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27" name="Freeform: Shape 726">
            <a:extLst>
              <a:ext uri="{FF2B5EF4-FFF2-40B4-BE49-F238E27FC236}">
                <a16:creationId xmlns:a16="http://schemas.microsoft.com/office/drawing/2014/main" id="{17E8055A-2737-494C-9110-DB60F19B8954}"/>
              </a:ext>
            </a:extLst>
          </p:cNvPr>
          <p:cNvSpPr/>
          <p:nvPr/>
        </p:nvSpPr>
        <p:spPr>
          <a:xfrm>
            <a:off x="2941847" y="2229070"/>
            <a:ext cx="758812" cy="1831616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8" name="Freeform: Shape 727">
            <a:extLst>
              <a:ext uri="{FF2B5EF4-FFF2-40B4-BE49-F238E27FC236}">
                <a16:creationId xmlns:a16="http://schemas.microsoft.com/office/drawing/2014/main" id="{9D9CA80D-8A78-41C3-9F08-8679B59307A2}"/>
              </a:ext>
            </a:extLst>
          </p:cNvPr>
          <p:cNvSpPr>
            <a:spLocks noChangeAspect="1"/>
          </p:cNvSpPr>
          <p:nvPr/>
        </p:nvSpPr>
        <p:spPr>
          <a:xfrm flipH="1">
            <a:off x="4660302" y="1723445"/>
            <a:ext cx="897443" cy="2842867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9" name="Graphic 1">
            <a:extLst>
              <a:ext uri="{FF2B5EF4-FFF2-40B4-BE49-F238E27FC236}">
                <a16:creationId xmlns:a16="http://schemas.microsoft.com/office/drawing/2014/main" id="{A211E4DD-DFDB-49B3-A77C-0720A420E070}"/>
              </a:ext>
            </a:extLst>
          </p:cNvPr>
          <p:cNvSpPr/>
          <p:nvPr/>
        </p:nvSpPr>
        <p:spPr>
          <a:xfrm>
            <a:off x="6243505" y="1770856"/>
            <a:ext cx="1180424" cy="2748045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chemeClr val="accent4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0" name="Graphic 42">
            <a:extLst>
              <a:ext uri="{FF2B5EF4-FFF2-40B4-BE49-F238E27FC236}">
                <a16:creationId xmlns:a16="http://schemas.microsoft.com/office/drawing/2014/main" id="{5E8141A0-B66D-4D64-B98E-6BB20D161238}"/>
              </a:ext>
            </a:extLst>
          </p:cNvPr>
          <p:cNvSpPr/>
          <p:nvPr/>
        </p:nvSpPr>
        <p:spPr>
          <a:xfrm flipH="1">
            <a:off x="1208651" y="2782755"/>
            <a:ext cx="713688" cy="797024"/>
          </a:xfrm>
          <a:custGeom>
            <a:avLst/>
            <a:gdLst>
              <a:gd name="connsiteX0" fmla="*/ 1565723 w 1565722"/>
              <a:gd name="connsiteY0" fmla="*/ 353902 h 1748546"/>
              <a:gd name="connsiteX1" fmla="*/ 1565723 w 1565722"/>
              <a:gd name="connsiteY1" fmla="*/ 393528 h 1748546"/>
              <a:gd name="connsiteX2" fmla="*/ 1564630 w 1565722"/>
              <a:gd name="connsiteY2" fmla="*/ 398720 h 1748546"/>
              <a:gd name="connsiteX3" fmla="*/ 1494669 w 1565722"/>
              <a:gd name="connsiteY3" fmla="*/ 568429 h 1748546"/>
              <a:gd name="connsiteX4" fmla="*/ 1377021 w 1565722"/>
              <a:gd name="connsiteY4" fmla="*/ 686214 h 1748546"/>
              <a:gd name="connsiteX5" fmla="*/ 1305557 w 1565722"/>
              <a:gd name="connsiteY5" fmla="*/ 748660 h 1748546"/>
              <a:gd name="connsiteX6" fmla="*/ 1290390 w 1565722"/>
              <a:gd name="connsiteY6" fmla="*/ 814384 h 1748546"/>
              <a:gd name="connsiteX7" fmla="*/ 1307880 w 1565722"/>
              <a:gd name="connsiteY7" fmla="*/ 952392 h 1748546"/>
              <a:gd name="connsiteX8" fmla="*/ 1264428 w 1565722"/>
              <a:gd name="connsiteY8" fmla="*/ 1085891 h 1748546"/>
              <a:gd name="connsiteX9" fmla="*/ 1135029 w 1565722"/>
              <a:gd name="connsiteY9" fmla="*/ 1295499 h 1748546"/>
              <a:gd name="connsiteX10" fmla="*/ 924737 w 1565722"/>
              <a:gd name="connsiteY10" fmla="*/ 1536945 h 1748546"/>
              <a:gd name="connsiteX11" fmla="*/ 741501 w 1565722"/>
              <a:gd name="connsiteY11" fmla="*/ 1687251 h 1748546"/>
              <a:gd name="connsiteX12" fmla="*/ 528476 w 1565722"/>
              <a:gd name="connsiteY12" fmla="*/ 1746144 h 1748546"/>
              <a:gd name="connsiteX13" fmla="*/ 409461 w 1565722"/>
              <a:gd name="connsiteY13" fmla="*/ 1682605 h 1748546"/>
              <a:gd name="connsiteX14" fmla="*/ 356444 w 1565722"/>
              <a:gd name="connsiteY14" fmla="*/ 1604856 h 1748546"/>
              <a:gd name="connsiteX15" fmla="*/ 349749 w 1565722"/>
              <a:gd name="connsiteY15" fmla="*/ 1593378 h 1748546"/>
              <a:gd name="connsiteX16" fmla="*/ 348109 w 1565722"/>
              <a:gd name="connsiteY16" fmla="*/ 1599800 h 1748546"/>
              <a:gd name="connsiteX17" fmla="*/ 255466 w 1565722"/>
              <a:gd name="connsiteY17" fmla="*/ 1699822 h 1748546"/>
              <a:gd name="connsiteX18" fmla="*/ 176214 w 1565722"/>
              <a:gd name="connsiteY18" fmla="*/ 1690667 h 1748546"/>
              <a:gd name="connsiteX19" fmla="*/ 145470 w 1565722"/>
              <a:gd name="connsiteY19" fmla="*/ 1628905 h 1748546"/>
              <a:gd name="connsiteX20" fmla="*/ 151892 w 1565722"/>
              <a:gd name="connsiteY20" fmla="*/ 1582583 h 1748546"/>
              <a:gd name="connsiteX21" fmla="*/ 151482 w 1565722"/>
              <a:gd name="connsiteY21" fmla="*/ 1582310 h 1748546"/>
              <a:gd name="connsiteX22" fmla="*/ 148749 w 1565722"/>
              <a:gd name="connsiteY22" fmla="*/ 1581900 h 1748546"/>
              <a:gd name="connsiteX23" fmla="*/ 61162 w 1565722"/>
              <a:gd name="connsiteY23" fmla="*/ 1517542 h 1748546"/>
              <a:gd name="connsiteX24" fmla="*/ 44082 w 1565722"/>
              <a:gd name="connsiteY24" fmla="*/ 1473680 h 1748546"/>
              <a:gd name="connsiteX25" fmla="*/ 1723 w 1565722"/>
              <a:gd name="connsiteY25" fmla="*/ 1316406 h 1748546"/>
              <a:gd name="connsiteX26" fmla="*/ 63212 w 1565722"/>
              <a:gd name="connsiteY26" fmla="*/ 1198211 h 1748546"/>
              <a:gd name="connsiteX27" fmla="*/ 152985 w 1565722"/>
              <a:gd name="connsiteY27" fmla="*/ 1182497 h 1748546"/>
              <a:gd name="connsiteX28" fmla="*/ 160090 w 1565722"/>
              <a:gd name="connsiteY28" fmla="*/ 1177168 h 1748546"/>
              <a:gd name="connsiteX29" fmla="*/ 165146 w 1565722"/>
              <a:gd name="connsiteY29" fmla="*/ 1149703 h 1748546"/>
              <a:gd name="connsiteX30" fmla="*/ 190562 w 1565722"/>
              <a:gd name="connsiteY30" fmla="*/ 1076053 h 1748546"/>
              <a:gd name="connsiteX31" fmla="*/ 266944 w 1565722"/>
              <a:gd name="connsiteY31" fmla="*/ 1027272 h 1748546"/>
              <a:gd name="connsiteX32" fmla="*/ 347973 w 1565722"/>
              <a:gd name="connsiteY32" fmla="*/ 1061296 h 1748546"/>
              <a:gd name="connsiteX33" fmla="*/ 392928 w 1565722"/>
              <a:gd name="connsiteY33" fmla="*/ 1118685 h 1748546"/>
              <a:gd name="connsiteX34" fmla="*/ 469857 w 1565722"/>
              <a:gd name="connsiteY34" fmla="*/ 1228135 h 1748546"/>
              <a:gd name="connsiteX35" fmla="*/ 475459 w 1565722"/>
              <a:gd name="connsiteY35" fmla="*/ 1235240 h 1748546"/>
              <a:gd name="connsiteX36" fmla="*/ 476552 w 1565722"/>
              <a:gd name="connsiteY36" fmla="*/ 1229092 h 1748546"/>
              <a:gd name="connsiteX37" fmla="*/ 529433 w 1565722"/>
              <a:gd name="connsiteY37" fmla="*/ 1061432 h 1748546"/>
              <a:gd name="connsiteX38" fmla="*/ 658696 w 1565722"/>
              <a:gd name="connsiteY38" fmla="*/ 896506 h 1748546"/>
              <a:gd name="connsiteX39" fmla="*/ 661155 w 1565722"/>
              <a:gd name="connsiteY39" fmla="*/ 879152 h 1748546"/>
              <a:gd name="connsiteX40" fmla="*/ 646671 w 1565722"/>
              <a:gd name="connsiteY40" fmla="*/ 881065 h 1748546"/>
              <a:gd name="connsiteX41" fmla="*/ 554985 w 1565722"/>
              <a:gd name="connsiteY41" fmla="*/ 898555 h 1748546"/>
              <a:gd name="connsiteX42" fmla="*/ 502378 w 1565722"/>
              <a:gd name="connsiteY42" fmla="*/ 902928 h 1748546"/>
              <a:gd name="connsiteX43" fmla="*/ 433510 w 1565722"/>
              <a:gd name="connsiteY43" fmla="*/ 845675 h 1748546"/>
              <a:gd name="connsiteX44" fmla="*/ 431187 w 1565722"/>
              <a:gd name="connsiteY44" fmla="*/ 801130 h 1748546"/>
              <a:gd name="connsiteX45" fmla="*/ 446628 w 1565722"/>
              <a:gd name="connsiteY45" fmla="*/ 739641 h 1748546"/>
              <a:gd name="connsiteX46" fmla="*/ 515905 w 1565722"/>
              <a:gd name="connsiteY46" fmla="*/ 521151 h 1748546"/>
              <a:gd name="connsiteX47" fmla="*/ 566053 w 1565722"/>
              <a:gd name="connsiteY47" fmla="*/ 469637 h 1748546"/>
              <a:gd name="connsiteX48" fmla="*/ 621529 w 1565722"/>
              <a:gd name="connsiteY48" fmla="*/ 460209 h 1748546"/>
              <a:gd name="connsiteX49" fmla="*/ 670720 w 1565722"/>
              <a:gd name="connsiteY49" fmla="*/ 459253 h 1748546"/>
              <a:gd name="connsiteX50" fmla="*/ 703104 w 1565722"/>
              <a:gd name="connsiteY50" fmla="*/ 434657 h 1748546"/>
              <a:gd name="connsiteX51" fmla="*/ 714309 w 1565722"/>
              <a:gd name="connsiteY51" fmla="*/ 395304 h 1748546"/>
              <a:gd name="connsiteX52" fmla="*/ 724557 w 1565722"/>
              <a:gd name="connsiteY52" fmla="*/ 375765 h 1748546"/>
              <a:gd name="connsiteX53" fmla="*/ 759811 w 1565722"/>
              <a:gd name="connsiteY53" fmla="*/ 326437 h 1748546"/>
              <a:gd name="connsiteX54" fmla="*/ 769375 w 1565722"/>
              <a:gd name="connsiteY54" fmla="*/ 292140 h 1748546"/>
              <a:gd name="connsiteX55" fmla="*/ 772655 w 1565722"/>
              <a:gd name="connsiteY55" fmla="*/ 255520 h 1748546"/>
              <a:gd name="connsiteX56" fmla="*/ 866801 w 1565722"/>
              <a:gd name="connsiteY56" fmla="*/ 83351 h 1748546"/>
              <a:gd name="connsiteX57" fmla="*/ 956165 w 1565722"/>
              <a:gd name="connsiteY57" fmla="*/ 28831 h 1748546"/>
              <a:gd name="connsiteX58" fmla="*/ 1092396 w 1565722"/>
              <a:gd name="connsiteY58" fmla="*/ 3963 h 1748546"/>
              <a:gd name="connsiteX59" fmla="*/ 1132432 w 1565722"/>
              <a:gd name="connsiteY59" fmla="*/ 0 h 1748546"/>
              <a:gd name="connsiteX60" fmla="*/ 1187089 w 1565722"/>
              <a:gd name="connsiteY60" fmla="*/ 0 h 1748546"/>
              <a:gd name="connsiteX61" fmla="*/ 1191735 w 1565722"/>
              <a:gd name="connsiteY61" fmla="*/ 1093 h 1748546"/>
              <a:gd name="connsiteX62" fmla="*/ 1241199 w 1565722"/>
              <a:gd name="connsiteY62" fmla="*/ 6832 h 1748546"/>
              <a:gd name="connsiteX63" fmla="*/ 1441789 w 1565722"/>
              <a:gd name="connsiteY63" fmla="*/ 104394 h 1748546"/>
              <a:gd name="connsiteX64" fmla="*/ 1559574 w 1565722"/>
              <a:gd name="connsiteY64" fmla="*/ 312363 h 1748546"/>
              <a:gd name="connsiteX65" fmla="*/ 1565723 w 1565722"/>
              <a:gd name="connsiteY65" fmla="*/ 353902 h 1748546"/>
              <a:gd name="connsiteX66" fmla="*/ 770059 w 1565722"/>
              <a:gd name="connsiteY66" fmla="*/ 653557 h 1748546"/>
              <a:gd name="connsiteX67" fmla="*/ 769375 w 1565722"/>
              <a:gd name="connsiteY67" fmla="*/ 651371 h 1748546"/>
              <a:gd name="connsiteX68" fmla="*/ 765276 w 1565722"/>
              <a:gd name="connsiteY68" fmla="*/ 647818 h 1748546"/>
              <a:gd name="connsiteX69" fmla="*/ 720868 w 1565722"/>
              <a:gd name="connsiteY69" fmla="*/ 624589 h 1748546"/>
              <a:gd name="connsiteX70" fmla="*/ 608138 w 1565722"/>
              <a:gd name="connsiteY70" fmla="*/ 600130 h 1748546"/>
              <a:gd name="connsiteX71" fmla="*/ 605542 w 1565722"/>
              <a:gd name="connsiteY71" fmla="*/ 669954 h 1748546"/>
              <a:gd name="connsiteX72" fmla="*/ 612374 w 1565722"/>
              <a:gd name="connsiteY72" fmla="*/ 664215 h 1748546"/>
              <a:gd name="connsiteX73" fmla="*/ 683565 w 1565722"/>
              <a:gd name="connsiteY73" fmla="*/ 638800 h 1748546"/>
              <a:gd name="connsiteX74" fmla="*/ 741227 w 1565722"/>
              <a:gd name="connsiteY74" fmla="*/ 648501 h 1748546"/>
              <a:gd name="connsiteX75" fmla="*/ 770059 w 1565722"/>
              <a:gd name="connsiteY75" fmla="*/ 653557 h 1748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565722" h="1748546">
                <a:moveTo>
                  <a:pt x="1565723" y="353902"/>
                </a:moveTo>
                <a:cubicBezTo>
                  <a:pt x="1565723" y="367156"/>
                  <a:pt x="1565723" y="380274"/>
                  <a:pt x="1565723" y="393528"/>
                </a:cubicBezTo>
                <a:cubicBezTo>
                  <a:pt x="1565313" y="395304"/>
                  <a:pt x="1564766" y="396944"/>
                  <a:pt x="1564630" y="398720"/>
                </a:cubicBezTo>
                <a:cubicBezTo>
                  <a:pt x="1559301" y="462669"/>
                  <a:pt x="1534705" y="518828"/>
                  <a:pt x="1494669" y="568429"/>
                </a:cubicBezTo>
                <a:cubicBezTo>
                  <a:pt x="1459689" y="611745"/>
                  <a:pt x="1418697" y="649458"/>
                  <a:pt x="1377021" y="686214"/>
                </a:cubicBezTo>
                <a:cubicBezTo>
                  <a:pt x="1353245" y="707121"/>
                  <a:pt x="1329060" y="727480"/>
                  <a:pt x="1305557" y="748660"/>
                </a:cubicBezTo>
                <a:cubicBezTo>
                  <a:pt x="1285471" y="766833"/>
                  <a:pt x="1279595" y="787876"/>
                  <a:pt x="1290390" y="814384"/>
                </a:cubicBezTo>
                <a:cubicBezTo>
                  <a:pt x="1308427" y="858519"/>
                  <a:pt x="1313482" y="904978"/>
                  <a:pt x="1307880" y="952392"/>
                </a:cubicBezTo>
                <a:cubicBezTo>
                  <a:pt x="1302278" y="999807"/>
                  <a:pt x="1287111" y="1044215"/>
                  <a:pt x="1264428" y="1085891"/>
                </a:cubicBezTo>
                <a:cubicBezTo>
                  <a:pt x="1225075" y="1158038"/>
                  <a:pt x="1181623" y="1227862"/>
                  <a:pt x="1135029" y="1295499"/>
                </a:cubicBezTo>
                <a:cubicBezTo>
                  <a:pt x="1074086" y="1383907"/>
                  <a:pt x="1004946" y="1465208"/>
                  <a:pt x="924737" y="1536945"/>
                </a:cubicBezTo>
                <a:cubicBezTo>
                  <a:pt x="865844" y="1589689"/>
                  <a:pt x="803536" y="1638333"/>
                  <a:pt x="741501" y="1687251"/>
                </a:cubicBezTo>
                <a:cubicBezTo>
                  <a:pt x="678645" y="1736852"/>
                  <a:pt x="607865" y="1755709"/>
                  <a:pt x="528476" y="1746144"/>
                </a:cubicBezTo>
                <a:cubicBezTo>
                  <a:pt x="480242" y="1740268"/>
                  <a:pt x="440479" y="1720045"/>
                  <a:pt x="409461" y="1682605"/>
                </a:cubicBezTo>
                <a:cubicBezTo>
                  <a:pt x="389375" y="1658420"/>
                  <a:pt x="371748" y="1632458"/>
                  <a:pt x="356444" y="1604856"/>
                </a:cubicBezTo>
                <a:cubicBezTo>
                  <a:pt x="354531" y="1601303"/>
                  <a:pt x="352482" y="1597887"/>
                  <a:pt x="349749" y="1593378"/>
                </a:cubicBezTo>
                <a:cubicBezTo>
                  <a:pt x="348929" y="1596384"/>
                  <a:pt x="348519" y="1598161"/>
                  <a:pt x="348109" y="1599800"/>
                </a:cubicBezTo>
                <a:cubicBezTo>
                  <a:pt x="335402" y="1650084"/>
                  <a:pt x="305750" y="1684791"/>
                  <a:pt x="255466" y="1699822"/>
                </a:cubicBezTo>
                <a:cubicBezTo>
                  <a:pt x="228001" y="1708021"/>
                  <a:pt x="201493" y="1704195"/>
                  <a:pt x="176214" y="1690667"/>
                </a:cubicBezTo>
                <a:cubicBezTo>
                  <a:pt x="151209" y="1677276"/>
                  <a:pt x="143010" y="1655550"/>
                  <a:pt x="145470" y="1628905"/>
                </a:cubicBezTo>
                <a:cubicBezTo>
                  <a:pt x="146836" y="1613465"/>
                  <a:pt x="149706" y="1598024"/>
                  <a:pt x="151892" y="1582583"/>
                </a:cubicBezTo>
                <a:cubicBezTo>
                  <a:pt x="151755" y="1582583"/>
                  <a:pt x="151619" y="1582310"/>
                  <a:pt x="151482" y="1582310"/>
                </a:cubicBezTo>
                <a:cubicBezTo>
                  <a:pt x="150526" y="1582174"/>
                  <a:pt x="149706" y="1581900"/>
                  <a:pt x="148749" y="1581900"/>
                </a:cubicBezTo>
                <a:cubicBezTo>
                  <a:pt x="107074" y="1577528"/>
                  <a:pt x="78789" y="1554435"/>
                  <a:pt x="61162" y="1517542"/>
                </a:cubicBezTo>
                <a:cubicBezTo>
                  <a:pt x="54466" y="1503468"/>
                  <a:pt x="49001" y="1488574"/>
                  <a:pt x="44082" y="1473680"/>
                </a:cubicBezTo>
                <a:cubicBezTo>
                  <a:pt x="26865" y="1422030"/>
                  <a:pt x="10331" y="1370242"/>
                  <a:pt x="1723" y="1316406"/>
                </a:cubicBezTo>
                <a:cubicBezTo>
                  <a:pt x="-6612" y="1264209"/>
                  <a:pt x="15524" y="1221030"/>
                  <a:pt x="63212" y="1198211"/>
                </a:cubicBezTo>
                <a:cubicBezTo>
                  <a:pt x="91633" y="1184546"/>
                  <a:pt x="121831" y="1180720"/>
                  <a:pt x="152985" y="1182497"/>
                </a:cubicBezTo>
                <a:cubicBezTo>
                  <a:pt x="157494" y="1182770"/>
                  <a:pt x="159407" y="1181950"/>
                  <a:pt x="160090" y="1177168"/>
                </a:cubicBezTo>
                <a:cubicBezTo>
                  <a:pt x="161320" y="1167876"/>
                  <a:pt x="163506" y="1158858"/>
                  <a:pt x="165146" y="1149703"/>
                </a:cubicBezTo>
                <a:cubicBezTo>
                  <a:pt x="169655" y="1123741"/>
                  <a:pt x="175941" y="1098462"/>
                  <a:pt x="190562" y="1076053"/>
                </a:cubicBezTo>
                <a:cubicBezTo>
                  <a:pt x="208598" y="1048315"/>
                  <a:pt x="232647" y="1029458"/>
                  <a:pt x="266944" y="1027272"/>
                </a:cubicBezTo>
                <a:cubicBezTo>
                  <a:pt x="299465" y="1025222"/>
                  <a:pt x="326520" y="1038340"/>
                  <a:pt x="347973" y="1061296"/>
                </a:cubicBezTo>
                <a:cubicBezTo>
                  <a:pt x="364506" y="1079059"/>
                  <a:pt x="378717" y="1098872"/>
                  <a:pt x="392928" y="1118685"/>
                </a:cubicBezTo>
                <a:cubicBezTo>
                  <a:pt x="419026" y="1154895"/>
                  <a:pt x="444305" y="1191652"/>
                  <a:pt x="469857" y="1228135"/>
                </a:cubicBezTo>
                <a:cubicBezTo>
                  <a:pt x="471360" y="1230185"/>
                  <a:pt x="473000" y="1232098"/>
                  <a:pt x="475459" y="1235240"/>
                </a:cubicBezTo>
                <a:cubicBezTo>
                  <a:pt x="476006" y="1232098"/>
                  <a:pt x="476279" y="1230595"/>
                  <a:pt x="476552" y="1229092"/>
                </a:cubicBezTo>
                <a:cubicBezTo>
                  <a:pt x="483794" y="1169926"/>
                  <a:pt x="501421" y="1114039"/>
                  <a:pt x="529433" y="1061432"/>
                </a:cubicBezTo>
                <a:cubicBezTo>
                  <a:pt x="562910" y="998850"/>
                  <a:pt x="608002" y="945560"/>
                  <a:pt x="658696" y="896506"/>
                </a:cubicBezTo>
                <a:cubicBezTo>
                  <a:pt x="664435" y="890904"/>
                  <a:pt x="665665" y="886121"/>
                  <a:pt x="661155" y="879152"/>
                </a:cubicBezTo>
                <a:cubicBezTo>
                  <a:pt x="656509" y="879836"/>
                  <a:pt x="651590" y="880519"/>
                  <a:pt x="646671" y="881065"/>
                </a:cubicBezTo>
                <a:cubicBezTo>
                  <a:pt x="615790" y="884891"/>
                  <a:pt x="584773" y="888307"/>
                  <a:pt x="554985" y="898555"/>
                </a:cubicBezTo>
                <a:cubicBezTo>
                  <a:pt x="538041" y="904431"/>
                  <a:pt x="520141" y="905798"/>
                  <a:pt x="502378" y="902928"/>
                </a:cubicBezTo>
                <a:cubicBezTo>
                  <a:pt x="468217" y="897462"/>
                  <a:pt x="444168" y="879426"/>
                  <a:pt x="433510" y="845675"/>
                </a:cubicBezTo>
                <a:cubicBezTo>
                  <a:pt x="428865" y="831055"/>
                  <a:pt x="428045" y="815887"/>
                  <a:pt x="431187" y="801130"/>
                </a:cubicBezTo>
                <a:cubicBezTo>
                  <a:pt x="435560" y="780497"/>
                  <a:pt x="441026" y="760001"/>
                  <a:pt x="446628" y="739641"/>
                </a:cubicBezTo>
                <a:cubicBezTo>
                  <a:pt x="466988" y="665991"/>
                  <a:pt x="489943" y="593025"/>
                  <a:pt x="515905" y="521151"/>
                </a:cubicBezTo>
                <a:cubicBezTo>
                  <a:pt x="524924" y="496282"/>
                  <a:pt x="541594" y="479202"/>
                  <a:pt x="566053" y="469637"/>
                </a:cubicBezTo>
                <a:cubicBezTo>
                  <a:pt x="583953" y="462669"/>
                  <a:pt x="602536" y="460346"/>
                  <a:pt x="621529" y="460209"/>
                </a:cubicBezTo>
                <a:cubicBezTo>
                  <a:pt x="637926" y="460072"/>
                  <a:pt x="654323" y="459799"/>
                  <a:pt x="670720" y="459253"/>
                </a:cubicBezTo>
                <a:cubicBezTo>
                  <a:pt x="687117" y="458569"/>
                  <a:pt x="698185" y="450234"/>
                  <a:pt x="703104" y="434657"/>
                </a:cubicBezTo>
                <a:cubicBezTo>
                  <a:pt x="707204" y="421676"/>
                  <a:pt x="709936" y="408285"/>
                  <a:pt x="714309" y="395304"/>
                </a:cubicBezTo>
                <a:cubicBezTo>
                  <a:pt x="716632" y="388336"/>
                  <a:pt x="719638" y="380820"/>
                  <a:pt x="724557" y="375765"/>
                </a:cubicBezTo>
                <a:cubicBezTo>
                  <a:pt x="738904" y="361007"/>
                  <a:pt x="749016" y="343517"/>
                  <a:pt x="759811" y="326437"/>
                </a:cubicBezTo>
                <a:cubicBezTo>
                  <a:pt x="766369" y="316052"/>
                  <a:pt x="769512" y="304848"/>
                  <a:pt x="769375" y="292140"/>
                </a:cubicBezTo>
                <a:cubicBezTo>
                  <a:pt x="769239" y="279979"/>
                  <a:pt x="770332" y="267544"/>
                  <a:pt x="772655" y="255520"/>
                </a:cubicBezTo>
                <a:cubicBezTo>
                  <a:pt x="785363" y="188019"/>
                  <a:pt x="818293" y="131313"/>
                  <a:pt x="866801" y="83351"/>
                </a:cubicBezTo>
                <a:cubicBezTo>
                  <a:pt x="892216" y="58209"/>
                  <a:pt x="921184" y="37850"/>
                  <a:pt x="956165" y="28831"/>
                </a:cubicBezTo>
                <a:cubicBezTo>
                  <a:pt x="1000846" y="17217"/>
                  <a:pt x="1046348" y="8745"/>
                  <a:pt x="1092396" y="3963"/>
                </a:cubicBezTo>
                <a:cubicBezTo>
                  <a:pt x="1105651" y="2596"/>
                  <a:pt x="1119041" y="1366"/>
                  <a:pt x="1132432" y="0"/>
                </a:cubicBezTo>
                <a:cubicBezTo>
                  <a:pt x="1150606" y="0"/>
                  <a:pt x="1168916" y="0"/>
                  <a:pt x="1187089" y="0"/>
                </a:cubicBezTo>
                <a:cubicBezTo>
                  <a:pt x="1188592" y="410"/>
                  <a:pt x="1190095" y="820"/>
                  <a:pt x="1191735" y="1093"/>
                </a:cubicBezTo>
                <a:cubicBezTo>
                  <a:pt x="1208268" y="3006"/>
                  <a:pt x="1224802" y="4099"/>
                  <a:pt x="1241199" y="6832"/>
                </a:cubicBezTo>
                <a:cubicBezTo>
                  <a:pt x="1317445" y="19950"/>
                  <a:pt x="1385356" y="50421"/>
                  <a:pt x="1441789" y="104394"/>
                </a:cubicBezTo>
                <a:cubicBezTo>
                  <a:pt x="1501775" y="161920"/>
                  <a:pt x="1542767" y="230378"/>
                  <a:pt x="1559574" y="312363"/>
                </a:cubicBezTo>
                <a:cubicBezTo>
                  <a:pt x="1562307" y="326027"/>
                  <a:pt x="1563673" y="339964"/>
                  <a:pt x="1565723" y="353902"/>
                </a:cubicBezTo>
                <a:close/>
                <a:moveTo>
                  <a:pt x="770059" y="653557"/>
                </a:moveTo>
                <a:cubicBezTo>
                  <a:pt x="769649" y="652191"/>
                  <a:pt x="769649" y="651644"/>
                  <a:pt x="769375" y="651371"/>
                </a:cubicBezTo>
                <a:cubicBezTo>
                  <a:pt x="768009" y="650141"/>
                  <a:pt x="766643" y="648911"/>
                  <a:pt x="765276" y="647818"/>
                </a:cubicBezTo>
                <a:cubicBezTo>
                  <a:pt x="752022" y="637160"/>
                  <a:pt x="737401" y="628415"/>
                  <a:pt x="720868" y="624589"/>
                </a:cubicBezTo>
                <a:cubicBezTo>
                  <a:pt x="683565" y="615844"/>
                  <a:pt x="646125" y="608192"/>
                  <a:pt x="608138" y="600130"/>
                </a:cubicBezTo>
                <a:cubicBezTo>
                  <a:pt x="607319" y="623223"/>
                  <a:pt x="606362" y="645905"/>
                  <a:pt x="605542" y="669954"/>
                </a:cubicBezTo>
                <a:cubicBezTo>
                  <a:pt x="608548" y="667358"/>
                  <a:pt x="610461" y="665855"/>
                  <a:pt x="612374" y="664215"/>
                </a:cubicBezTo>
                <a:cubicBezTo>
                  <a:pt x="632734" y="646178"/>
                  <a:pt x="656509" y="636613"/>
                  <a:pt x="683565" y="638800"/>
                </a:cubicBezTo>
                <a:cubicBezTo>
                  <a:pt x="702968" y="640439"/>
                  <a:pt x="721961" y="645085"/>
                  <a:pt x="741227" y="648501"/>
                </a:cubicBezTo>
                <a:cubicBezTo>
                  <a:pt x="750656" y="650004"/>
                  <a:pt x="760084" y="651781"/>
                  <a:pt x="770059" y="653557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731" name="Group 730">
            <a:extLst>
              <a:ext uri="{FF2B5EF4-FFF2-40B4-BE49-F238E27FC236}">
                <a16:creationId xmlns:a16="http://schemas.microsoft.com/office/drawing/2014/main" id="{ABE50CBC-5F8A-4C2A-B6AF-E0F29BB8BD97}"/>
              </a:ext>
            </a:extLst>
          </p:cNvPr>
          <p:cNvGrpSpPr/>
          <p:nvPr/>
        </p:nvGrpSpPr>
        <p:grpSpPr>
          <a:xfrm>
            <a:off x="836579" y="4744122"/>
            <a:ext cx="1398891" cy="1541191"/>
            <a:chOff x="-475010" y="1114178"/>
            <a:chExt cx="4241713" cy="1541191"/>
          </a:xfrm>
        </p:grpSpPr>
        <p:sp>
          <p:nvSpPr>
            <p:cNvPr id="732" name="TextBox 731">
              <a:extLst>
                <a:ext uri="{FF2B5EF4-FFF2-40B4-BE49-F238E27FC236}">
                  <a16:creationId xmlns:a16="http://schemas.microsoft.com/office/drawing/2014/main" id="{0B69B877-7F78-49EA-9C47-7FB21ADF2889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3" name="TextBox 732">
              <a:extLst>
                <a:ext uri="{FF2B5EF4-FFF2-40B4-BE49-F238E27FC236}">
                  <a16:creationId xmlns:a16="http://schemas.microsoft.com/office/drawing/2014/main" id="{1EF6B06B-64CB-4675-9785-63023758FD8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34" name="Group 733">
            <a:extLst>
              <a:ext uri="{FF2B5EF4-FFF2-40B4-BE49-F238E27FC236}">
                <a16:creationId xmlns:a16="http://schemas.microsoft.com/office/drawing/2014/main" id="{9211AFB9-E3F8-4221-96A6-83A028FB95B3}"/>
              </a:ext>
            </a:extLst>
          </p:cNvPr>
          <p:cNvGrpSpPr/>
          <p:nvPr/>
        </p:nvGrpSpPr>
        <p:grpSpPr>
          <a:xfrm>
            <a:off x="2624350" y="4744122"/>
            <a:ext cx="1398891" cy="1541191"/>
            <a:chOff x="-475010" y="1114178"/>
            <a:chExt cx="4241713" cy="1541191"/>
          </a:xfrm>
        </p:grpSpPr>
        <p:sp>
          <p:nvSpPr>
            <p:cNvPr id="735" name="TextBox 734">
              <a:extLst>
                <a:ext uri="{FF2B5EF4-FFF2-40B4-BE49-F238E27FC236}">
                  <a16:creationId xmlns:a16="http://schemas.microsoft.com/office/drawing/2014/main" id="{932D1D26-5942-4978-A8DC-D1F47F711BD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6" name="TextBox 735">
              <a:extLst>
                <a:ext uri="{FF2B5EF4-FFF2-40B4-BE49-F238E27FC236}">
                  <a16:creationId xmlns:a16="http://schemas.microsoft.com/office/drawing/2014/main" id="{393F18BB-5D68-45E3-9590-E221515E19DD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37" name="Group 736">
            <a:extLst>
              <a:ext uri="{FF2B5EF4-FFF2-40B4-BE49-F238E27FC236}">
                <a16:creationId xmlns:a16="http://schemas.microsoft.com/office/drawing/2014/main" id="{1CB2E2BC-F22F-4A7D-B913-001E949198E5}"/>
              </a:ext>
            </a:extLst>
          </p:cNvPr>
          <p:cNvGrpSpPr/>
          <p:nvPr/>
        </p:nvGrpSpPr>
        <p:grpSpPr>
          <a:xfrm>
            <a:off x="4412121" y="4744122"/>
            <a:ext cx="1398891" cy="1541191"/>
            <a:chOff x="-475010" y="1114178"/>
            <a:chExt cx="4241713" cy="1541191"/>
          </a:xfrm>
        </p:grpSpPr>
        <p:sp>
          <p:nvSpPr>
            <p:cNvPr id="738" name="TextBox 737">
              <a:extLst>
                <a:ext uri="{FF2B5EF4-FFF2-40B4-BE49-F238E27FC236}">
                  <a16:creationId xmlns:a16="http://schemas.microsoft.com/office/drawing/2014/main" id="{84A55602-6C0F-4DE7-919B-C77C4BB768D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9" name="TextBox 738">
              <a:extLst>
                <a:ext uri="{FF2B5EF4-FFF2-40B4-BE49-F238E27FC236}">
                  <a16:creationId xmlns:a16="http://schemas.microsoft.com/office/drawing/2014/main" id="{C93EEE8E-F298-44AE-AFFA-72D8345F33C1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40" name="Group 739">
            <a:extLst>
              <a:ext uri="{FF2B5EF4-FFF2-40B4-BE49-F238E27FC236}">
                <a16:creationId xmlns:a16="http://schemas.microsoft.com/office/drawing/2014/main" id="{F8B8779B-DC6B-4BF9-80FC-B1AA3D1D431A}"/>
              </a:ext>
            </a:extLst>
          </p:cNvPr>
          <p:cNvGrpSpPr/>
          <p:nvPr/>
        </p:nvGrpSpPr>
        <p:grpSpPr>
          <a:xfrm>
            <a:off x="6199891" y="4744122"/>
            <a:ext cx="1414944" cy="1541191"/>
            <a:chOff x="-475010" y="1114178"/>
            <a:chExt cx="4241713" cy="1541191"/>
          </a:xfrm>
        </p:grpSpPr>
        <p:sp>
          <p:nvSpPr>
            <p:cNvPr id="741" name="TextBox 740">
              <a:extLst>
                <a:ext uri="{FF2B5EF4-FFF2-40B4-BE49-F238E27FC236}">
                  <a16:creationId xmlns:a16="http://schemas.microsoft.com/office/drawing/2014/main" id="{0F7BF3DD-534A-4846-B69E-7E6B7304A94F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2" name="TextBox 741">
              <a:extLst>
                <a:ext uri="{FF2B5EF4-FFF2-40B4-BE49-F238E27FC236}">
                  <a16:creationId xmlns:a16="http://schemas.microsoft.com/office/drawing/2014/main" id="{91D01BB9-BA17-473E-80EF-DF098A4B03F3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743" name="Straight Connector 742">
            <a:extLst>
              <a:ext uri="{FF2B5EF4-FFF2-40B4-BE49-F238E27FC236}">
                <a16:creationId xmlns:a16="http://schemas.microsoft.com/office/drawing/2014/main" id="{982F2FED-A78B-42A2-BACB-AEF5E8D7A836}"/>
              </a:ext>
            </a:extLst>
          </p:cNvPr>
          <p:cNvCxnSpPr/>
          <p:nvPr/>
        </p:nvCxnSpPr>
        <p:spPr>
          <a:xfrm>
            <a:off x="8074474" y="2036835"/>
            <a:ext cx="11164" cy="348168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4" name="Group 743">
            <a:extLst>
              <a:ext uri="{FF2B5EF4-FFF2-40B4-BE49-F238E27FC236}">
                <a16:creationId xmlns:a16="http://schemas.microsoft.com/office/drawing/2014/main" id="{3A2BA331-DB25-4CDB-B664-BB50FD39D88B}"/>
              </a:ext>
            </a:extLst>
          </p:cNvPr>
          <p:cNvGrpSpPr/>
          <p:nvPr/>
        </p:nvGrpSpPr>
        <p:grpSpPr>
          <a:xfrm>
            <a:off x="8545277" y="4526623"/>
            <a:ext cx="2810144" cy="1725858"/>
            <a:chOff x="-475010" y="1114177"/>
            <a:chExt cx="3915564" cy="1725858"/>
          </a:xfrm>
        </p:grpSpPr>
        <p:sp>
          <p:nvSpPr>
            <p:cNvPr id="745" name="TextBox 744">
              <a:extLst>
                <a:ext uri="{FF2B5EF4-FFF2-40B4-BE49-F238E27FC236}">
                  <a16:creationId xmlns:a16="http://schemas.microsoft.com/office/drawing/2014/main" id="{18BFBA34-B909-4681-86EA-AB2A5370D602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6" name="TextBox 745">
              <a:extLst>
                <a:ext uri="{FF2B5EF4-FFF2-40B4-BE49-F238E27FC236}">
                  <a16:creationId xmlns:a16="http://schemas.microsoft.com/office/drawing/2014/main" id="{D66CC644-1F06-47DB-83DB-E04880375D86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grpSp>
        <p:nvGrpSpPr>
          <p:cNvPr id="747" name="Group 746">
            <a:extLst>
              <a:ext uri="{FF2B5EF4-FFF2-40B4-BE49-F238E27FC236}">
                <a16:creationId xmlns:a16="http://schemas.microsoft.com/office/drawing/2014/main" id="{36565921-3483-4CC5-9BD7-DD9866F11040}"/>
              </a:ext>
            </a:extLst>
          </p:cNvPr>
          <p:cNvGrpSpPr/>
          <p:nvPr/>
        </p:nvGrpSpPr>
        <p:grpSpPr>
          <a:xfrm>
            <a:off x="9006365" y="1723614"/>
            <a:ext cx="1868586" cy="2652775"/>
            <a:chOff x="9006365" y="1723614"/>
            <a:chExt cx="1868586" cy="2652775"/>
          </a:xfrm>
        </p:grpSpPr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E26363BD-1A63-4D29-A681-1E0A67069327}"/>
                </a:ext>
              </a:extLst>
            </p:cNvPr>
            <p:cNvSpPr/>
            <p:nvPr/>
          </p:nvSpPr>
          <p:spPr>
            <a:xfrm>
              <a:off x="9656825" y="1723614"/>
              <a:ext cx="1052313" cy="1328427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BACCDC44-500B-4E1F-B812-8612924A8F63}"/>
                </a:ext>
              </a:extLst>
            </p:cNvPr>
            <p:cNvSpPr/>
            <p:nvPr/>
          </p:nvSpPr>
          <p:spPr>
            <a:xfrm>
              <a:off x="10108578" y="3061131"/>
              <a:ext cx="244932" cy="1310536"/>
            </a:xfrm>
            <a:custGeom>
              <a:avLst/>
              <a:gdLst>
                <a:gd name="connsiteX0" fmla="*/ 0 w 317109"/>
                <a:gd name="connsiteY0" fmla="*/ 0 h 1696726"/>
                <a:gd name="connsiteX1" fmla="*/ 317109 w 317109"/>
                <a:gd name="connsiteY1" fmla="*/ 0 h 1696726"/>
                <a:gd name="connsiteX2" fmla="*/ 317109 w 317109"/>
                <a:gd name="connsiteY2" fmla="*/ 1696727 h 1696726"/>
                <a:gd name="connsiteX3" fmla="*/ 0 w 317109"/>
                <a:gd name="connsiteY3" fmla="*/ 1696727 h 169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109" h="1696726">
                  <a:moveTo>
                    <a:pt x="0" y="0"/>
                  </a:moveTo>
                  <a:lnTo>
                    <a:pt x="317109" y="0"/>
                  </a:lnTo>
                  <a:lnTo>
                    <a:pt x="317109" y="1696727"/>
                  </a:lnTo>
                  <a:lnTo>
                    <a:pt x="0" y="1696727"/>
                  </a:lnTo>
                  <a:close/>
                </a:path>
              </a:pathLst>
            </a:custGeom>
            <a:solidFill>
              <a:srgbClr val="00C1B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7811E3C9-0E05-4384-A241-1F8E64F7098A}"/>
                </a:ext>
              </a:extLst>
            </p:cNvPr>
            <p:cNvSpPr/>
            <p:nvPr/>
          </p:nvSpPr>
          <p:spPr>
            <a:xfrm>
              <a:off x="10150768" y="3025014"/>
              <a:ext cx="171998" cy="716088"/>
            </a:xfrm>
            <a:custGeom>
              <a:avLst/>
              <a:gdLst>
                <a:gd name="connsiteX0" fmla="*/ 1540 w 222682"/>
                <a:gd name="connsiteY0" fmla="*/ 77324 h 927105"/>
                <a:gd name="connsiteX1" fmla="*/ 12 w 222682"/>
                <a:gd name="connsiteY1" fmla="*/ 15049 h 927105"/>
                <a:gd name="connsiteX2" fmla="*/ 9946 w 222682"/>
                <a:gd name="connsiteY2" fmla="*/ 148 h 927105"/>
                <a:gd name="connsiteX3" fmla="*/ 198683 w 222682"/>
                <a:gd name="connsiteY3" fmla="*/ 531 h 927105"/>
                <a:gd name="connsiteX4" fmla="*/ 221989 w 222682"/>
                <a:gd name="connsiteY4" fmla="*/ 18105 h 927105"/>
                <a:gd name="connsiteX5" fmla="*/ 212437 w 222682"/>
                <a:gd name="connsiteY5" fmla="*/ 83437 h 927105"/>
                <a:gd name="connsiteX6" fmla="*/ 162769 w 222682"/>
                <a:gd name="connsiteY6" fmla="*/ 152208 h 927105"/>
                <a:gd name="connsiteX7" fmla="*/ 156274 w 222682"/>
                <a:gd name="connsiteY7" fmla="*/ 196909 h 927105"/>
                <a:gd name="connsiteX8" fmla="*/ 199829 w 222682"/>
                <a:gd name="connsiteY8" fmla="*/ 726826 h 927105"/>
                <a:gd name="connsiteX9" fmla="*/ 206706 w 222682"/>
                <a:gd name="connsiteY9" fmla="*/ 909832 h 927105"/>
                <a:gd name="connsiteX10" fmla="*/ 189896 w 222682"/>
                <a:gd name="connsiteY10" fmla="*/ 927025 h 927105"/>
                <a:gd name="connsiteX11" fmla="*/ 20643 w 222682"/>
                <a:gd name="connsiteY11" fmla="*/ 915181 h 927105"/>
                <a:gd name="connsiteX12" fmla="*/ 5743 w 222682"/>
                <a:gd name="connsiteY12" fmla="*/ 896460 h 927105"/>
                <a:gd name="connsiteX13" fmla="*/ 59613 w 222682"/>
                <a:gd name="connsiteY13" fmla="*/ 181627 h 927105"/>
                <a:gd name="connsiteX14" fmla="*/ 46623 w 222682"/>
                <a:gd name="connsiteY14" fmla="*/ 148005 h 927105"/>
                <a:gd name="connsiteX15" fmla="*/ 1540 w 222682"/>
                <a:gd name="connsiteY15" fmla="*/ 77324 h 92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682" h="927105">
                  <a:moveTo>
                    <a:pt x="1540" y="77324"/>
                  </a:moveTo>
                  <a:cubicBezTo>
                    <a:pt x="1158" y="56693"/>
                    <a:pt x="394" y="35680"/>
                    <a:pt x="12" y="15049"/>
                  </a:cubicBezTo>
                  <a:cubicBezTo>
                    <a:pt x="12" y="8554"/>
                    <a:pt x="-752" y="531"/>
                    <a:pt x="9946" y="148"/>
                  </a:cubicBezTo>
                  <a:cubicBezTo>
                    <a:pt x="37836" y="3205"/>
                    <a:pt x="163151" y="3969"/>
                    <a:pt x="198683" y="531"/>
                  </a:cubicBezTo>
                  <a:cubicBezTo>
                    <a:pt x="216258" y="-1380"/>
                    <a:pt x="220460" y="1295"/>
                    <a:pt x="221989" y="18105"/>
                  </a:cubicBezTo>
                  <a:cubicBezTo>
                    <a:pt x="224281" y="40647"/>
                    <a:pt x="220842" y="62424"/>
                    <a:pt x="212437" y="83437"/>
                  </a:cubicBezTo>
                  <a:cubicBezTo>
                    <a:pt x="201357" y="110182"/>
                    <a:pt x="183783" y="132341"/>
                    <a:pt x="162769" y="152208"/>
                  </a:cubicBezTo>
                  <a:cubicBezTo>
                    <a:pt x="149397" y="164816"/>
                    <a:pt x="153982" y="180863"/>
                    <a:pt x="156274" y="196909"/>
                  </a:cubicBezTo>
                  <a:cubicBezTo>
                    <a:pt x="160477" y="225946"/>
                    <a:pt x="194098" y="640480"/>
                    <a:pt x="199829" y="726826"/>
                  </a:cubicBezTo>
                  <a:cubicBezTo>
                    <a:pt x="203268" y="779932"/>
                    <a:pt x="204032" y="856344"/>
                    <a:pt x="206706" y="909832"/>
                  </a:cubicBezTo>
                  <a:cubicBezTo>
                    <a:pt x="207470" y="923205"/>
                    <a:pt x="203650" y="927789"/>
                    <a:pt x="189896" y="927025"/>
                  </a:cubicBezTo>
                  <a:cubicBezTo>
                    <a:pt x="133351" y="923205"/>
                    <a:pt x="76806" y="921676"/>
                    <a:pt x="20643" y="915181"/>
                  </a:cubicBezTo>
                  <a:cubicBezTo>
                    <a:pt x="8035" y="913653"/>
                    <a:pt x="5743" y="907922"/>
                    <a:pt x="5743" y="896460"/>
                  </a:cubicBezTo>
                  <a:cubicBezTo>
                    <a:pt x="5361" y="825397"/>
                    <a:pt x="53500" y="214102"/>
                    <a:pt x="59613" y="181627"/>
                  </a:cubicBezTo>
                  <a:cubicBezTo>
                    <a:pt x="62288" y="167108"/>
                    <a:pt x="56175" y="157175"/>
                    <a:pt x="46623" y="148005"/>
                  </a:cubicBezTo>
                  <a:cubicBezTo>
                    <a:pt x="25610" y="127756"/>
                    <a:pt x="6507" y="107125"/>
                    <a:pt x="1540" y="77324"/>
                  </a:cubicBezTo>
                  <a:close/>
                </a:path>
              </a:pathLst>
            </a:custGeom>
            <a:solidFill>
              <a:srgbClr val="FE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AC34F219-EFC4-4BE6-9065-242CD24A331E}"/>
                </a:ext>
              </a:extLst>
            </p:cNvPr>
            <p:cNvSpPr/>
            <p:nvPr/>
          </p:nvSpPr>
          <p:spPr>
            <a:xfrm>
              <a:off x="9656530" y="1724406"/>
              <a:ext cx="1052912" cy="759805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0F3D27BF-C972-4C1E-9F07-1F3898DD841B}"/>
                </a:ext>
              </a:extLst>
            </p:cNvPr>
            <p:cNvSpPr/>
            <p:nvPr/>
          </p:nvSpPr>
          <p:spPr>
            <a:xfrm>
              <a:off x="10043066" y="231423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41A5563B-EB2A-47FE-8CCD-DA77D15A5BA7}"/>
                </a:ext>
              </a:extLst>
            </p:cNvPr>
            <p:cNvSpPr/>
            <p:nvPr/>
          </p:nvSpPr>
          <p:spPr>
            <a:xfrm>
              <a:off x="10352920" y="231305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01C3DC29-0D67-40D5-9911-714F5D81EA1A}"/>
                </a:ext>
              </a:extLst>
            </p:cNvPr>
            <p:cNvSpPr/>
            <p:nvPr/>
          </p:nvSpPr>
          <p:spPr>
            <a:xfrm>
              <a:off x="9995696" y="2248271"/>
              <a:ext cx="157762" cy="39455"/>
            </a:xfrm>
            <a:custGeom>
              <a:avLst/>
              <a:gdLst>
                <a:gd name="connsiteX0" fmla="*/ 142708 w 204252"/>
                <a:gd name="connsiteY0" fmla="*/ 584 h 51082"/>
                <a:gd name="connsiteX1" fmla="*/ 176711 w 204252"/>
                <a:gd name="connsiteY1" fmla="*/ 966 h 51082"/>
                <a:gd name="connsiteX2" fmla="*/ 204220 w 204252"/>
                <a:gd name="connsiteY2" fmla="*/ 29238 h 51082"/>
                <a:gd name="connsiteX3" fmla="*/ 172126 w 204252"/>
                <a:gd name="connsiteY3" fmla="*/ 50634 h 51082"/>
                <a:gd name="connsiteX4" fmla="*/ 21977 w 204252"/>
                <a:gd name="connsiteY4" fmla="*/ 45667 h 51082"/>
                <a:gd name="connsiteX5" fmla="*/ 200 w 204252"/>
                <a:gd name="connsiteY5" fmla="*/ 40700 h 51082"/>
                <a:gd name="connsiteX6" fmla="*/ 18539 w 204252"/>
                <a:gd name="connsiteY6" fmla="*/ 24654 h 51082"/>
                <a:gd name="connsiteX7" fmla="*/ 142708 w 204252"/>
                <a:gd name="connsiteY7" fmla="*/ 584 h 5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252" h="51082">
                  <a:moveTo>
                    <a:pt x="142708" y="584"/>
                  </a:moveTo>
                  <a:cubicBezTo>
                    <a:pt x="151113" y="584"/>
                    <a:pt x="164103" y="-180"/>
                    <a:pt x="176711" y="966"/>
                  </a:cubicBezTo>
                  <a:cubicBezTo>
                    <a:pt x="192376" y="2112"/>
                    <a:pt x="204984" y="15866"/>
                    <a:pt x="204220" y="29238"/>
                  </a:cubicBezTo>
                  <a:cubicBezTo>
                    <a:pt x="203073" y="43757"/>
                    <a:pt x="190083" y="53308"/>
                    <a:pt x="172126" y="50634"/>
                  </a:cubicBezTo>
                  <a:cubicBezTo>
                    <a:pt x="122077" y="43757"/>
                    <a:pt x="72409" y="39554"/>
                    <a:pt x="21977" y="45667"/>
                  </a:cubicBezTo>
                  <a:cubicBezTo>
                    <a:pt x="14336" y="46431"/>
                    <a:pt x="2110" y="50252"/>
                    <a:pt x="200" y="40700"/>
                  </a:cubicBezTo>
                  <a:cubicBezTo>
                    <a:pt x="-1711" y="31531"/>
                    <a:pt x="10515" y="27710"/>
                    <a:pt x="18539" y="24654"/>
                  </a:cubicBezTo>
                  <a:cubicBezTo>
                    <a:pt x="57127" y="9371"/>
                    <a:pt x="96097" y="-2855"/>
                    <a:pt x="142708" y="584"/>
                  </a:cubicBezTo>
                  <a:close/>
                </a:path>
              </a:pathLst>
            </a:custGeom>
            <a:solidFill>
              <a:srgbClr val="5520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EE1198C4-4C5B-4677-967C-73C631EF5FEF}"/>
                </a:ext>
              </a:extLst>
            </p:cNvPr>
            <p:cNvSpPr/>
            <p:nvPr/>
          </p:nvSpPr>
          <p:spPr>
            <a:xfrm>
              <a:off x="10316528" y="2248459"/>
              <a:ext cx="158319" cy="38601"/>
            </a:xfrm>
            <a:custGeom>
              <a:avLst/>
              <a:gdLst>
                <a:gd name="connsiteX0" fmla="*/ 66983 w 204972"/>
                <a:gd name="connsiteY0" fmla="*/ 340 h 49976"/>
                <a:gd name="connsiteX1" fmla="*/ 191534 w 204972"/>
                <a:gd name="connsiteY1" fmla="*/ 27466 h 49976"/>
                <a:gd name="connsiteX2" fmla="*/ 204524 w 204972"/>
                <a:gd name="connsiteY2" fmla="*/ 40838 h 49976"/>
                <a:gd name="connsiteX3" fmla="*/ 187332 w 204972"/>
                <a:gd name="connsiteY3" fmla="*/ 45423 h 49976"/>
                <a:gd name="connsiteX4" fmla="*/ 31833 w 204972"/>
                <a:gd name="connsiteY4" fmla="*/ 49625 h 49976"/>
                <a:gd name="connsiteX5" fmla="*/ 122 w 204972"/>
                <a:gd name="connsiteY5" fmla="*/ 29376 h 49976"/>
                <a:gd name="connsiteX6" fmla="*/ 26867 w 204972"/>
                <a:gd name="connsiteY6" fmla="*/ 340 h 49976"/>
                <a:gd name="connsiteX7" fmla="*/ 66983 w 204972"/>
                <a:gd name="connsiteY7" fmla="*/ 340 h 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972" h="49976">
                  <a:moveTo>
                    <a:pt x="66983" y="340"/>
                  </a:moveTo>
                  <a:cubicBezTo>
                    <a:pt x="110920" y="-1189"/>
                    <a:pt x="152564" y="7981"/>
                    <a:pt x="191534" y="27466"/>
                  </a:cubicBezTo>
                  <a:cubicBezTo>
                    <a:pt x="197265" y="30140"/>
                    <a:pt x="207199" y="32051"/>
                    <a:pt x="204524" y="40838"/>
                  </a:cubicBezTo>
                  <a:cubicBezTo>
                    <a:pt x="202232" y="47333"/>
                    <a:pt x="193445" y="46187"/>
                    <a:pt x="187332" y="45423"/>
                  </a:cubicBezTo>
                  <a:cubicBezTo>
                    <a:pt x="135372" y="38928"/>
                    <a:pt x="83411" y="43130"/>
                    <a:pt x="31833" y="49625"/>
                  </a:cubicBezTo>
                  <a:cubicBezTo>
                    <a:pt x="14641" y="51918"/>
                    <a:pt x="1651" y="42748"/>
                    <a:pt x="122" y="29376"/>
                  </a:cubicBezTo>
                  <a:cubicBezTo>
                    <a:pt x="-1406" y="16386"/>
                    <a:pt x="11584" y="1486"/>
                    <a:pt x="26867" y="340"/>
                  </a:cubicBezTo>
                  <a:cubicBezTo>
                    <a:pt x="40239" y="-425"/>
                    <a:pt x="53611" y="340"/>
                    <a:pt x="66983" y="340"/>
                  </a:cubicBezTo>
                  <a:close/>
                </a:path>
              </a:pathLst>
            </a:custGeom>
            <a:solidFill>
              <a:srgbClr val="5621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5B791D35-DE9A-46A6-9946-75BFAC584F06}"/>
                </a:ext>
              </a:extLst>
            </p:cNvPr>
            <p:cNvSpPr/>
            <p:nvPr/>
          </p:nvSpPr>
          <p:spPr>
            <a:xfrm>
              <a:off x="10074052" y="2317480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35D8D673-B49E-4D09-96F0-1719B2AEF4AD}"/>
                </a:ext>
              </a:extLst>
            </p:cNvPr>
            <p:cNvSpPr/>
            <p:nvPr/>
          </p:nvSpPr>
          <p:spPr>
            <a:xfrm>
              <a:off x="10385382" y="2316299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1D9AC2C3-AEBF-43B0-9039-5F04274AEE36}"/>
                </a:ext>
              </a:extLst>
            </p:cNvPr>
            <p:cNvSpPr/>
            <p:nvPr/>
          </p:nvSpPr>
          <p:spPr>
            <a:xfrm>
              <a:off x="10177041" y="2446734"/>
              <a:ext cx="42494" cy="87908"/>
            </a:xfrm>
            <a:custGeom>
              <a:avLst/>
              <a:gdLst>
                <a:gd name="connsiteX0" fmla="*/ 16046 w 55016"/>
                <a:gd name="connsiteY0" fmla="*/ 76794 h 113813"/>
                <a:gd name="connsiteX1" fmla="*/ 55017 w 55016"/>
                <a:gd name="connsiteY1" fmla="*/ 111943 h 113813"/>
                <a:gd name="connsiteX2" fmla="*/ 0 w 55016"/>
                <a:gd name="connsiteY2" fmla="*/ 109651 h 113813"/>
                <a:gd name="connsiteX3" fmla="*/ 4203 w 55016"/>
                <a:gd name="connsiteY3" fmla="*/ 19485 h 113813"/>
                <a:gd name="connsiteX4" fmla="*/ 24070 w 55016"/>
                <a:gd name="connsiteY4" fmla="*/ 0 h 113813"/>
                <a:gd name="connsiteX5" fmla="*/ 20631 w 55016"/>
                <a:gd name="connsiteY5" fmla="*/ 42409 h 113813"/>
                <a:gd name="connsiteX6" fmla="*/ 16046 w 55016"/>
                <a:gd name="connsiteY6" fmla="*/ 76794 h 1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16" h="113813">
                  <a:moveTo>
                    <a:pt x="16046" y="76794"/>
                  </a:moveTo>
                  <a:cubicBezTo>
                    <a:pt x="16429" y="105448"/>
                    <a:pt x="40880" y="105066"/>
                    <a:pt x="55017" y="111943"/>
                  </a:cubicBezTo>
                  <a:cubicBezTo>
                    <a:pt x="39352" y="116146"/>
                    <a:pt x="15664" y="112326"/>
                    <a:pt x="0" y="109651"/>
                  </a:cubicBezTo>
                  <a:cubicBezTo>
                    <a:pt x="382" y="103920"/>
                    <a:pt x="3439" y="44701"/>
                    <a:pt x="4203" y="19485"/>
                  </a:cubicBezTo>
                  <a:cubicBezTo>
                    <a:pt x="4585" y="16046"/>
                    <a:pt x="15282" y="6113"/>
                    <a:pt x="24070" y="0"/>
                  </a:cubicBezTo>
                  <a:cubicBezTo>
                    <a:pt x="29036" y="13754"/>
                    <a:pt x="24070" y="25980"/>
                    <a:pt x="20631" y="42409"/>
                  </a:cubicBezTo>
                  <a:cubicBezTo>
                    <a:pt x="19485" y="50432"/>
                    <a:pt x="16811" y="72973"/>
                    <a:pt x="16046" y="76794"/>
                  </a:cubicBezTo>
                  <a:close/>
                </a:path>
              </a:pathLst>
            </a:custGeom>
            <a:solidFill>
              <a:srgbClr val="DD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EB7C2841-237A-4764-98E3-0FEB43E155AA}"/>
                </a:ext>
              </a:extLst>
            </p:cNvPr>
            <p:cNvSpPr/>
            <p:nvPr/>
          </p:nvSpPr>
          <p:spPr>
            <a:xfrm>
              <a:off x="9869751" y="2290183"/>
              <a:ext cx="732400" cy="184218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AADB253F-C7E9-490B-8A2B-47A93596ADDE}"/>
                </a:ext>
              </a:extLst>
            </p:cNvPr>
            <p:cNvSpPr/>
            <p:nvPr/>
          </p:nvSpPr>
          <p:spPr>
            <a:xfrm>
              <a:off x="9696324" y="2901274"/>
              <a:ext cx="1178627" cy="1475115"/>
            </a:xfrm>
            <a:custGeom>
              <a:avLst/>
              <a:gdLst>
                <a:gd name="connsiteX0" fmla="*/ 1384966 w 1525945"/>
                <a:gd name="connsiteY0" fmla="*/ 358259 h 1909803"/>
                <a:gd name="connsiteX1" fmla="*/ 1456793 w 1525945"/>
                <a:gd name="connsiteY1" fmla="*/ 487777 h 1909803"/>
                <a:gd name="connsiteX2" fmla="*/ 1516394 w 1525945"/>
                <a:gd name="connsiteY2" fmla="*/ 703641 h 1909803"/>
                <a:gd name="connsiteX3" fmla="*/ 1525946 w 1525945"/>
                <a:gd name="connsiteY3" fmla="*/ 907661 h 1909803"/>
                <a:gd name="connsiteX4" fmla="*/ 1446095 w 1525945"/>
                <a:gd name="connsiteY4" fmla="*/ 1144538 h 1909803"/>
                <a:gd name="connsiteX5" fmla="*/ 1340265 w 1525945"/>
                <a:gd name="connsiteY5" fmla="*/ 1261066 h 1909803"/>
                <a:gd name="connsiteX6" fmla="*/ 1324601 w 1525945"/>
                <a:gd name="connsiteY6" fmla="*/ 1298126 h 1909803"/>
                <a:gd name="connsiteX7" fmla="*/ 1381145 w 1525945"/>
                <a:gd name="connsiteY7" fmla="*/ 1909039 h 1909803"/>
                <a:gd name="connsiteX8" fmla="*/ 805382 w 1525945"/>
                <a:gd name="connsiteY8" fmla="*/ 1909803 h 1909803"/>
                <a:gd name="connsiteX9" fmla="*/ 787807 w 1525945"/>
                <a:gd name="connsiteY9" fmla="*/ 1902926 h 1909803"/>
                <a:gd name="connsiteX10" fmla="*/ 746544 w 1525945"/>
                <a:gd name="connsiteY10" fmla="*/ 1507877 h 1909803"/>
                <a:gd name="connsiteX11" fmla="*/ 749983 w 1525945"/>
                <a:gd name="connsiteY11" fmla="*/ 1394405 h 1909803"/>
                <a:gd name="connsiteX12" fmla="*/ 632309 w 1525945"/>
                <a:gd name="connsiteY12" fmla="*/ 1371481 h 1909803"/>
                <a:gd name="connsiteX13" fmla="*/ 641478 w 1525945"/>
                <a:gd name="connsiteY13" fmla="*/ 1501382 h 1909803"/>
                <a:gd name="connsiteX14" fmla="*/ 598305 w 1525945"/>
                <a:gd name="connsiteY14" fmla="*/ 1908657 h 1909803"/>
                <a:gd name="connsiteX15" fmla="*/ 0 w 1525945"/>
                <a:gd name="connsiteY15" fmla="*/ 1908657 h 1909803"/>
                <a:gd name="connsiteX16" fmla="*/ 19485 w 1525945"/>
                <a:gd name="connsiteY16" fmla="*/ 1696996 h 1909803"/>
                <a:gd name="connsiteX17" fmla="*/ 121113 w 1525945"/>
                <a:gd name="connsiteY17" fmla="*/ 211548 h 1909803"/>
                <a:gd name="connsiteX18" fmla="*/ 289219 w 1525945"/>
                <a:gd name="connsiteY18" fmla="*/ 80120 h 1909803"/>
                <a:gd name="connsiteX19" fmla="*/ 380531 w 1525945"/>
                <a:gd name="connsiteY19" fmla="*/ 10203 h 1909803"/>
                <a:gd name="connsiteX20" fmla="*/ 396196 w 1525945"/>
                <a:gd name="connsiteY20" fmla="*/ 269 h 1909803"/>
                <a:gd name="connsiteX21" fmla="*/ 393521 w 1525945"/>
                <a:gd name="connsiteY21" fmla="*/ 18226 h 1909803"/>
                <a:gd name="connsiteX22" fmla="*/ 398488 w 1525945"/>
                <a:gd name="connsiteY22" fmla="*/ 124057 h 1909803"/>
                <a:gd name="connsiteX23" fmla="*/ 500116 w 1525945"/>
                <a:gd name="connsiteY23" fmla="*/ 241731 h 1909803"/>
                <a:gd name="connsiteX24" fmla="*/ 563538 w 1525945"/>
                <a:gd name="connsiteY24" fmla="*/ 287960 h 1909803"/>
                <a:gd name="connsiteX25" fmla="*/ 579584 w 1525945"/>
                <a:gd name="connsiteY25" fmla="*/ 304007 h 1909803"/>
                <a:gd name="connsiteX26" fmla="*/ 641096 w 1525945"/>
                <a:gd name="connsiteY26" fmla="*/ 468674 h 1909803"/>
                <a:gd name="connsiteX27" fmla="*/ 621229 w 1525945"/>
                <a:gd name="connsiteY27" fmla="*/ 1073857 h 1909803"/>
                <a:gd name="connsiteX28" fmla="*/ 687707 w 1525945"/>
                <a:gd name="connsiteY28" fmla="*/ 1079206 h 1909803"/>
                <a:gd name="connsiteX29" fmla="*/ 767558 w 1525945"/>
                <a:gd name="connsiteY29" fmla="*/ 1083790 h 1909803"/>
                <a:gd name="connsiteX30" fmla="*/ 745780 w 1525945"/>
                <a:gd name="connsiteY30" fmla="*/ 477462 h 1909803"/>
                <a:gd name="connsiteX31" fmla="*/ 803853 w 1525945"/>
                <a:gd name="connsiteY31" fmla="*/ 317761 h 1909803"/>
                <a:gd name="connsiteX32" fmla="*/ 819518 w 1525945"/>
                <a:gd name="connsiteY32" fmla="*/ 294455 h 1909803"/>
                <a:gd name="connsiteX33" fmla="*/ 946362 w 1525945"/>
                <a:gd name="connsiteY33" fmla="*/ 188243 h 1909803"/>
                <a:gd name="connsiteX34" fmla="*/ 1006345 w 1525945"/>
                <a:gd name="connsiteY34" fmla="*/ 90053 h 1909803"/>
                <a:gd name="connsiteX35" fmla="*/ 999850 w 1525945"/>
                <a:gd name="connsiteY35" fmla="*/ 23957 h 1909803"/>
                <a:gd name="connsiteX36" fmla="*/ 994119 w 1525945"/>
                <a:gd name="connsiteY36" fmla="*/ 2562 h 1909803"/>
                <a:gd name="connsiteX37" fmla="*/ 1016278 w 1525945"/>
                <a:gd name="connsiteY37" fmla="*/ 7529 h 1909803"/>
                <a:gd name="connsiteX38" fmla="*/ 1195846 w 1525945"/>
                <a:gd name="connsiteY38" fmla="*/ 145834 h 1909803"/>
                <a:gd name="connsiteX39" fmla="*/ 1384966 w 1525945"/>
                <a:gd name="connsiteY39" fmla="*/ 358259 h 190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5945" h="1909803">
                  <a:moveTo>
                    <a:pt x="1384966" y="358259"/>
                  </a:moveTo>
                  <a:cubicBezTo>
                    <a:pt x="1414003" y="397993"/>
                    <a:pt x="1436926" y="441930"/>
                    <a:pt x="1456793" y="487777"/>
                  </a:cubicBezTo>
                  <a:cubicBezTo>
                    <a:pt x="1473604" y="527130"/>
                    <a:pt x="1512574" y="671548"/>
                    <a:pt x="1516394" y="703641"/>
                  </a:cubicBezTo>
                  <a:cubicBezTo>
                    <a:pt x="1522507" y="755219"/>
                    <a:pt x="1523653" y="890850"/>
                    <a:pt x="1525946" y="907661"/>
                  </a:cubicBezTo>
                  <a:cubicBezTo>
                    <a:pt x="1518687" y="993242"/>
                    <a:pt x="1492707" y="1072329"/>
                    <a:pt x="1446095" y="1144538"/>
                  </a:cubicBezTo>
                  <a:cubicBezTo>
                    <a:pt x="1417441" y="1189239"/>
                    <a:pt x="1382674" y="1228973"/>
                    <a:pt x="1340265" y="1261066"/>
                  </a:cubicBezTo>
                  <a:cubicBezTo>
                    <a:pt x="1327275" y="1271000"/>
                    <a:pt x="1322690" y="1280933"/>
                    <a:pt x="1324601" y="1298126"/>
                  </a:cubicBezTo>
                  <a:cubicBezTo>
                    <a:pt x="1331096" y="1358873"/>
                    <a:pt x="1375414" y="1850202"/>
                    <a:pt x="1381145" y="1909039"/>
                  </a:cubicBezTo>
                  <a:cubicBezTo>
                    <a:pt x="1355165" y="1909039"/>
                    <a:pt x="905863" y="1909039"/>
                    <a:pt x="805382" y="1909803"/>
                  </a:cubicBezTo>
                  <a:cubicBezTo>
                    <a:pt x="797740" y="1909803"/>
                    <a:pt x="794302" y="1903308"/>
                    <a:pt x="787807" y="1902926"/>
                  </a:cubicBezTo>
                  <a:cubicBezTo>
                    <a:pt x="771760" y="1896431"/>
                    <a:pt x="751129" y="1518956"/>
                    <a:pt x="746544" y="1507877"/>
                  </a:cubicBezTo>
                  <a:cubicBezTo>
                    <a:pt x="741960" y="1492594"/>
                    <a:pt x="762591" y="1395933"/>
                    <a:pt x="749983" y="1394405"/>
                  </a:cubicBezTo>
                  <a:cubicBezTo>
                    <a:pt x="710249" y="1389056"/>
                    <a:pt x="670897" y="1381797"/>
                    <a:pt x="632309" y="1371481"/>
                  </a:cubicBezTo>
                  <a:cubicBezTo>
                    <a:pt x="618554" y="1367661"/>
                    <a:pt x="644534" y="1488392"/>
                    <a:pt x="641478" y="1501382"/>
                  </a:cubicBezTo>
                  <a:cubicBezTo>
                    <a:pt x="640714" y="1566714"/>
                    <a:pt x="611295" y="1895285"/>
                    <a:pt x="598305" y="1908657"/>
                  </a:cubicBezTo>
                  <a:cubicBezTo>
                    <a:pt x="493239" y="1908657"/>
                    <a:pt x="24834" y="1908657"/>
                    <a:pt x="0" y="1908657"/>
                  </a:cubicBezTo>
                  <a:cubicBezTo>
                    <a:pt x="4967" y="1837976"/>
                    <a:pt x="11080" y="1767295"/>
                    <a:pt x="19485" y="1696996"/>
                  </a:cubicBezTo>
                  <a:cubicBezTo>
                    <a:pt x="20631" y="1687827"/>
                    <a:pt x="119203" y="220336"/>
                    <a:pt x="121113" y="211548"/>
                  </a:cubicBezTo>
                  <a:cubicBezTo>
                    <a:pt x="176894" y="167612"/>
                    <a:pt x="233056" y="123675"/>
                    <a:pt x="289219" y="80120"/>
                  </a:cubicBezTo>
                  <a:cubicBezTo>
                    <a:pt x="319402" y="56432"/>
                    <a:pt x="350349" y="33891"/>
                    <a:pt x="380531" y="10203"/>
                  </a:cubicBezTo>
                  <a:cubicBezTo>
                    <a:pt x="385498" y="6000"/>
                    <a:pt x="391611" y="4472"/>
                    <a:pt x="396196" y="269"/>
                  </a:cubicBezTo>
                  <a:cubicBezTo>
                    <a:pt x="399634" y="6764"/>
                    <a:pt x="396578" y="12877"/>
                    <a:pt x="393521" y="18226"/>
                  </a:cubicBezTo>
                  <a:cubicBezTo>
                    <a:pt x="373272" y="54522"/>
                    <a:pt x="380913" y="89671"/>
                    <a:pt x="398488" y="124057"/>
                  </a:cubicBezTo>
                  <a:cubicBezTo>
                    <a:pt x="422940" y="171050"/>
                    <a:pt x="459236" y="208874"/>
                    <a:pt x="500116" y="241731"/>
                  </a:cubicBezTo>
                  <a:cubicBezTo>
                    <a:pt x="520365" y="258160"/>
                    <a:pt x="541760" y="273442"/>
                    <a:pt x="563538" y="287960"/>
                  </a:cubicBezTo>
                  <a:cubicBezTo>
                    <a:pt x="570033" y="292163"/>
                    <a:pt x="576146" y="296748"/>
                    <a:pt x="579584" y="304007"/>
                  </a:cubicBezTo>
                  <a:cubicBezTo>
                    <a:pt x="597541" y="347180"/>
                    <a:pt x="636129" y="457595"/>
                    <a:pt x="641096" y="468674"/>
                  </a:cubicBezTo>
                  <a:cubicBezTo>
                    <a:pt x="644917" y="485867"/>
                    <a:pt x="605564" y="1071565"/>
                    <a:pt x="621229" y="1073857"/>
                  </a:cubicBezTo>
                  <a:cubicBezTo>
                    <a:pt x="643388" y="1077295"/>
                    <a:pt x="665548" y="1077678"/>
                    <a:pt x="687707" y="1079206"/>
                  </a:cubicBezTo>
                  <a:cubicBezTo>
                    <a:pt x="714451" y="1081116"/>
                    <a:pt x="740814" y="1082644"/>
                    <a:pt x="767558" y="1083790"/>
                  </a:cubicBezTo>
                  <a:cubicBezTo>
                    <a:pt x="785897" y="1084555"/>
                    <a:pt x="750365" y="507645"/>
                    <a:pt x="745780" y="477462"/>
                  </a:cubicBezTo>
                  <a:cubicBezTo>
                    <a:pt x="767558" y="425120"/>
                    <a:pt x="782076" y="370103"/>
                    <a:pt x="803853" y="317761"/>
                  </a:cubicBezTo>
                  <a:cubicBezTo>
                    <a:pt x="807674" y="308591"/>
                    <a:pt x="813405" y="301332"/>
                    <a:pt x="819518" y="294455"/>
                  </a:cubicBezTo>
                  <a:cubicBezTo>
                    <a:pt x="865747" y="263891"/>
                    <a:pt x="908156" y="228359"/>
                    <a:pt x="946362" y="188243"/>
                  </a:cubicBezTo>
                  <a:cubicBezTo>
                    <a:pt x="973488" y="159588"/>
                    <a:pt x="993737" y="127113"/>
                    <a:pt x="1006345" y="90053"/>
                  </a:cubicBezTo>
                  <a:cubicBezTo>
                    <a:pt x="1014368" y="66748"/>
                    <a:pt x="1010930" y="44970"/>
                    <a:pt x="999850" y="23957"/>
                  </a:cubicBezTo>
                  <a:cubicBezTo>
                    <a:pt x="996411" y="17462"/>
                    <a:pt x="991063" y="11349"/>
                    <a:pt x="994119" y="2562"/>
                  </a:cubicBezTo>
                  <a:cubicBezTo>
                    <a:pt x="1003288" y="-3551"/>
                    <a:pt x="1009783" y="2562"/>
                    <a:pt x="1016278" y="7529"/>
                  </a:cubicBezTo>
                  <a:cubicBezTo>
                    <a:pt x="1077026" y="52229"/>
                    <a:pt x="1136245" y="99223"/>
                    <a:pt x="1195846" y="145834"/>
                  </a:cubicBezTo>
                  <a:cubicBezTo>
                    <a:pt x="1208072" y="155004"/>
                    <a:pt x="1345232" y="303243"/>
                    <a:pt x="1384966" y="358259"/>
                  </a:cubicBezTo>
                  <a:close/>
                </a:path>
              </a:pathLst>
            </a:custGeom>
            <a:solidFill>
              <a:srgbClr val="F1F1F1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DD200D51-23CC-40FB-8C03-A06F7524CAED}"/>
                </a:ext>
              </a:extLst>
            </p:cNvPr>
            <p:cNvSpPr/>
            <p:nvPr/>
          </p:nvSpPr>
          <p:spPr>
            <a:xfrm>
              <a:off x="9006365" y="3023448"/>
              <a:ext cx="1013695" cy="1165189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36FE7AEB-A6F9-4433-BECC-E8B9D409A2F1}"/>
                </a:ext>
              </a:extLst>
            </p:cNvPr>
            <p:cNvSpPr/>
            <p:nvPr/>
          </p:nvSpPr>
          <p:spPr>
            <a:xfrm>
              <a:off x="9129106" y="3717421"/>
              <a:ext cx="277168" cy="343257"/>
            </a:xfrm>
            <a:custGeom>
              <a:avLst/>
              <a:gdLst>
                <a:gd name="connsiteX0" fmla="*/ 55828 w 358844"/>
                <a:gd name="connsiteY0" fmla="*/ 351509 h 444408"/>
                <a:gd name="connsiteX1" fmla="*/ 58885 w 358844"/>
                <a:gd name="connsiteY1" fmla="*/ 310247 h 444408"/>
                <a:gd name="connsiteX2" fmla="*/ 48951 w 358844"/>
                <a:gd name="connsiteY2" fmla="*/ 295346 h 444408"/>
                <a:gd name="connsiteX3" fmla="*/ 29084 w 358844"/>
                <a:gd name="connsiteY3" fmla="*/ 241094 h 444408"/>
                <a:gd name="connsiteX4" fmla="*/ 22971 w 358844"/>
                <a:gd name="connsiteY4" fmla="*/ 225430 h 444408"/>
                <a:gd name="connsiteX5" fmla="*/ 19532 w 358844"/>
                <a:gd name="connsiteY5" fmla="*/ 152838 h 444408"/>
                <a:gd name="connsiteX6" fmla="*/ 62323 w 358844"/>
                <a:gd name="connsiteY6" fmla="*/ 116543 h 444408"/>
                <a:gd name="connsiteX7" fmla="*/ 196044 w 358844"/>
                <a:gd name="connsiteY7" fmla="*/ 15297 h 444408"/>
                <a:gd name="connsiteX8" fmla="*/ 233868 w 358844"/>
                <a:gd name="connsiteY8" fmla="*/ 14 h 444408"/>
                <a:gd name="connsiteX9" fmla="*/ 261376 w 358844"/>
                <a:gd name="connsiteY9" fmla="*/ 14151 h 444408"/>
                <a:gd name="connsiteX10" fmla="*/ 257556 w 358844"/>
                <a:gd name="connsiteY10" fmla="*/ 44333 h 444408"/>
                <a:gd name="connsiteX11" fmla="*/ 146758 w 358844"/>
                <a:gd name="connsiteY11" fmla="*/ 161626 h 444408"/>
                <a:gd name="connsiteX12" fmla="*/ 126509 w 358844"/>
                <a:gd name="connsiteY12" fmla="*/ 179964 h 444408"/>
                <a:gd name="connsiteX13" fmla="*/ 212090 w 358844"/>
                <a:gd name="connsiteY13" fmla="*/ 137938 h 444408"/>
                <a:gd name="connsiteX14" fmla="*/ 269017 w 358844"/>
                <a:gd name="connsiteY14" fmla="*/ 112722 h 444408"/>
                <a:gd name="connsiteX15" fmla="*/ 312572 w 358844"/>
                <a:gd name="connsiteY15" fmla="*/ 126476 h 444408"/>
                <a:gd name="connsiteX16" fmla="*/ 300346 w 358844"/>
                <a:gd name="connsiteY16" fmla="*/ 164300 h 444408"/>
                <a:gd name="connsiteX17" fmla="*/ 264815 w 358844"/>
                <a:gd name="connsiteY17" fmla="*/ 195247 h 444408"/>
                <a:gd name="connsiteX18" fmla="*/ 304167 w 358844"/>
                <a:gd name="connsiteY18" fmla="*/ 182257 h 444408"/>
                <a:gd name="connsiteX19" fmla="*/ 341609 w 358844"/>
                <a:gd name="connsiteY19" fmla="*/ 193337 h 444408"/>
                <a:gd name="connsiteX20" fmla="*/ 333585 w 358844"/>
                <a:gd name="connsiteY20" fmla="*/ 233071 h 444408"/>
                <a:gd name="connsiteX21" fmla="*/ 289649 w 358844"/>
                <a:gd name="connsiteY21" fmla="*/ 270131 h 444408"/>
                <a:gd name="connsiteX22" fmla="*/ 311808 w 358844"/>
                <a:gd name="connsiteY22" fmla="*/ 264018 h 444408"/>
                <a:gd name="connsiteX23" fmla="*/ 353835 w 358844"/>
                <a:gd name="connsiteY23" fmla="*/ 274333 h 444408"/>
                <a:gd name="connsiteX24" fmla="*/ 344665 w 358844"/>
                <a:gd name="connsiteY24" fmla="*/ 316742 h 444408"/>
                <a:gd name="connsiteX25" fmla="*/ 248004 w 358844"/>
                <a:gd name="connsiteY25" fmla="*/ 388951 h 444408"/>
                <a:gd name="connsiteX26" fmla="*/ 154017 w 358844"/>
                <a:gd name="connsiteY26" fmla="*/ 441293 h 444408"/>
                <a:gd name="connsiteX27" fmla="*/ 97091 w 358844"/>
                <a:gd name="connsiteY27" fmla="*/ 429067 h 444408"/>
                <a:gd name="connsiteX28" fmla="*/ 90596 w 358844"/>
                <a:gd name="connsiteY28" fmla="*/ 385895 h 444408"/>
                <a:gd name="connsiteX29" fmla="*/ 84483 w 358844"/>
                <a:gd name="connsiteY29" fmla="*/ 368702 h 444408"/>
                <a:gd name="connsiteX30" fmla="*/ 55828 w 358844"/>
                <a:gd name="connsiteY30" fmla="*/ 351509 h 44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8844" h="444408">
                  <a:moveTo>
                    <a:pt x="55828" y="351509"/>
                  </a:moveTo>
                  <a:cubicBezTo>
                    <a:pt x="50097" y="338901"/>
                    <a:pt x="50861" y="327822"/>
                    <a:pt x="58885" y="310247"/>
                  </a:cubicBezTo>
                  <a:cubicBezTo>
                    <a:pt x="63087" y="301459"/>
                    <a:pt x="55064" y="298403"/>
                    <a:pt x="48951" y="295346"/>
                  </a:cubicBezTo>
                  <a:cubicBezTo>
                    <a:pt x="22207" y="282356"/>
                    <a:pt x="16094" y="267074"/>
                    <a:pt x="29084" y="241094"/>
                  </a:cubicBezTo>
                  <a:cubicBezTo>
                    <a:pt x="33287" y="232307"/>
                    <a:pt x="30230" y="229632"/>
                    <a:pt x="22971" y="225430"/>
                  </a:cubicBezTo>
                  <a:cubicBezTo>
                    <a:pt x="-6066" y="208619"/>
                    <a:pt x="-7976" y="172323"/>
                    <a:pt x="19532" y="152838"/>
                  </a:cubicBezTo>
                  <a:cubicBezTo>
                    <a:pt x="35197" y="141758"/>
                    <a:pt x="47805" y="128004"/>
                    <a:pt x="62323" y="116543"/>
                  </a:cubicBezTo>
                  <a:cubicBezTo>
                    <a:pt x="106642" y="82539"/>
                    <a:pt x="150961" y="48536"/>
                    <a:pt x="196044" y="15297"/>
                  </a:cubicBezTo>
                  <a:cubicBezTo>
                    <a:pt x="207124" y="6891"/>
                    <a:pt x="219350" y="-368"/>
                    <a:pt x="233868" y="14"/>
                  </a:cubicBezTo>
                  <a:cubicBezTo>
                    <a:pt x="245712" y="14"/>
                    <a:pt x="256409" y="4599"/>
                    <a:pt x="261376" y="14151"/>
                  </a:cubicBezTo>
                  <a:cubicBezTo>
                    <a:pt x="266343" y="23702"/>
                    <a:pt x="264815" y="34400"/>
                    <a:pt x="257556" y="44333"/>
                  </a:cubicBezTo>
                  <a:cubicBezTo>
                    <a:pt x="226227" y="88652"/>
                    <a:pt x="186110" y="124566"/>
                    <a:pt x="146758" y="161626"/>
                  </a:cubicBezTo>
                  <a:cubicBezTo>
                    <a:pt x="141409" y="166975"/>
                    <a:pt x="135679" y="171941"/>
                    <a:pt x="126509" y="179964"/>
                  </a:cubicBezTo>
                  <a:cubicBezTo>
                    <a:pt x="160894" y="165064"/>
                    <a:pt x="185728" y="152838"/>
                    <a:pt x="212090" y="137938"/>
                  </a:cubicBezTo>
                  <a:cubicBezTo>
                    <a:pt x="230429" y="127622"/>
                    <a:pt x="249150" y="118453"/>
                    <a:pt x="269017" y="112722"/>
                  </a:cubicBezTo>
                  <a:cubicBezTo>
                    <a:pt x="286974" y="107373"/>
                    <a:pt x="305695" y="112340"/>
                    <a:pt x="312572" y="126476"/>
                  </a:cubicBezTo>
                  <a:cubicBezTo>
                    <a:pt x="320213" y="142523"/>
                    <a:pt x="312190" y="153984"/>
                    <a:pt x="300346" y="164300"/>
                  </a:cubicBezTo>
                  <a:cubicBezTo>
                    <a:pt x="288884" y="173852"/>
                    <a:pt x="277805" y="183785"/>
                    <a:pt x="264815" y="195247"/>
                  </a:cubicBezTo>
                  <a:cubicBezTo>
                    <a:pt x="280861" y="190280"/>
                    <a:pt x="290795" y="184167"/>
                    <a:pt x="304167" y="182257"/>
                  </a:cubicBezTo>
                  <a:cubicBezTo>
                    <a:pt x="320595" y="179964"/>
                    <a:pt x="332439" y="178054"/>
                    <a:pt x="341609" y="193337"/>
                  </a:cubicBezTo>
                  <a:cubicBezTo>
                    <a:pt x="350778" y="208619"/>
                    <a:pt x="343137" y="222373"/>
                    <a:pt x="333585" y="233071"/>
                  </a:cubicBezTo>
                  <a:cubicBezTo>
                    <a:pt x="320977" y="247589"/>
                    <a:pt x="303785" y="255994"/>
                    <a:pt x="289649" y="270131"/>
                  </a:cubicBezTo>
                  <a:cubicBezTo>
                    <a:pt x="303403" y="267838"/>
                    <a:pt x="304549" y="265928"/>
                    <a:pt x="311808" y="264018"/>
                  </a:cubicBezTo>
                  <a:cubicBezTo>
                    <a:pt x="328619" y="259433"/>
                    <a:pt x="343519" y="259051"/>
                    <a:pt x="353835" y="274333"/>
                  </a:cubicBezTo>
                  <a:cubicBezTo>
                    <a:pt x="364532" y="290380"/>
                    <a:pt x="356509" y="305662"/>
                    <a:pt x="344665" y="316742"/>
                  </a:cubicBezTo>
                  <a:cubicBezTo>
                    <a:pt x="315247" y="344250"/>
                    <a:pt x="281625" y="366409"/>
                    <a:pt x="248004" y="388951"/>
                  </a:cubicBezTo>
                  <a:cubicBezTo>
                    <a:pt x="218203" y="408818"/>
                    <a:pt x="186492" y="426011"/>
                    <a:pt x="154017" y="441293"/>
                  </a:cubicBezTo>
                  <a:cubicBezTo>
                    <a:pt x="139117" y="447024"/>
                    <a:pt x="113519" y="445878"/>
                    <a:pt x="97091" y="429067"/>
                  </a:cubicBezTo>
                  <a:cubicBezTo>
                    <a:pt x="84483" y="416077"/>
                    <a:pt x="81808" y="401559"/>
                    <a:pt x="90596" y="385895"/>
                  </a:cubicBezTo>
                  <a:cubicBezTo>
                    <a:pt x="96326" y="376343"/>
                    <a:pt x="95944" y="372523"/>
                    <a:pt x="84483" y="368702"/>
                  </a:cubicBezTo>
                  <a:cubicBezTo>
                    <a:pt x="74549" y="364499"/>
                    <a:pt x="63851" y="360297"/>
                    <a:pt x="55828" y="351509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54D263FB-4556-4445-ADBE-A8FD5DCF5E08}"/>
                </a:ext>
              </a:extLst>
            </p:cNvPr>
            <p:cNvSpPr/>
            <p:nvPr/>
          </p:nvSpPr>
          <p:spPr>
            <a:xfrm>
              <a:off x="9984447" y="2870492"/>
              <a:ext cx="228150" cy="268013"/>
            </a:xfrm>
            <a:custGeom>
              <a:avLst/>
              <a:gdLst>
                <a:gd name="connsiteX0" fmla="*/ 177138 w 295382"/>
                <a:gd name="connsiteY0" fmla="*/ 129524 h 346991"/>
                <a:gd name="connsiteX1" fmla="*/ 282204 w 295382"/>
                <a:gd name="connsiteY1" fmla="*/ 190271 h 346991"/>
                <a:gd name="connsiteX2" fmla="*/ 294430 w 295382"/>
                <a:gd name="connsiteY2" fmla="*/ 205172 h 346991"/>
                <a:gd name="connsiteX3" fmla="*/ 201208 w 295382"/>
                <a:gd name="connsiteY3" fmla="*/ 343859 h 346991"/>
                <a:gd name="connsiteX4" fmla="*/ 73600 w 295382"/>
                <a:gd name="connsiteY4" fmla="*/ 241467 h 346991"/>
                <a:gd name="connsiteX5" fmla="*/ 4447 w 295382"/>
                <a:gd name="connsiteY5" fmla="*/ 129906 h 346991"/>
                <a:gd name="connsiteX6" fmla="*/ 22786 w 295382"/>
                <a:gd name="connsiteY6" fmla="*/ 40122 h 346991"/>
                <a:gd name="connsiteX7" fmla="*/ 120975 w 295382"/>
                <a:gd name="connsiteY7" fmla="*/ 6 h 346991"/>
                <a:gd name="connsiteX8" fmla="*/ 140078 w 295382"/>
                <a:gd name="connsiteY8" fmla="*/ 19873 h 346991"/>
                <a:gd name="connsiteX9" fmla="*/ 177138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77138" y="129524"/>
                  </a:moveTo>
                  <a:cubicBezTo>
                    <a:pt x="206939" y="158942"/>
                    <a:pt x="243234" y="176517"/>
                    <a:pt x="282204" y="190271"/>
                  </a:cubicBezTo>
                  <a:cubicBezTo>
                    <a:pt x="289846" y="192946"/>
                    <a:pt x="298251" y="195620"/>
                    <a:pt x="294430" y="205172"/>
                  </a:cubicBezTo>
                  <a:cubicBezTo>
                    <a:pt x="291374" y="213195"/>
                    <a:pt x="232919" y="370985"/>
                    <a:pt x="201208" y="343859"/>
                  </a:cubicBezTo>
                  <a:cubicBezTo>
                    <a:pt x="156889" y="311766"/>
                    <a:pt x="111042" y="281966"/>
                    <a:pt x="73600" y="241467"/>
                  </a:cubicBezTo>
                  <a:cubicBezTo>
                    <a:pt x="43035" y="208610"/>
                    <a:pt x="17055" y="173079"/>
                    <a:pt x="4447" y="129906"/>
                  </a:cubicBezTo>
                  <a:cubicBezTo>
                    <a:pt x="-2812" y="104308"/>
                    <a:pt x="-3958" y="58843"/>
                    <a:pt x="22786" y="40122"/>
                  </a:cubicBezTo>
                  <a:cubicBezTo>
                    <a:pt x="52205" y="18727"/>
                    <a:pt x="82005" y="-376"/>
                    <a:pt x="120975" y="6"/>
                  </a:cubicBezTo>
                  <a:cubicBezTo>
                    <a:pt x="136258" y="388"/>
                    <a:pt x="141607" y="4972"/>
                    <a:pt x="140078" y="19873"/>
                  </a:cubicBezTo>
                  <a:cubicBezTo>
                    <a:pt x="137786" y="50055"/>
                    <a:pt x="168351" y="121118"/>
                    <a:pt x="177138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BAAFE85B-0169-453A-8CB2-04E6FD5993D2}"/>
                </a:ext>
              </a:extLst>
            </p:cNvPr>
            <p:cNvSpPr/>
            <p:nvPr/>
          </p:nvSpPr>
          <p:spPr>
            <a:xfrm>
              <a:off x="10146351" y="2800853"/>
              <a:ext cx="177703" cy="91580"/>
            </a:xfrm>
            <a:custGeom>
              <a:avLst/>
              <a:gdLst>
                <a:gd name="connsiteX0" fmla="*/ 227325 w 230069"/>
                <a:gd name="connsiteY0" fmla="*/ 6113 h 118567"/>
                <a:gd name="connsiteX1" fmla="*/ 129136 w 230069"/>
                <a:gd name="connsiteY1" fmla="*/ 61130 h 118567"/>
                <a:gd name="connsiteX2" fmla="*/ 23306 w 230069"/>
                <a:gd name="connsiteY2" fmla="*/ 114618 h 118567"/>
                <a:gd name="connsiteX3" fmla="*/ 764 w 230069"/>
                <a:gd name="connsiteY3" fmla="*/ 105830 h 118567"/>
                <a:gd name="connsiteX4" fmla="*/ 0 w 230069"/>
                <a:gd name="connsiteY4" fmla="*/ 7641 h 118567"/>
                <a:gd name="connsiteX5" fmla="*/ 228472 w 230069"/>
                <a:gd name="connsiteY5" fmla="*/ 0 h 118567"/>
                <a:gd name="connsiteX6" fmla="*/ 227325 w 230069"/>
                <a:gd name="connsiteY6" fmla="*/ 6113 h 11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069" h="118567">
                  <a:moveTo>
                    <a:pt x="227325" y="6113"/>
                  </a:moveTo>
                  <a:cubicBezTo>
                    <a:pt x="197525" y="30183"/>
                    <a:pt x="161993" y="43173"/>
                    <a:pt x="129136" y="61130"/>
                  </a:cubicBezTo>
                  <a:cubicBezTo>
                    <a:pt x="94369" y="80233"/>
                    <a:pt x="58455" y="96661"/>
                    <a:pt x="23306" y="114618"/>
                  </a:cubicBezTo>
                  <a:cubicBezTo>
                    <a:pt x="11462" y="120731"/>
                    <a:pt x="3439" y="121113"/>
                    <a:pt x="764" y="105830"/>
                  </a:cubicBezTo>
                  <a:cubicBezTo>
                    <a:pt x="382" y="72973"/>
                    <a:pt x="382" y="40498"/>
                    <a:pt x="0" y="7641"/>
                  </a:cubicBezTo>
                  <a:cubicBezTo>
                    <a:pt x="76794" y="29419"/>
                    <a:pt x="152824" y="25216"/>
                    <a:pt x="228472" y="0"/>
                  </a:cubicBezTo>
                  <a:cubicBezTo>
                    <a:pt x="230764" y="2292"/>
                    <a:pt x="230764" y="4585"/>
                    <a:pt x="227325" y="6113"/>
                  </a:cubicBezTo>
                  <a:close/>
                </a:path>
              </a:pathLst>
            </a:custGeom>
            <a:solidFill>
              <a:srgbClr val="E0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87972C80-317C-4D21-B093-67E7C003E981}"/>
                </a:ext>
              </a:extLst>
            </p:cNvPr>
            <p:cNvSpPr/>
            <p:nvPr/>
          </p:nvSpPr>
          <p:spPr>
            <a:xfrm>
              <a:off x="10158450" y="4336719"/>
              <a:ext cx="146074" cy="39465"/>
            </a:xfrm>
            <a:custGeom>
              <a:avLst/>
              <a:gdLst>
                <a:gd name="connsiteX0" fmla="*/ 0 w 189119"/>
                <a:gd name="connsiteY0" fmla="*/ 50215 h 51094"/>
                <a:gd name="connsiteX1" fmla="*/ 5731 w 189119"/>
                <a:gd name="connsiteY1" fmla="*/ 4367 h 51094"/>
                <a:gd name="connsiteX2" fmla="*/ 25598 w 189119"/>
                <a:gd name="connsiteY2" fmla="*/ 547 h 51094"/>
                <a:gd name="connsiteX3" fmla="*/ 157027 w 189119"/>
                <a:gd name="connsiteY3" fmla="*/ 4749 h 51094"/>
                <a:gd name="connsiteX4" fmla="*/ 182242 w 189119"/>
                <a:gd name="connsiteY4" fmla="*/ 11244 h 51094"/>
                <a:gd name="connsiteX5" fmla="*/ 189119 w 189119"/>
                <a:gd name="connsiteY5" fmla="*/ 44484 h 51094"/>
                <a:gd name="connsiteX6" fmla="*/ 175365 w 189119"/>
                <a:gd name="connsiteY6" fmla="*/ 50979 h 51094"/>
                <a:gd name="connsiteX7" fmla="*/ 0 w 189119"/>
                <a:gd name="connsiteY7" fmla="*/ 50215 h 5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119" h="51094">
                  <a:moveTo>
                    <a:pt x="0" y="50215"/>
                  </a:moveTo>
                  <a:cubicBezTo>
                    <a:pt x="1910" y="34932"/>
                    <a:pt x="3821" y="19650"/>
                    <a:pt x="5731" y="4367"/>
                  </a:cubicBezTo>
                  <a:cubicBezTo>
                    <a:pt x="11844" y="-217"/>
                    <a:pt x="18721" y="-599"/>
                    <a:pt x="25598" y="547"/>
                  </a:cubicBezTo>
                  <a:cubicBezTo>
                    <a:pt x="69153" y="6660"/>
                    <a:pt x="113090" y="4367"/>
                    <a:pt x="157027" y="4749"/>
                  </a:cubicBezTo>
                  <a:cubicBezTo>
                    <a:pt x="166196" y="4749"/>
                    <a:pt x="174983" y="4749"/>
                    <a:pt x="182242" y="11244"/>
                  </a:cubicBezTo>
                  <a:cubicBezTo>
                    <a:pt x="184917" y="22324"/>
                    <a:pt x="181478" y="34550"/>
                    <a:pt x="189119" y="44484"/>
                  </a:cubicBezTo>
                  <a:cubicBezTo>
                    <a:pt x="187209" y="52507"/>
                    <a:pt x="181096" y="50979"/>
                    <a:pt x="175365" y="50979"/>
                  </a:cubicBezTo>
                  <a:cubicBezTo>
                    <a:pt x="117292" y="50596"/>
                    <a:pt x="58455" y="50215"/>
                    <a:pt x="0" y="50215"/>
                  </a:cubicBezTo>
                  <a:close/>
                </a:path>
              </a:pathLst>
            </a:custGeom>
            <a:solidFill>
              <a:srgbClr val="38505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676C32C6-262E-403E-9F69-C8DA64465E92}"/>
                </a:ext>
              </a:extLst>
            </p:cNvPr>
            <p:cNvSpPr/>
            <p:nvPr/>
          </p:nvSpPr>
          <p:spPr>
            <a:xfrm>
              <a:off x="10168425" y="3952287"/>
              <a:ext cx="125374" cy="163531"/>
            </a:xfrm>
            <a:custGeom>
              <a:avLst/>
              <a:gdLst>
                <a:gd name="connsiteX0" fmla="*/ 457 w 162319"/>
                <a:gd name="connsiteY0" fmla="*/ 10373 h 211720"/>
                <a:gd name="connsiteX1" fmla="*/ 10773 w 162319"/>
                <a:gd name="connsiteY1" fmla="*/ 822 h 211720"/>
                <a:gd name="connsiteX2" fmla="*/ 154045 w 162319"/>
                <a:gd name="connsiteY2" fmla="*/ 29094 h 211720"/>
                <a:gd name="connsiteX3" fmla="*/ 161686 w 162319"/>
                <a:gd name="connsiteY3" fmla="*/ 42466 h 211720"/>
                <a:gd name="connsiteX4" fmla="*/ 115075 w 162319"/>
                <a:gd name="connsiteY4" fmla="*/ 189941 h 211720"/>
                <a:gd name="connsiteX5" fmla="*/ 61968 w 162319"/>
                <a:gd name="connsiteY5" fmla="*/ 197201 h 211720"/>
                <a:gd name="connsiteX6" fmla="*/ 457 w 162319"/>
                <a:gd name="connsiteY6" fmla="*/ 10373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19" h="211720">
                  <a:moveTo>
                    <a:pt x="457" y="10373"/>
                  </a:moveTo>
                  <a:cubicBezTo>
                    <a:pt x="-1453" y="822"/>
                    <a:pt x="2749" y="-1470"/>
                    <a:pt x="10773" y="822"/>
                  </a:cubicBezTo>
                  <a:cubicBezTo>
                    <a:pt x="57766" y="13812"/>
                    <a:pt x="106287" y="21071"/>
                    <a:pt x="154045" y="29094"/>
                  </a:cubicBezTo>
                  <a:cubicBezTo>
                    <a:pt x="162450" y="30622"/>
                    <a:pt x="163214" y="34825"/>
                    <a:pt x="161686" y="42466"/>
                  </a:cubicBezTo>
                  <a:cubicBezTo>
                    <a:pt x="156337" y="70357"/>
                    <a:pt x="151752" y="128048"/>
                    <a:pt x="115075" y="189941"/>
                  </a:cubicBezTo>
                  <a:cubicBezTo>
                    <a:pt x="99792" y="215539"/>
                    <a:pt x="74194" y="219360"/>
                    <a:pt x="61968" y="197201"/>
                  </a:cubicBezTo>
                  <a:cubicBezTo>
                    <a:pt x="24145" y="128048"/>
                    <a:pt x="3895" y="26420"/>
                    <a:pt x="457" y="10373"/>
                  </a:cubicBezTo>
                  <a:close/>
                </a:path>
              </a:pathLst>
            </a:custGeom>
            <a:solidFill>
              <a:srgbClr val="FD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0379C6AA-4A7A-4379-9AA9-0301D8D1132C}"/>
                </a:ext>
              </a:extLst>
            </p:cNvPr>
            <p:cNvSpPr/>
            <p:nvPr/>
          </p:nvSpPr>
          <p:spPr>
            <a:xfrm>
              <a:off x="9835316" y="3148185"/>
              <a:ext cx="321954" cy="528228"/>
            </a:xfrm>
            <a:custGeom>
              <a:avLst/>
              <a:gdLst>
                <a:gd name="connsiteX0" fmla="*/ 409568 w 416827"/>
                <a:gd name="connsiteY0" fmla="*/ 683887 h 683886"/>
                <a:gd name="connsiteX1" fmla="*/ 289601 w 416827"/>
                <a:gd name="connsiteY1" fmla="*/ 462674 h 683886"/>
                <a:gd name="connsiteX2" fmla="*/ 71063 w 416827"/>
                <a:gd name="connsiteY2" fmla="*/ 255216 h 683886"/>
                <a:gd name="connsiteX3" fmla="*/ 56927 w 416827"/>
                <a:gd name="connsiteY3" fmla="*/ 248339 h 683886"/>
                <a:gd name="connsiteX4" fmla="*/ 53488 w 416827"/>
                <a:gd name="connsiteY4" fmla="*/ 242608 h 683886"/>
                <a:gd name="connsiteX5" fmla="*/ 127608 w 416827"/>
                <a:gd name="connsiteY5" fmla="*/ 154734 h 683886"/>
                <a:gd name="connsiteX6" fmla="*/ 205548 w 416827"/>
                <a:gd name="connsiteY6" fmla="*/ 64568 h 683886"/>
                <a:gd name="connsiteX7" fmla="*/ 0 w 416827"/>
                <a:gd name="connsiteY7" fmla="*/ 7641 h 683886"/>
                <a:gd name="connsiteX8" fmla="*/ 1528 w 416827"/>
                <a:gd name="connsiteY8" fmla="*/ 0 h 683886"/>
                <a:gd name="connsiteX9" fmla="*/ 212807 w 416827"/>
                <a:gd name="connsiteY9" fmla="*/ 61130 h 683886"/>
                <a:gd name="connsiteX10" fmla="*/ 133339 w 416827"/>
                <a:gd name="connsiteY10" fmla="*/ 160083 h 683886"/>
                <a:gd name="connsiteX11" fmla="*/ 61512 w 416827"/>
                <a:gd name="connsiteY11" fmla="*/ 241844 h 683886"/>
                <a:gd name="connsiteX12" fmla="*/ 74884 w 416827"/>
                <a:gd name="connsiteY12" fmla="*/ 248339 h 683886"/>
                <a:gd name="connsiteX13" fmla="*/ 296860 w 416827"/>
                <a:gd name="connsiteY13" fmla="*/ 458854 h 683886"/>
                <a:gd name="connsiteX14" fmla="*/ 416827 w 416827"/>
                <a:gd name="connsiteY14" fmla="*/ 680066 h 683886"/>
                <a:gd name="connsiteX15" fmla="*/ 409568 w 416827"/>
                <a:gd name="connsiteY15" fmla="*/ 683887 h 6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6827" h="683886">
                  <a:moveTo>
                    <a:pt x="409568" y="683887"/>
                  </a:moveTo>
                  <a:cubicBezTo>
                    <a:pt x="409186" y="683123"/>
                    <a:pt x="375565" y="623139"/>
                    <a:pt x="289601" y="462674"/>
                  </a:cubicBezTo>
                  <a:cubicBezTo>
                    <a:pt x="214718" y="323223"/>
                    <a:pt x="110033" y="273937"/>
                    <a:pt x="71063" y="255216"/>
                  </a:cubicBezTo>
                  <a:cubicBezTo>
                    <a:pt x="64568" y="252159"/>
                    <a:pt x="59983" y="249867"/>
                    <a:pt x="56927" y="248339"/>
                  </a:cubicBezTo>
                  <a:cubicBezTo>
                    <a:pt x="55017" y="247193"/>
                    <a:pt x="53488" y="245282"/>
                    <a:pt x="53488" y="242608"/>
                  </a:cubicBezTo>
                  <a:cubicBezTo>
                    <a:pt x="51960" y="230000"/>
                    <a:pt x="80615" y="200964"/>
                    <a:pt x="127608" y="154734"/>
                  </a:cubicBezTo>
                  <a:cubicBezTo>
                    <a:pt x="160465" y="122259"/>
                    <a:pt x="209751" y="73738"/>
                    <a:pt x="205548" y="64568"/>
                  </a:cubicBezTo>
                  <a:cubicBezTo>
                    <a:pt x="197907" y="49286"/>
                    <a:pt x="75266" y="21395"/>
                    <a:pt x="0" y="7641"/>
                  </a:cubicBezTo>
                  <a:lnTo>
                    <a:pt x="1528" y="0"/>
                  </a:lnTo>
                  <a:cubicBezTo>
                    <a:pt x="34767" y="6113"/>
                    <a:pt x="201345" y="37824"/>
                    <a:pt x="212807" y="61130"/>
                  </a:cubicBezTo>
                  <a:cubicBezTo>
                    <a:pt x="218920" y="73738"/>
                    <a:pt x="191794" y="102392"/>
                    <a:pt x="133339" y="160083"/>
                  </a:cubicBezTo>
                  <a:cubicBezTo>
                    <a:pt x="103538" y="189502"/>
                    <a:pt x="58837" y="233439"/>
                    <a:pt x="61512" y="241844"/>
                  </a:cubicBezTo>
                  <a:cubicBezTo>
                    <a:pt x="64186" y="243372"/>
                    <a:pt x="68771" y="245664"/>
                    <a:pt x="74884" y="248339"/>
                  </a:cubicBezTo>
                  <a:cubicBezTo>
                    <a:pt x="114618" y="267060"/>
                    <a:pt x="220831" y="317110"/>
                    <a:pt x="296860" y="458854"/>
                  </a:cubicBezTo>
                  <a:cubicBezTo>
                    <a:pt x="382824" y="619319"/>
                    <a:pt x="416445" y="679302"/>
                    <a:pt x="416827" y="680066"/>
                  </a:cubicBezTo>
                  <a:lnTo>
                    <a:pt x="409568" y="683887"/>
                  </a:ln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89C38524-3D30-44B7-93F6-557C05E47E31}"/>
                </a:ext>
              </a:extLst>
            </p:cNvPr>
            <p:cNvSpPr/>
            <p:nvPr/>
          </p:nvSpPr>
          <p:spPr>
            <a:xfrm>
              <a:off x="10302163" y="3098018"/>
              <a:ext cx="395138" cy="605544"/>
            </a:xfrm>
            <a:custGeom>
              <a:avLst/>
              <a:gdLst>
                <a:gd name="connsiteX0" fmla="*/ 6877 w 511577"/>
                <a:gd name="connsiteY0" fmla="*/ 783986 h 783986"/>
                <a:gd name="connsiteX1" fmla="*/ 0 w 511577"/>
                <a:gd name="connsiteY1" fmla="*/ 780548 h 783986"/>
                <a:gd name="connsiteX2" fmla="*/ 186445 w 511577"/>
                <a:gd name="connsiteY2" fmla="*/ 437458 h 783986"/>
                <a:gd name="connsiteX3" fmla="*/ 323987 w 511577"/>
                <a:gd name="connsiteY3" fmla="*/ 322840 h 783986"/>
                <a:gd name="connsiteX4" fmla="*/ 357226 w 511577"/>
                <a:gd name="connsiteY4" fmla="*/ 300299 h 783986"/>
                <a:gd name="connsiteX5" fmla="*/ 353023 w 511577"/>
                <a:gd name="connsiteY5" fmla="*/ 291894 h 783986"/>
                <a:gd name="connsiteX6" fmla="*/ 326661 w 511577"/>
                <a:gd name="connsiteY6" fmla="*/ 266678 h 783986"/>
                <a:gd name="connsiteX7" fmla="*/ 206312 w 511577"/>
                <a:gd name="connsiteY7" fmla="*/ 122641 h 783986"/>
                <a:gd name="connsiteX8" fmla="*/ 216628 w 511577"/>
                <a:gd name="connsiteY8" fmla="*/ 114618 h 783986"/>
                <a:gd name="connsiteX9" fmla="*/ 485980 w 511577"/>
                <a:gd name="connsiteY9" fmla="*/ 35532 h 783986"/>
                <a:gd name="connsiteX10" fmla="*/ 503937 w 511577"/>
                <a:gd name="connsiteY10" fmla="*/ 0 h 783986"/>
                <a:gd name="connsiteX11" fmla="*/ 511578 w 511577"/>
                <a:gd name="connsiteY11" fmla="*/ 0 h 783986"/>
                <a:gd name="connsiteX12" fmla="*/ 490564 w 511577"/>
                <a:gd name="connsiteY12" fmla="*/ 41645 h 783986"/>
                <a:gd name="connsiteX13" fmla="*/ 218156 w 511577"/>
                <a:gd name="connsiteY13" fmla="*/ 122259 h 783986"/>
                <a:gd name="connsiteX14" fmla="*/ 213953 w 511577"/>
                <a:gd name="connsiteY14" fmla="*/ 124934 h 783986"/>
                <a:gd name="connsiteX15" fmla="*/ 332010 w 511577"/>
                <a:gd name="connsiteY15" fmla="*/ 261329 h 783986"/>
                <a:gd name="connsiteX16" fmla="*/ 358372 w 511577"/>
                <a:gd name="connsiteY16" fmla="*/ 286927 h 783986"/>
                <a:gd name="connsiteX17" fmla="*/ 364867 w 511577"/>
                <a:gd name="connsiteY17" fmla="*/ 301827 h 783986"/>
                <a:gd name="connsiteX18" fmla="*/ 327807 w 511577"/>
                <a:gd name="connsiteY18" fmla="*/ 329717 h 783986"/>
                <a:gd name="connsiteX19" fmla="*/ 193322 w 511577"/>
                <a:gd name="connsiteY19" fmla="*/ 441661 h 783986"/>
                <a:gd name="connsiteX20" fmla="*/ 6877 w 511577"/>
                <a:gd name="connsiteY20" fmla="*/ 783986 h 78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577" h="783986">
                  <a:moveTo>
                    <a:pt x="6877" y="783986"/>
                  </a:moveTo>
                  <a:lnTo>
                    <a:pt x="0" y="780548"/>
                  </a:lnTo>
                  <a:cubicBezTo>
                    <a:pt x="1146" y="778256"/>
                    <a:pt x="111179" y="555133"/>
                    <a:pt x="186445" y="437458"/>
                  </a:cubicBezTo>
                  <a:cubicBezTo>
                    <a:pt x="229618" y="370216"/>
                    <a:pt x="286545" y="341943"/>
                    <a:pt x="323987" y="322840"/>
                  </a:cubicBezTo>
                  <a:cubicBezTo>
                    <a:pt x="341943" y="314053"/>
                    <a:pt x="356079" y="306794"/>
                    <a:pt x="357226" y="300299"/>
                  </a:cubicBezTo>
                  <a:cubicBezTo>
                    <a:pt x="357608" y="298007"/>
                    <a:pt x="356079" y="295332"/>
                    <a:pt x="353023" y="291894"/>
                  </a:cubicBezTo>
                  <a:cubicBezTo>
                    <a:pt x="347292" y="286163"/>
                    <a:pt x="337741" y="276993"/>
                    <a:pt x="326661" y="266678"/>
                  </a:cubicBezTo>
                  <a:cubicBezTo>
                    <a:pt x="259801" y="203256"/>
                    <a:pt x="200199" y="144419"/>
                    <a:pt x="206312" y="122641"/>
                  </a:cubicBezTo>
                  <a:cubicBezTo>
                    <a:pt x="207076" y="119585"/>
                    <a:pt x="209751" y="115764"/>
                    <a:pt x="216628" y="114618"/>
                  </a:cubicBezTo>
                  <a:cubicBezTo>
                    <a:pt x="263239" y="106213"/>
                    <a:pt x="468405" y="48522"/>
                    <a:pt x="485980" y="35532"/>
                  </a:cubicBezTo>
                  <a:cubicBezTo>
                    <a:pt x="503172" y="22924"/>
                    <a:pt x="503937" y="382"/>
                    <a:pt x="503937" y="0"/>
                  </a:cubicBezTo>
                  <a:lnTo>
                    <a:pt x="511578" y="0"/>
                  </a:lnTo>
                  <a:cubicBezTo>
                    <a:pt x="511578" y="1146"/>
                    <a:pt x="510814" y="26744"/>
                    <a:pt x="490564" y="41645"/>
                  </a:cubicBezTo>
                  <a:cubicBezTo>
                    <a:pt x="471080" y="56163"/>
                    <a:pt x="261711" y="114236"/>
                    <a:pt x="218156" y="122259"/>
                  </a:cubicBezTo>
                  <a:cubicBezTo>
                    <a:pt x="214335" y="123023"/>
                    <a:pt x="213953" y="124551"/>
                    <a:pt x="213953" y="124934"/>
                  </a:cubicBezTo>
                  <a:cubicBezTo>
                    <a:pt x="208222" y="144037"/>
                    <a:pt x="291893" y="223123"/>
                    <a:pt x="332010" y="261329"/>
                  </a:cubicBezTo>
                  <a:cubicBezTo>
                    <a:pt x="343090" y="271645"/>
                    <a:pt x="352641" y="280814"/>
                    <a:pt x="358372" y="286927"/>
                  </a:cubicBezTo>
                  <a:cubicBezTo>
                    <a:pt x="363721" y="292276"/>
                    <a:pt x="365631" y="297242"/>
                    <a:pt x="364867" y="301827"/>
                  </a:cubicBezTo>
                  <a:cubicBezTo>
                    <a:pt x="363339" y="312143"/>
                    <a:pt x="349202" y="319020"/>
                    <a:pt x="327807" y="329717"/>
                  </a:cubicBezTo>
                  <a:cubicBezTo>
                    <a:pt x="291129" y="348056"/>
                    <a:pt x="235349" y="375947"/>
                    <a:pt x="193322" y="441661"/>
                  </a:cubicBezTo>
                  <a:cubicBezTo>
                    <a:pt x="117674" y="558571"/>
                    <a:pt x="8023" y="781694"/>
                    <a:pt x="6877" y="783986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64BA6AA5-3C52-4CB8-B6D6-E174F62AC807}"/>
                </a:ext>
              </a:extLst>
            </p:cNvPr>
            <p:cNvSpPr/>
            <p:nvPr/>
          </p:nvSpPr>
          <p:spPr>
            <a:xfrm>
              <a:off x="10012966" y="3400790"/>
              <a:ext cx="703811" cy="585772"/>
            </a:xfrm>
            <a:custGeom>
              <a:avLst/>
              <a:gdLst>
                <a:gd name="connsiteX0" fmla="*/ 471844 w 911211"/>
                <a:gd name="connsiteY0" fmla="*/ 758388 h 758388"/>
                <a:gd name="connsiteX1" fmla="*/ 7641 w 911211"/>
                <a:gd name="connsiteY1" fmla="*/ 639186 h 758388"/>
                <a:gd name="connsiteX2" fmla="*/ 5731 w 911211"/>
                <a:gd name="connsiteY2" fmla="*/ 638040 h 758388"/>
                <a:gd name="connsiteX3" fmla="*/ 0 w 911211"/>
                <a:gd name="connsiteY3" fmla="*/ 409950 h 758388"/>
                <a:gd name="connsiteX4" fmla="*/ 4203 w 911211"/>
                <a:gd name="connsiteY4" fmla="*/ 410332 h 758388"/>
                <a:gd name="connsiteX5" fmla="*/ 438986 w 911211"/>
                <a:gd name="connsiteY5" fmla="*/ 440515 h 758388"/>
                <a:gd name="connsiteX6" fmla="*/ 672043 w 911211"/>
                <a:gd name="connsiteY6" fmla="*/ 320930 h 758388"/>
                <a:gd name="connsiteX7" fmla="*/ 627342 w 911211"/>
                <a:gd name="connsiteY7" fmla="*/ 3056 h 758388"/>
                <a:gd name="connsiteX8" fmla="*/ 634219 w 911211"/>
                <a:gd name="connsiteY8" fmla="*/ 0 h 758388"/>
                <a:gd name="connsiteX9" fmla="*/ 678538 w 911211"/>
                <a:gd name="connsiteY9" fmla="*/ 325133 h 758388"/>
                <a:gd name="connsiteX10" fmla="*/ 438986 w 911211"/>
                <a:gd name="connsiteY10" fmla="*/ 448156 h 758388"/>
                <a:gd name="connsiteX11" fmla="*/ 438604 w 911211"/>
                <a:gd name="connsiteY11" fmla="*/ 448156 h 758388"/>
                <a:gd name="connsiteX12" fmla="*/ 8023 w 911211"/>
                <a:gd name="connsiteY12" fmla="*/ 418355 h 758388"/>
                <a:gd name="connsiteX13" fmla="*/ 13372 w 911211"/>
                <a:gd name="connsiteY13" fmla="*/ 633455 h 758388"/>
                <a:gd name="connsiteX14" fmla="*/ 497441 w 911211"/>
                <a:gd name="connsiteY14" fmla="*/ 750365 h 758388"/>
                <a:gd name="connsiteX15" fmla="*/ 906627 w 911211"/>
                <a:gd name="connsiteY15" fmla="*/ 625431 h 758388"/>
                <a:gd name="connsiteX16" fmla="*/ 911212 w 911211"/>
                <a:gd name="connsiteY16" fmla="*/ 631545 h 758388"/>
                <a:gd name="connsiteX17" fmla="*/ 497824 w 911211"/>
                <a:gd name="connsiteY17" fmla="*/ 758006 h 758388"/>
                <a:gd name="connsiteX18" fmla="*/ 471844 w 911211"/>
                <a:gd name="connsiteY18" fmla="*/ 758388 h 7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1211" h="758388">
                  <a:moveTo>
                    <a:pt x="471844" y="758388"/>
                  </a:moveTo>
                  <a:cubicBezTo>
                    <a:pt x="235731" y="758388"/>
                    <a:pt x="9934" y="640332"/>
                    <a:pt x="7641" y="639186"/>
                  </a:cubicBezTo>
                  <a:lnTo>
                    <a:pt x="5731" y="638040"/>
                  </a:lnTo>
                  <a:lnTo>
                    <a:pt x="0" y="409950"/>
                  </a:lnTo>
                  <a:lnTo>
                    <a:pt x="4203" y="410332"/>
                  </a:lnTo>
                  <a:cubicBezTo>
                    <a:pt x="8023" y="410714"/>
                    <a:pt x="388173" y="440897"/>
                    <a:pt x="438986" y="440515"/>
                  </a:cubicBezTo>
                  <a:cubicBezTo>
                    <a:pt x="494003" y="440133"/>
                    <a:pt x="613206" y="414917"/>
                    <a:pt x="672043" y="320930"/>
                  </a:cubicBezTo>
                  <a:cubicBezTo>
                    <a:pt x="730880" y="226943"/>
                    <a:pt x="628488" y="5349"/>
                    <a:pt x="627342" y="3056"/>
                  </a:cubicBezTo>
                  <a:lnTo>
                    <a:pt x="634219" y="0"/>
                  </a:lnTo>
                  <a:cubicBezTo>
                    <a:pt x="638422" y="9169"/>
                    <a:pt x="739667" y="227707"/>
                    <a:pt x="678538" y="325133"/>
                  </a:cubicBezTo>
                  <a:cubicBezTo>
                    <a:pt x="617790" y="421794"/>
                    <a:pt x="495149" y="447774"/>
                    <a:pt x="438986" y="448156"/>
                  </a:cubicBezTo>
                  <a:cubicBezTo>
                    <a:pt x="438986" y="448156"/>
                    <a:pt x="438604" y="448156"/>
                    <a:pt x="438604" y="448156"/>
                  </a:cubicBezTo>
                  <a:cubicBezTo>
                    <a:pt x="388173" y="448156"/>
                    <a:pt x="51960" y="421794"/>
                    <a:pt x="8023" y="418355"/>
                  </a:cubicBezTo>
                  <a:lnTo>
                    <a:pt x="13372" y="633455"/>
                  </a:lnTo>
                  <a:cubicBezTo>
                    <a:pt x="37060" y="645681"/>
                    <a:pt x="265913" y="759152"/>
                    <a:pt x="497441" y="750365"/>
                  </a:cubicBezTo>
                  <a:cubicBezTo>
                    <a:pt x="740432" y="741196"/>
                    <a:pt x="905099" y="626578"/>
                    <a:pt x="906627" y="625431"/>
                  </a:cubicBezTo>
                  <a:lnTo>
                    <a:pt x="911212" y="631545"/>
                  </a:lnTo>
                  <a:cubicBezTo>
                    <a:pt x="909684" y="632691"/>
                    <a:pt x="743106" y="748837"/>
                    <a:pt x="497824" y="758006"/>
                  </a:cubicBezTo>
                  <a:cubicBezTo>
                    <a:pt x="488654" y="758006"/>
                    <a:pt x="480249" y="758388"/>
                    <a:pt x="471844" y="758388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970C9E7B-0318-4B75-B617-A0F47E99CFEA}"/>
                </a:ext>
              </a:extLst>
            </p:cNvPr>
            <p:cNvSpPr/>
            <p:nvPr/>
          </p:nvSpPr>
          <p:spPr>
            <a:xfrm>
              <a:off x="10317493" y="3317849"/>
              <a:ext cx="217819" cy="75268"/>
            </a:xfrm>
            <a:custGeom>
              <a:avLst/>
              <a:gdLst>
                <a:gd name="connsiteX0" fmla="*/ 142147 w 282006"/>
                <a:gd name="connsiteY0" fmla="*/ 406 h 97448"/>
                <a:gd name="connsiteX1" fmla="*/ 265934 w 282006"/>
                <a:gd name="connsiteY1" fmla="*/ 24 h 97448"/>
                <a:gd name="connsiteX2" fmla="*/ 281980 w 282006"/>
                <a:gd name="connsiteY2" fmla="*/ 16070 h 97448"/>
                <a:gd name="connsiteX3" fmla="*/ 281598 w 282006"/>
                <a:gd name="connsiteY3" fmla="*/ 81020 h 97448"/>
                <a:gd name="connsiteX4" fmla="*/ 267080 w 282006"/>
                <a:gd name="connsiteY4" fmla="*/ 97449 h 97448"/>
                <a:gd name="connsiteX5" fmla="*/ 11864 w 282006"/>
                <a:gd name="connsiteY5" fmla="*/ 97067 h 97448"/>
                <a:gd name="connsiteX6" fmla="*/ 20 w 282006"/>
                <a:gd name="connsiteY6" fmla="*/ 84459 h 97448"/>
                <a:gd name="connsiteX7" fmla="*/ 20 w 282006"/>
                <a:gd name="connsiteY7" fmla="*/ 14160 h 97448"/>
                <a:gd name="connsiteX8" fmla="*/ 14539 w 282006"/>
                <a:gd name="connsiteY8" fmla="*/ 406 h 97448"/>
                <a:gd name="connsiteX9" fmla="*/ 142147 w 282006"/>
                <a:gd name="connsiteY9" fmla="*/ 406 h 97448"/>
                <a:gd name="connsiteX10" fmla="*/ 142147 w 282006"/>
                <a:gd name="connsiteY10" fmla="*/ 406 h 9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06" h="97448">
                  <a:moveTo>
                    <a:pt x="142147" y="406"/>
                  </a:moveTo>
                  <a:cubicBezTo>
                    <a:pt x="183409" y="406"/>
                    <a:pt x="224672" y="788"/>
                    <a:pt x="265934" y="24"/>
                  </a:cubicBezTo>
                  <a:cubicBezTo>
                    <a:pt x="278542" y="-358"/>
                    <a:pt x="282363" y="3844"/>
                    <a:pt x="281980" y="16070"/>
                  </a:cubicBezTo>
                  <a:cubicBezTo>
                    <a:pt x="280834" y="37465"/>
                    <a:pt x="281216" y="59243"/>
                    <a:pt x="281598" y="81020"/>
                  </a:cubicBezTo>
                  <a:cubicBezTo>
                    <a:pt x="281980" y="91718"/>
                    <a:pt x="279306" y="97449"/>
                    <a:pt x="267080" y="97449"/>
                  </a:cubicBezTo>
                  <a:cubicBezTo>
                    <a:pt x="181881" y="97067"/>
                    <a:pt x="96682" y="97067"/>
                    <a:pt x="11864" y="97067"/>
                  </a:cubicBezTo>
                  <a:cubicBezTo>
                    <a:pt x="2695" y="97067"/>
                    <a:pt x="20" y="93246"/>
                    <a:pt x="20" y="84459"/>
                  </a:cubicBezTo>
                  <a:cubicBezTo>
                    <a:pt x="403" y="61153"/>
                    <a:pt x="785" y="37465"/>
                    <a:pt x="20" y="14160"/>
                  </a:cubicBezTo>
                  <a:cubicBezTo>
                    <a:pt x="-361" y="2698"/>
                    <a:pt x="4605" y="406"/>
                    <a:pt x="14539" y="406"/>
                  </a:cubicBezTo>
                  <a:cubicBezTo>
                    <a:pt x="57329" y="788"/>
                    <a:pt x="99738" y="406"/>
                    <a:pt x="142147" y="406"/>
                  </a:cubicBezTo>
                  <a:cubicBezTo>
                    <a:pt x="142147" y="406"/>
                    <a:pt x="142147" y="406"/>
                    <a:pt x="142147" y="406"/>
                  </a:cubicBezTo>
                  <a:close/>
                </a:path>
              </a:pathLst>
            </a:custGeom>
            <a:solidFill>
              <a:srgbClr val="DB2D0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BF1C2B34-BE48-4966-9853-1026BC5C1146}"/>
                </a:ext>
              </a:extLst>
            </p:cNvPr>
            <p:cNvSpPr/>
            <p:nvPr/>
          </p:nvSpPr>
          <p:spPr>
            <a:xfrm>
              <a:off x="9774410" y="3661250"/>
              <a:ext cx="273572" cy="247132"/>
            </a:xfrm>
            <a:custGeom>
              <a:avLst/>
              <a:gdLst>
                <a:gd name="connsiteX0" fmla="*/ 225947 w 354188"/>
                <a:gd name="connsiteY0" fmla="*/ 319931 h 319957"/>
                <a:gd name="connsiteX1" fmla="*/ 125466 w 354188"/>
                <a:gd name="connsiteY1" fmla="*/ 310762 h 319957"/>
                <a:gd name="connsiteX2" fmla="*/ 88788 w 354188"/>
                <a:gd name="connsiteY2" fmla="*/ 285928 h 319957"/>
                <a:gd name="connsiteX3" fmla="*/ 117060 w 354188"/>
                <a:gd name="connsiteY3" fmla="*/ 243137 h 319957"/>
                <a:gd name="connsiteX4" fmla="*/ 52110 w 354188"/>
                <a:gd name="connsiteY4" fmla="*/ 235878 h 319957"/>
                <a:gd name="connsiteX5" fmla="*/ 21545 w 354188"/>
                <a:gd name="connsiteY5" fmla="*/ 212572 h 319957"/>
                <a:gd name="connsiteX6" fmla="*/ 44087 w 354188"/>
                <a:gd name="connsiteY6" fmla="*/ 177423 h 319957"/>
                <a:gd name="connsiteX7" fmla="*/ 87642 w 354188"/>
                <a:gd name="connsiteY7" fmla="*/ 167107 h 319957"/>
                <a:gd name="connsiteX8" fmla="*/ 36828 w 354188"/>
                <a:gd name="connsiteY8" fmla="*/ 158702 h 319957"/>
                <a:gd name="connsiteX9" fmla="*/ 10466 w 354188"/>
                <a:gd name="connsiteY9" fmla="*/ 133486 h 319957"/>
                <a:gd name="connsiteX10" fmla="*/ 34917 w 354188"/>
                <a:gd name="connsiteY10" fmla="*/ 101393 h 319957"/>
                <a:gd name="connsiteX11" fmla="*/ 75034 w 354188"/>
                <a:gd name="connsiteY11" fmla="*/ 90695 h 319957"/>
                <a:gd name="connsiteX12" fmla="*/ 29186 w 354188"/>
                <a:gd name="connsiteY12" fmla="*/ 84200 h 319957"/>
                <a:gd name="connsiteX13" fmla="*/ 150 w 354188"/>
                <a:gd name="connsiteY13" fmla="*/ 59366 h 319957"/>
                <a:gd name="connsiteX14" fmla="*/ 18871 w 354188"/>
                <a:gd name="connsiteY14" fmla="*/ 28802 h 319957"/>
                <a:gd name="connsiteX15" fmla="*/ 70449 w 354188"/>
                <a:gd name="connsiteY15" fmla="*/ 16194 h 319957"/>
                <a:gd name="connsiteX16" fmla="*/ 250017 w 354188"/>
                <a:gd name="connsiteY16" fmla="*/ 529 h 319957"/>
                <a:gd name="connsiteX17" fmla="*/ 295482 w 354188"/>
                <a:gd name="connsiteY17" fmla="*/ 2057 h 319957"/>
                <a:gd name="connsiteX18" fmla="*/ 320316 w 354188"/>
                <a:gd name="connsiteY18" fmla="*/ 53253 h 319957"/>
                <a:gd name="connsiteX19" fmla="*/ 326429 w 354188"/>
                <a:gd name="connsiteY19" fmla="*/ 88785 h 319957"/>
                <a:gd name="connsiteX20" fmla="*/ 323372 w 354188"/>
                <a:gd name="connsiteY20" fmla="*/ 139599 h 319957"/>
                <a:gd name="connsiteX21" fmla="*/ 324519 w 354188"/>
                <a:gd name="connsiteY21" fmla="*/ 157556 h 319957"/>
                <a:gd name="connsiteX22" fmla="*/ 332160 w 354188"/>
                <a:gd name="connsiteY22" fmla="*/ 216393 h 319957"/>
                <a:gd name="connsiteX23" fmla="*/ 321462 w 354188"/>
                <a:gd name="connsiteY23" fmla="*/ 229765 h 319957"/>
                <a:gd name="connsiteX24" fmla="*/ 353937 w 354188"/>
                <a:gd name="connsiteY24" fmla="*/ 269881 h 319957"/>
                <a:gd name="connsiteX25" fmla="*/ 312675 w 354188"/>
                <a:gd name="connsiteY25" fmla="*/ 314200 h 319957"/>
                <a:gd name="connsiteX26" fmla="*/ 225947 w 354188"/>
                <a:gd name="connsiteY26" fmla="*/ 319931 h 31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188" h="319957">
                  <a:moveTo>
                    <a:pt x="225947" y="319931"/>
                  </a:moveTo>
                  <a:cubicBezTo>
                    <a:pt x="192326" y="319167"/>
                    <a:pt x="159087" y="313436"/>
                    <a:pt x="125466" y="310762"/>
                  </a:cubicBezTo>
                  <a:cubicBezTo>
                    <a:pt x="108655" y="309615"/>
                    <a:pt x="93373" y="303502"/>
                    <a:pt x="88788" y="285928"/>
                  </a:cubicBezTo>
                  <a:cubicBezTo>
                    <a:pt x="83057" y="256127"/>
                    <a:pt x="113240" y="246193"/>
                    <a:pt x="117060" y="243137"/>
                  </a:cubicBezTo>
                  <a:cubicBezTo>
                    <a:pt x="92990" y="240463"/>
                    <a:pt x="72741" y="238934"/>
                    <a:pt x="52110" y="235878"/>
                  </a:cubicBezTo>
                  <a:cubicBezTo>
                    <a:pt x="37974" y="233968"/>
                    <a:pt x="24220" y="229765"/>
                    <a:pt x="21545" y="212572"/>
                  </a:cubicBezTo>
                  <a:cubicBezTo>
                    <a:pt x="18871" y="194615"/>
                    <a:pt x="29569" y="185064"/>
                    <a:pt x="44087" y="177423"/>
                  </a:cubicBezTo>
                  <a:cubicBezTo>
                    <a:pt x="57459" y="170546"/>
                    <a:pt x="72741" y="172456"/>
                    <a:pt x="87642" y="167107"/>
                  </a:cubicBezTo>
                  <a:cubicBezTo>
                    <a:pt x="69685" y="164051"/>
                    <a:pt x="53256" y="161758"/>
                    <a:pt x="36828" y="158702"/>
                  </a:cubicBezTo>
                  <a:cubicBezTo>
                    <a:pt x="22309" y="156409"/>
                    <a:pt x="11230" y="148768"/>
                    <a:pt x="10466" y="133486"/>
                  </a:cubicBezTo>
                  <a:cubicBezTo>
                    <a:pt x="9319" y="116675"/>
                    <a:pt x="20017" y="106742"/>
                    <a:pt x="34917" y="101393"/>
                  </a:cubicBezTo>
                  <a:cubicBezTo>
                    <a:pt x="46761" y="97572"/>
                    <a:pt x="58987" y="94898"/>
                    <a:pt x="75034" y="90695"/>
                  </a:cubicBezTo>
                  <a:cubicBezTo>
                    <a:pt x="56695" y="88021"/>
                    <a:pt x="42941" y="86493"/>
                    <a:pt x="29186" y="84200"/>
                  </a:cubicBezTo>
                  <a:cubicBezTo>
                    <a:pt x="14668" y="81908"/>
                    <a:pt x="1296" y="76177"/>
                    <a:pt x="150" y="59366"/>
                  </a:cubicBezTo>
                  <a:cubicBezTo>
                    <a:pt x="-996" y="42938"/>
                    <a:pt x="4353" y="34150"/>
                    <a:pt x="18871" y="28802"/>
                  </a:cubicBezTo>
                  <a:cubicBezTo>
                    <a:pt x="36064" y="21925"/>
                    <a:pt x="61279" y="16958"/>
                    <a:pt x="70449" y="16194"/>
                  </a:cubicBezTo>
                  <a:cubicBezTo>
                    <a:pt x="115532" y="15047"/>
                    <a:pt x="238555" y="529"/>
                    <a:pt x="250017" y="529"/>
                  </a:cubicBezTo>
                  <a:cubicBezTo>
                    <a:pt x="265299" y="529"/>
                    <a:pt x="280582" y="-1381"/>
                    <a:pt x="295482" y="2057"/>
                  </a:cubicBezTo>
                  <a:cubicBezTo>
                    <a:pt x="322608" y="8170"/>
                    <a:pt x="333306" y="29184"/>
                    <a:pt x="320316" y="53253"/>
                  </a:cubicBezTo>
                  <a:cubicBezTo>
                    <a:pt x="312675" y="67772"/>
                    <a:pt x="308090" y="77323"/>
                    <a:pt x="326429" y="88785"/>
                  </a:cubicBezTo>
                  <a:cubicBezTo>
                    <a:pt x="340947" y="97954"/>
                    <a:pt x="338655" y="118968"/>
                    <a:pt x="323372" y="139599"/>
                  </a:cubicBezTo>
                  <a:cubicBezTo>
                    <a:pt x="318024" y="146858"/>
                    <a:pt x="315349" y="150679"/>
                    <a:pt x="324519" y="157556"/>
                  </a:cubicBezTo>
                  <a:cubicBezTo>
                    <a:pt x="348970" y="174366"/>
                    <a:pt x="350881" y="192705"/>
                    <a:pt x="332160" y="216393"/>
                  </a:cubicBezTo>
                  <a:cubicBezTo>
                    <a:pt x="328721" y="220596"/>
                    <a:pt x="325283" y="225180"/>
                    <a:pt x="321462" y="229765"/>
                  </a:cubicBezTo>
                  <a:cubicBezTo>
                    <a:pt x="347060" y="239316"/>
                    <a:pt x="355847" y="250778"/>
                    <a:pt x="353937" y="269881"/>
                  </a:cubicBezTo>
                  <a:cubicBezTo>
                    <a:pt x="351263" y="295861"/>
                    <a:pt x="337891" y="309233"/>
                    <a:pt x="312675" y="314200"/>
                  </a:cubicBezTo>
                  <a:cubicBezTo>
                    <a:pt x="302359" y="316493"/>
                    <a:pt x="244286" y="320313"/>
                    <a:pt x="225947" y="319931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538B28F-AFE6-4A29-B48E-5569331878DB}"/>
                </a:ext>
              </a:extLst>
            </p:cNvPr>
            <p:cNvSpPr/>
            <p:nvPr/>
          </p:nvSpPr>
          <p:spPr>
            <a:xfrm>
              <a:off x="10256277" y="2870492"/>
              <a:ext cx="228150" cy="268013"/>
            </a:xfrm>
            <a:custGeom>
              <a:avLst/>
              <a:gdLst>
                <a:gd name="connsiteX0" fmla="*/ 118245 w 295382"/>
                <a:gd name="connsiteY0" fmla="*/ 129524 h 346991"/>
                <a:gd name="connsiteX1" fmla="*/ 13178 w 295382"/>
                <a:gd name="connsiteY1" fmla="*/ 190271 h 346991"/>
                <a:gd name="connsiteX2" fmla="*/ 952 w 295382"/>
                <a:gd name="connsiteY2" fmla="*/ 205172 h 346991"/>
                <a:gd name="connsiteX3" fmla="*/ 94175 w 295382"/>
                <a:gd name="connsiteY3" fmla="*/ 343859 h 346991"/>
                <a:gd name="connsiteX4" fmla="*/ 221783 w 295382"/>
                <a:gd name="connsiteY4" fmla="*/ 241467 h 346991"/>
                <a:gd name="connsiteX5" fmla="*/ 290936 w 295382"/>
                <a:gd name="connsiteY5" fmla="*/ 129906 h 346991"/>
                <a:gd name="connsiteX6" fmla="*/ 272597 w 295382"/>
                <a:gd name="connsiteY6" fmla="*/ 40122 h 346991"/>
                <a:gd name="connsiteX7" fmla="*/ 174408 w 295382"/>
                <a:gd name="connsiteY7" fmla="*/ 6 h 346991"/>
                <a:gd name="connsiteX8" fmla="*/ 155305 w 295382"/>
                <a:gd name="connsiteY8" fmla="*/ 19873 h 346991"/>
                <a:gd name="connsiteX9" fmla="*/ 118245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18245" y="129524"/>
                  </a:moveTo>
                  <a:cubicBezTo>
                    <a:pt x="88444" y="158942"/>
                    <a:pt x="52149" y="176517"/>
                    <a:pt x="13178" y="190271"/>
                  </a:cubicBezTo>
                  <a:cubicBezTo>
                    <a:pt x="5537" y="192946"/>
                    <a:pt x="-2868" y="195620"/>
                    <a:pt x="952" y="205172"/>
                  </a:cubicBezTo>
                  <a:cubicBezTo>
                    <a:pt x="4009" y="213195"/>
                    <a:pt x="62464" y="370985"/>
                    <a:pt x="94175" y="343859"/>
                  </a:cubicBezTo>
                  <a:cubicBezTo>
                    <a:pt x="138494" y="311766"/>
                    <a:pt x="184341" y="281966"/>
                    <a:pt x="221783" y="241467"/>
                  </a:cubicBezTo>
                  <a:cubicBezTo>
                    <a:pt x="252348" y="208610"/>
                    <a:pt x="278328" y="173079"/>
                    <a:pt x="290936" y="129906"/>
                  </a:cubicBezTo>
                  <a:cubicBezTo>
                    <a:pt x="298195" y="104308"/>
                    <a:pt x="299341" y="58843"/>
                    <a:pt x="272597" y="40122"/>
                  </a:cubicBezTo>
                  <a:cubicBezTo>
                    <a:pt x="243178" y="18727"/>
                    <a:pt x="213378" y="-376"/>
                    <a:pt x="174408" y="6"/>
                  </a:cubicBezTo>
                  <a:cubicBezTo>
                    <a:pt x="159125" y="388"/>
                    <a:pt x="153776" y="4972"/>
                    <a:pt x="155305" y="19873"/>
                  </a:cubicBezTo>
                  <a:cubicBezTo>
                    <a:pt x="157597" y="50055"/>
                    <a:pt x="127032" y="121118"/>
                    <a:pt x="118245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Moon 772">
              <a:extLst>
                <a:ext uri="{FF2B5EF4-FFF2-40B4-BE49-F238E27FC236}">
                  <a16:creationId xmlns:a16="http://schemas.microsoft.com/office/drawing/2014/main" id="{77E7A6FA-AD43-4AAC-BF12-3DD5873B5269}"/>
                </a:ext>
              </a:extLst>
            </p:cNvPr>
            <p:cNvSpPr/>
            <p:nvPr/>
          </p:nvSpPr>
          <p:spPr>
            <a:xfrm rot="16200000">
              <a:off x="10207420" y="2551843"/>
              <a:ext cx="45719" cy="177704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11415</TotalTime>
  <Words>141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88</cp:revision>
  <dcterms:created xsi:type="dcterms:W3CDTF">2018-02-18T19:39:47Z</dcterms:created>
  <dcterms:modified xsi:type="dcterms:W3CDTF">2021-04-14T07:40:05Z</dcterms:modified>
</cp:coreProperties>
</file>