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0D0-4798-B67A-A9206707210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0D0-4798-B67A-A9206707210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0D0-4798-B67A-A9206707210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20D0-4798-B67A-A9206707210B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D0-4798-B67A-A920670721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0D0-4798-B67A-A92067072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3" name="사각형: 둥근 위쪽 모서리 6">
            <a:extLst>
              <a:ext uri="{FF2B5EF4-FFF2-40B4-BE49-F238E27FC236}">
                <a16:creationId xmlns:a16="http://schemas.microsoft.com/office/drawing/2014/main" id="{2A04A66A-A244-466A-9A25-69AAA1063F00}"/>
              </a:ext>
            </a:extLst>
          </p:cNvPr>
          <p:cNvSpPr/>
          <p:nvPr/>
        </p:nvSpPr>
        <p:spPr>
          <a:xfrm rot="16200000">
            <a:off x="1527586" y="125813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4" name="사각형: 둥근 위쪽 모서리 38">
            <a:extLst>
              <a:ext uri="{FF2B5EF4-FFF2-40B4-BE49-F238E27FC236}">
                <a16:creationId xmlns:a16="http://schemas.microsoft.com/office/drawing/2014/main" id="{2A2A9D40-686E-41B3-B02D-840711E763FA}"/>
              </a:ext>
            </a:extLst>
          </p:cNvPr>
          <p:cNvSpPr/>
          <p:nvPr/>
        </p:nvSpPr>
        <p:spPr>
          <a:xfrm rot="16200000">
            <a:off x="1527586" y="231805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5" name="사각형: 둥근 위쪽 모서리 39">
            <a:extLst>
              <a:ext uri="{FF2B5EF4-FFF2-40B4-BE49-F238E27FC236}">
                <a16:creationId xmlns:a16="http://schemas.microsoft.com/office/drawing/2014/main" id="{4D66DEAB-F0C4-4963-8274-466565FF05E1}"/>
              </a:ext>
            </a:extLst>
          </p:cNvPr>
          <p:cNvSpPr/>
          <p:nvPr/>
        </p:nvSpPr>
        <p:spPr>
          <a:xfrm rot="16200000">
            <a:off x="1527586" y="3377964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6" name="사각형: 둥근 위쪽 모서리 40">
            <a:extLst>
              <a:ext uri="{FF2B5EF4-FFF2-40B4-BE49-F238E27FC236}">
                <a16:creationId xmlns:a16="http://schemas.microsoft.com/office/drawing/2014/main" id="{77B8A96F-EBB0-40D6-AD87-EB77AA04F5D1}"/>
              </a:ext>
            </a:extLst>
          </p:cNvPr>
          <p:cNvSpPr/>
          <p:nvPr/>
        </p:nvSpPr>
        <p:spPr>
          <a:xfrm rot="16200000">
            <a:off x="1527586" y="443787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337" name="Chart 336">
            <a:extLst>
              <a:ext uri="{FF2B5EF4-FFF2-40B4-BE49-F238E27FC236}">
                <a16:creationId xmlns:a16="http://schemas.microsoft.com/office/drawing/2014/main" id="{E4DA7A73-121A-4C33-AA80-222A9FF5D1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6477564"/>
              </p:ext>
            </p:extLst>
          </p:nvPr>
        </p:nvGraphicFramePr>
        <p:xfrm>
          <a:off x="7707771" y="3281011"/>
          <a:ext cx="3741683" cy="292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38" name="Group 337">
            <a:extLst>
              <a:ext uri="{FF2B5EF4-FFF2-40B4-BE49-F238E27FC236}">
                <a16:creationId xmlns:a16="http://schemas.microsoft.com/office/drawing/2014/main" id="{BFF3E1CA-A187-464B-B830-0613EE8EFE57}"/>
              </a:ext>
            </a:extLst>
          </p:cNvPr>
          <p:cNvGrpSpPr/>
          <p:nvPr/>
        </p:nvGrpSpPr>
        <p:grpSpPr>
          <a:xfrm>
            <a:off x="7726819" y="1816158"/>
            <a:ext cx="3568165" cy="1306006"/>
            <a:chOff x="407846" y="2532849"/>
            <a:chExt cx="1945888" cy="979505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D41A6610-6A5F-4BB9-A085-B7BEAE6B8BCE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37CF7894-98B5-4E1E-8F99-D68B2E13F75C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761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1" name="Rectangle 14">
            <a:extLst>
              <a:ext uri="{FF2B5EF4-FFF2-40B4-BE49-F238E27FC236}">
                <a16:creationId xmlns:a16="http://schemas.microsoft.com/office/drawing/2014/main" id="{14391BC5-21DC-4DB2-8B89-9CAD06860C4C}"/>
              </a:ext>
            </a:extLst>
          </p:cNvPr>
          <p:cNvSpPr/>
          <p:nvPr/>
        </p:nvSpPr>
        <p:spPr>
          <a:xfrm>
            <a:off x="3017628" y="1868407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2" name="Rectangle 17">
            <a:extLst>
              <a:ext uri="{FF2B5EF4-FFF2-40B4-BE49-F238E27FC236}">
                <a16:creationId xmlns:a16="http://schemas.microsoft.com/office/drawing/2014/main" id="{E13E9425-F3C2-4E51-900B-17298EE2043B}"/>
              </a:ext>
            </a:extLst>
          </p:cNvPr>
          <p:cNvSpPr/>
          <p:nvPr/>
        </p:nvSpPr>
        <p:spPr>
          <a:xfrm>
            <a:off x="3017628" y="2929359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3" name="Rectangle 18">
            <a:extLst>
              <a:ext uri="{FF2B5EF4-FFF2-40B4-BE49-F238E27FC236}">
                <a16:creationId xmlns:a16="http://schemas.microsoft.com/office/drawing/2014/main" id="{67CFCAC9-8B46-48B4-81EB-342CCABAD549}"/>
              </a:ext>
            </a:extLst>
          </p:cNvPr>
          <p:cNvSpPr/>
          <p:nvPr/>
        </p:nvSpPr>
        <p:spPr>
          <a:xfrm>
            <a:off x="3017628" y="3988754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4" name="Rectangle 19">
            <a:extLst>
              <a:ext uri="{FF2B5EF4-FFF2-40B4-BE49-F238E27FC236}">
                <a16:creationId xmlns:a16="http://schemas.microsoft.com/office/drawing/2014/main" id="{F24F240F-9861-44BE-AC52-4B5FFD805D8E}"/>
              </a:ext>
            </a:extLst>
          </p:cNvPr>
          <p:cNvSpPr/>
          <p:nvPr/>
        </p:nvSpPr>
        <p:spPr>
          <a:xfrm>
            <a:off x="3017625" y="5049197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18A21238-262B-4534-A863-337861313C8F}"/>
              </a:ext>
            </a:extLst>
          </p:cNvPr>
          <p:cNvSpPr/>
          <p:nvPr/>
        </p:nvSpPr>
        <p:spPr>
          <a:xfrm>
            <a:off x="1035894" y="196740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E45480A4-97B0-4D79-9565-12D81912E521}"/>
              </a:ext>
            </a:extLst>
          </p:cNvPr>
          <p:cNvSpPr/>
          <p:nvPr/>
        </p:nvSpPr>
        <p:spPr>
          <a:xfrm>
            <a:off x="1035894" y="3027320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7D48168E-30D4-4F36-B799-C46BE2BFD150}"/>
              </a:ext>
            </a:extLst>
          </p:cNvPr>
          <p:cNvSpPr/>
          <p:nvPr/>
        </p:nvSpPr>
        <p:spPr>
          <a:xfrm>
            <a:off x="1035894" y="4087233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C7B4ADAE-42F4-4479-909F-B1F4A3ECE14A}"/>
              </a:ext>
            </a:extLst>
          </p:cNvPr>
          <p:cNvSpPr/>
          <p:nvPr/>
        </p:nvSpPr>
        <p:spPr>
          <a:xfrm>
            <a:off x="1035894" y="514714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585FDF8F-FE53-41B4-90F0-CBA1AC46DD8D}"/>
              </a:ext>
            </a:extLst>
          </p:cNvPr>
          <p:cNvGrpSpPr/>
          <p:nvPr/>
        </p:nvGrpSpPr>
        <p:grpSpPr>
          <a:xfrm>
            <a:off x="2038532" y="2072787"/>
            <a:ext cx="3581511" cy="668638"/>
            <a:chOff x="1280970" y="2069669"/>
            <a:chExt cx="3198831" cy="668638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BFF2F79F-53E5-4856-8C21-138E3DD34CF9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90605871-7561-4A98-A0EB-50BA8D481CFF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DAE7E28D-9F3E-4D3A-BD11-E30DBEA98444}"/>
              </a:ext>
            </a:extLst>
          </p:cNvPr>
          <p:cNvGrpSpPr/>
          <p:nvPr/>
        </p:nvGrpSpPr>
        <p:grpSpPr>
          <a:xfrm>
            <a:off x="2038535" y="3132700"/>
            <a:ext cx="3590043" cy="668638"/>
            <a:chOff x="1273350" y="2938497"/>
            <a:chExt cx="3206451" cy="668638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5421B346-D6C4-4C18-A78B-95BEB2BF2592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7F25259B-CA98-4C66-8252-6A2D21A15B6D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58D7829E-D974-4A6F-9FBF-DB4EC2B13A6F}"/>
              </a:ext>
            </a:extLst>
          </p:cNvPr>
          <p:cNvGrpSpPr/>
          <p:nvPr/>
        </p:nvGrpSpPr>
        <p:grpSpPr>
          <a:xfrm>
            <a:off x="2038532" y="4192608"/>
            <a:ext cx="3581511" cy="668639"/>
            <a:chOff x="1265730" y="3788973"/>
            <a:chExt cx="3198831" cy="668639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1586B2FF-F7E8-4F93-BCAD-B1703FB943F0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513A1A4C-988A-4AB0-B8C2-71697EB7EAF5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917BF591-C9B4-4B77-9F41-1563EB415CED}"/>
              </a:ext>
            </a:extLst>
          </p:cNvPr>
          <p:cNvGrpSpPr/>
          <p:nvPr/>
        </p:nvGrpSpPr>
        <p:grpSpPr>
          <a:xfrm>
            <a:off x="2038532" y="5252532"/>
            <a:ext cx="3607106" cy="668638"/>
            <a:chOff x="1258110" y="4650181"/>
            <a:chExt cx="3221691" cy="668638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CD564BE6-0977-4A1A-8D35-617069B647E5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86CFB6AC-493B-432E-87EF-AB436F2D67BE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1" name="Oval 21">
            <a:extLst>
              <a:ext uri="{FF2B5EF4-FFF2-40B4-BE49-F238E27FC236}">
                <a16:creationId xmlns:a16="http://schemas.microsoft.com/office/drawing/2014/main" id="{C17CA4F7-4235-4FB7-AD92-68DEE5450803}"/>
              </a:ext>
            </a:extLst>
          </p:cNvPr>
          <p:cNvSpPr>
            <a:spLocks noChangeAspect="1"/>
          </p:cNvSpPr>
          <p:nvPr/>
        </p:nvSpPr>
        <p:spPr>
          <a:xfrm>
            <a:off x="1257705" y="3281011"/>
            <a:ext cx="410237" cy="35954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2" name="Donut 15">
            <a:extLst>
              <a:ext uri="{FF2B5EF4-FFF2-40B4-BE49-F238E27FC236}">
                <a16:creationId xmlns:a16="http://schemas.microsoft.com/office/drawing/2014/main" id="{50016FB7-02D6-4E38-8AC0-44602D286B6F}"/>
              </a:ext>
            </a:extLst>
          </p:cNvPr>
          <p:cNvSpPr/>
          <p:nvPr/>
        </p:nvSpPr>
        <p:spPr>
          <a:xfrm>
            <a:off x="1260966" y="4302848"/>
            <a:ext cx="403003" cy="40019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3" name="Rectangle 15">
            <a:extLst>
              <a:ext uri="{FF2B5EF4-FFF2-40B4-BE49-F238E27FC236}">
                <a16:creationId xmlns:a16="http://schemas.microsoft.com/office/drawing/2014/main" id="{A12E015B-9B7D-4E9C-942B-75C981F96A44}"/>
              </a:ext>
            </a:extLst>
          </p:cNvPr>
          <p:cNvSpPr/>
          <p:nvPr/>
        </p:nvSpPr>
        <p:spPr>
          <a:xfrm>
            <a:off x="1271002" y="2188724"/>
            <a:ext cx="380728" cy="396599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64" name="Isosceles Triangle 41">
            <a:extLst>
              <a:ext uri="{FF2B5EF4-FFF2-40B4-BE49-F238E27FC236}">
                <a16:creationId xmlns:a16="http://schemas.microsoft.com/office/drawing/2014/main" id="{4C83D3A1-DDDD-42EA-B516-DDBF5F230792}"/>
              </a:ext>
            </a:extLst>
          </p:cNvPr>
          <p:cNvSpPr>
            <a:spLocks noChangeAspect="1"/>
          </p:cNvSpPr>
          <p:nvPr/>
        </p:nvSpPr>
        <p:spPr>
          <a:xfrm>
            <a:off x="1317237" y="5369382"/>
            <a:ext cx="278115" cy="399493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111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2019-01-02T03:39:27Z</dcterms:modified>
</cp:coreProperties>
</file>