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88" name="Oval 787">
            <a:extLst>
              <a:ext uri="{FF2B5EF4-FFF2-40B4-BE49-F238E27FC236}">
                <a16:creationId xmlns:a16="http://schemas.microsoft.com/office/drawing/2014/main" id="{4A0ECE31-7E9C-4187-9E34-15BB7F874D03}"/>
              </a:ext>
            </a:extLst>
          </p:cNvPr>
          <p:cNvSpPr/>
          <p:nvPr/>
        </p:nvSpPr>
        <p:spPr>
          <a:xfrm>
            <a:off x="927030" y="1884351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F1D20671-A0B0-495A-B52E-D71E308E8571}"/>
              </a:ext>
            </a:extLst>
          </p:cNvPr>
          <p:cNvGrpSpPr/>
          <p:nvPr/>
        </p:nvGrpSpPr>
        <p:grpSpPr>
          <a:xfrm>
            <a:off x="1719114" y="1805845"/>
            <a:ext cx="5272237" cy="850432"/>
            <a:chOff x="1775729" y="2204864"/>
            <a:chExt cx="1716151" cy="850432"/>
          </a:xfrm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20B6CFB0-AEE4-46A5-B59C-0FCE17647F88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C88E31FF-5605-41A3-9173-E4486C4FDF18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2" name="Oval 791">
            <a:extLst>
              <a:ext uri="{FF2B5EF4-FFF2-40B4-BE49-F238E27FC236}">
                <a16:creationId xmlns:a16="http://schemas.microsoft.com/office/drawing/2014/main" id="{5B9FB0D2-B7F7-415E-A1F9-92E973AE3719}"/>
              </a:ext>
            </a:extLst>
          </p:cNvPr>
          <p:cNvSpPr/>
          <p:nvPr/>
        </p:nvSpPr>
        <p:spPr>
          <a:xfrm>
            <a:off x="927030" y="3044262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E676FA75-1E44-4B86-95B6-11352DABCFBF}"/>
              </a:ext>
            </a:extLst>
          </p:cNvPr>
          <p:cNvGrpSpPr/>
          <p:nvPr/>
        </p:nvGrpSpPr>
        <p:grpSpPr>
          <a:xfrm>
            <a:off x="1719114" y="2965755"/>
            <a:ext cx="5272237" cy="850432"/>
            <a:chOff x="1775729" y="2204864"/>
            <a:chExt cx="1716151" cy="850432"/>
          </a:xfrm>
        </p:grpSpPr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D1BE5131-5B20-459E-88A0-046D098CC30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2BEB1F89-B57A-4DF8-94E4-2D7FD4E3A7F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6" name="Oval 795">
            <a:extLst>
              <a:ext uri="{FF2B5EF4-FFF2-40B4-BE49-F238E27FC236}">
                <a16:creationId xmlns:a16="http://schemas.microsoft.com/office/drawing/2014/main" id="{43E9FE08-6E18-478E-8323-74E495E5E41C}"/>
              </a:ext>
            </a:extLst>
          </p:cNvPr>
          <p:cNvSpPr/>
          <p:nvPr/>
        </p:nvSpPr>
        <p:spPr>
          <a:xfrm>
            <a:off x="927030" y="420417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97" name="Group 796">
            <a:extLst>
              <a:ext uri="{FF2B5EF4-FFF2-40B4-BE49-F238E27FC236}">
                <a16:creationId xmlns:a16="http://schemas.microsoft.com/office/drawing/2014/main" id="{90C0365A-57A6-41C1-9CDA-A0E7F541D514}"/>
              </a:ext>
            </a:extLst>
          </p:cNvPr>
          <p:cNvGrpSpPr/>
          <p:nvPr/>
        </p:nvGrpSpPr>
        <p:grpSpPr>
          <a:xfrm>
            <a:off x="1719114" y="4125666"/>
            <a:ext cx="5272237" cy="850432"/>
            <a:chOff x="1775729" y="2204864"/>
            <a:chExt cx="1716151" cy="850432"/>
          </a:xfrm>
        </p:grpSpPr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72AFB793-017A-4F84-BAFC-E468069CA71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3DE268C4-ED80-43F7-9436-007694B25B6C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00" name="Oval 799">
            <a:extLst>
              <a:ext uri="{FF2B5EF4-FFF2-40B4-BE49-F238E27FC236}">
                <a16:creationId xmlns:a16="http://schemas.microsoft.com/office/drawing/2014/main" id="{B3D2B03B-9831-46AB-A134-2DE0B489470E}"/>
              </a:ext>
            </a:extLst>
          </p:cNvPr>
          <p:cNvSpPr/>
          <p:nvPr/>
        </p:nvSpPr>
        <p:spPr>
          <a:xfrm>
            <a:off x="927030" y="536408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CA22F211-F909-4B73-B3F5-353B2A808E2E}"/>
              </a:ext>
            </a:extLst>
          </p:cNvPr>
          <p:cNvGrpSpPr/>
          <p:nvPr/>
        </p:nvGrpSpPr>
        <p:grpSpPr>
          <a:xfrm>
            <a:off x="1719114" y="5285578"/>
            <a:ext cx="5272237" cy="850432"/>
            <a:chOff x="1775729" y="2204864"/>
            <a:chExt cx="1716151" cy="850432"/>
          </a:xfrm>
        </p:grpSpPr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11BFEF2B-D2E3-479A-9191-502DD5C4E5C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3" name="TextBox 802">
              <a:extLst>
                <a:ext uri="{FF2B5EF4-FFF2-40B4-BE49-F238E27FC236}">
                  <a16:creationId xmlns:a16="http://schemas.microsoft.com/office/drawing/2014/main" id="{53A709DF-0081-471C-A34D-8302F8B2760E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04" name="Block Arc 5">
            <a:extLst>
              <a:ext uri="{FF2B5EF4-FFF2-40B4-BE49-F238E27FC236}">
                <a16:creationId xmlns:a16="http://schemas.microsoft.com/office/drawing/2014/main" id="{C4A89A02-9F20-4A83-B113-2CE2B6FD3D96}"/>
              </a:ext>
            </a:extLst>
          </p:cNvPr>
          <p:cNvSpPr>
            <a:spLocks noChangeAspect="1"/>
          </p:cNvSpPr>
          <p:nvPr/>
        </p:nvSpPr>
        <p:spPr>
          <a:xfrm rot="10800000">
            <a:off x="1112302" y="4365470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05" name="Rectangle 6">
            <a:extLst>
              <a:ext uri="{FF2B5EF4-FFF2-40B4-BE49-F238E27FC236}">
                <a16:creationId xmlns:a16="http://schemas.microsoft.com/office/drawing/2014/main" id="{30EB0BC3-CB4D-4731-929D-08D76230C7C4}"/>
              </a:ext>
            </a:extLst>
          </p:cNvPr>
          <p:cNvSpPr>
            <a:spLocks noChangeAspect="1"/>
          </p:cNvSpPr>
          <p:nvPr/>
        </p:nvSpPr>
        <p:spPr>
          <a:xfrm>
            <a:off x="1103150" y="3205558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06" name="Rounded Rectangle 1">
            <a:extLst>
              <a:ext uri="{FF2B5EF4-FFF2-40B4-BE49-F238E27FC236}">
                <a16:creationId xmlns:a16="http://schemas.microsoft.com/office/drawing/2014/main" id="{7EA9E889-C9A5-496E-A0FB-47FAE8FB8B40}"/>
              </a:ext>
            </a:extLst>
          </p:cNvPr>
          <p:cNvSpPr/>
          <p:nvPr/>
        </p:nvSpPr>
        <p:spPr>
          <a:xfrm>
            <a:off x="1170958" y="2056974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07" name="Rounded Rectangle 5">
            <a:extLst>
              <a:ext uri="{FF2B5EF4-FFF2-40B4-BE49-F238E27FC236}">
                <a16:creationId xmlns:a16="http://schemas.microsoft.com/office/drawing/2014/main" id="{66677C5C-9CE5-4260-A226-8B41136BCE57}"/>
              </a:ext>
            </a:extLst>
          </p:cNvPr>
          <p:cNvSpPr>
            <a:spLocks/>
          </p:cNvSpPr>
          <p:nvPr/>
        </p:nvSpPr>
        <p:spPr>
          <a:xfrm>
            <a:off x="1113852" y="5540506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808" name="그룹 3">
            <a:extLst>
              <a:ext uri="{FF2B5EF4-FFF2-40B4-BE49-F238E27FC236}">
                <a16:creationId xmlns:a16="http://schemas.microsoft.com/office/drawing/2014/main" id="{1E265CFE-F9DC-4AA9-A8AD-2B2DA1F9BECB}"/>
              </a:ext>
            </a:extLst>
          </p:cNvPr>
          <p:cNvGrpSpPr/>
          <p:nvPr/>
        </p:nvGrpSpPr>
        <p:grpSpPr>
          <a:xfrm>
            <a:off x="7432530" y="1822224"/>
            <a:ext cx="3806973" cy="4340270"/>
            <a:chOff x="6765777" y="1996709"/>
            <a:chExt cx="3316219" cy="3780769"/>
          </a:xfrm>
        </p:grpSpPr>
        <p:grpSp>
          <p:nvGrpSpPr>
            <p:cNvPr id="809" name="그룹 4">
              <a:extLst>
                <a:ext uri="{FF2B5EF4-FFF2-40B4-BE49-F238E27FC236}">
                  <a16:creationId xmlns:a16="http://schemas.microsoft.com/office/drawing/2014/main" id="{209F03B5-0F66-4226-8A2E-6E4DDB91CC89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813" name="자유형: 도형 38">
                <a:extLst>
                  <a:ext uri="{FF2B5EF4-FFF2-40B4-BE49-F238E27FC236}">
                    <a16:creationId xmlns:a16="http://schemas.microsoft.com/office/drawing/2014/main" id="{11077026-2666-4FB7-B654-3DC1E7E6E7D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814" name="자유형: 도형 35">
                <a:extLst>
                  <a:ext uri="{FF2B5EF4-FFF2-40B4-BE49-F238E27FC236}">
                    <a16:creationId xmlns:a16="http://schemas.microsoft.com/office/drawing/2014/main" id="{7E2B000E-5A7B-42A0-8503-0A749CC693C3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5" name="자유형: 도형 37">
                <a:extLst>
                  <a:ext uri="{FF2B5EF4-FFF2-40B4-BE49-F238E27FC236}">
                    <a16:creationId xmlns:a16="http://schemas.microsoft.com/office/drawing/2014/main" id="{89332758-8A0E-443A-A3BE-7EBF589C0F8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816" name="자유형: 도형 36">
                <a:extLst>
                  <a:ext uri="{FF2B5EF4-FFF2-40B4-BE49-F238E27FC236}">
                    <a16:creationId xmlns:a16="http://schemas.microsoft.com/office/drawing/2014/main" id="{CD4F86CA-5F47-4396-90E6-F9A2D59016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810" name="화살표: 위쪽/아래쪽 5">
              <a:extLst>
                <a:ext uri="{FF2B5EF4-FFF2-40B4-BE49-F238E27FC236}">
                  <a16:creationId xmlns:a16="http://schemas.microsoft.com/office/drawing/2014/main" id="{63C3A69F-042B-415B-8667-C9DA065EA9BC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1" name="화살표: 위쪽/아래쪽 39">
              <a:extLst>
                <a:ext uri="{FF2B5EF4-FFF2-40B4-BE49-F238E27FC236}">
                  <a16:creationId xmlns:a16="http://schemas.microsoft.com/office/drawing/2014/main" id="{5B99E7AE-9954-4606-B0E9-BCC8C237B608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2" name="화살표: 위쪽/아래쪽 40">
              <a:extLst>
                <a:ext uri="{FF2B5EF4-FFF2-40B4-BE49-F238E27FC236}">
                  <a16:creationId xmlns:a16="http://schemas.microsoft.com/office/drawing/2014/main" id="{FAD09512-977C-45C0-A6FD-454D09C0DE2E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176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2019-05-20T06:14:00Z</dcterms:modified>
</cp:coreProperties>
</file>