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56F00D-1FCD-47A0-A3A9-96795539BAB3}"/>
              </a:ext>
            </a:extLst>
          </p:cNvPr>
          <p:cNvSpPr/>
          <p:nvPr/>
        </p:nvSpPr>
        <p:spPr>
          <a:xfrm>
            <a:off x="983099" y="2771627"/>
            <a:ext cx="4680488" cy="516610"/>
          </a:xfrm>
          <a:custGeom>
            <a:avLst/>
            <a:gdLst>
              <a:gd name="connsiteX0" fmla="*/ 0 w 7020732"/>
              <a:gd name="connsiteY0" fmla="*/ 0 h 774915"/>
              <a:gd name="connsiteX1" fmla="*/ 5672380 w 7020732"/>
              <a:gd name="connsiteY1" fmla="*/ 0 h 774915"/>
              <a:gd name="connsiteX2" fmla="*/ 7020732 w 7020732"/>
              <a:gd name="connsiteY2" fmla="*/ 774915 h 7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20732" h="774915">
                <a:moveTo>
                  <a:pt x="0" y="0"/>
                </a:moveTo>
                <a:lnTo>
                  <a:pt x="5672380" y="0"/>
                </a:lnTo>
                <a:lnTo>
                  <a:pt x="7020732" y="774915"/>
                </a:lnTo>
              </a:path>
            </a:pathLst>
          </a:custGeom>
          <a:noFill/>
          <a:ln w="19050">
            <a:solidFill>
              <a:schemeClr val="accent3"/>
            </a:solidFill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8897CD-2BD8-4C68-9D1F-D94EEEDB2E73}"/>
              </a:ext>
            </a:extLst>
          </p:cNvPr>
          <p:cNvSpPr/>
          <p:nvPr/>
        </p:nvSpPr>
        <p:spPr>
          <a:xfrm>
            <a:off x="972768" y="4641756"/>
            <a:ext cx="3967566" cy="289302"/>
          </a:xfrm>
          <a:custGeom>
            <a:avLst/>
            <a:gdLst>
              <a:gd name="connsiteX0" fmla="*/ 0 w 5951349"/>
              <a:gd name="connsiteY0" fmla="*/ 0 h 433953"/>
              <a:gd name="connsiteX1" fmla="*/ 5300420 w 5951349"/>
              <a:gd name="connsiteY1" fmla="*/ 30997 h 433953"/>
              <a:gd name="connsiteX2" fmla="*/ 5951349 w 5951349"/>
              <a:gd name="connsiteY2" fmla="*/ 433953 h 433953"/>
              <a:gd name="connsiteX0" fmla="*/ 0 w 5951349"/>
              <a:gd name="connsiteY0" fmla="*/ 0 h 433953"/>
              <a:gd name="connsiteX1" fmla="*/ 5300420 w 5951349"/>
              <a:gd name="connsiteY1" fmla="*/ 0 h 433953"/>
              <a:gd name="connsiteX2" fmla="*/ 5951349 w 5951349"/>
              <a:gd name="connsiteY2" fmla="*/ 433953 h 43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1349" h="433953">
                <a:moveTo>
                  <a:pt x="0" y="0"/>
                </a:moveTo>
                <a:lnTo>
                  <a:pt x="5300420" y="0"/>
                </a:lnTo>
                <a:lnTo>
                  <a:pt x="5951349" y="433953"/>
                </a:lnTo>
              </a:path>
            </a:pathLst>
          </a:custGeom>
          <a:noFill/>
          <a:ln w="19050">
            <a:solidFill>
              <a:schemeClr val="accent1"/>
            </a:solidFill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AE7D883-A936-4FF1-8577-BA9FBB288A4F}"/>
              </a:ext>
            </a:extLst>
          </p:cNvPr>
          <p:cNvSpPr/>
          <p:nvPr/>
        </p:nvSpPr>
        <p:spPr>
          <a:xfrm>
            <a:off x="6572822" y="2771627"/>
            <a:ext cx="4639159" cy="464949"/>
          </a:xfrm>
          <a:custGeom>
            <a:avLst/>
            <a:gdLst>
              <a:gd name="connsiteX0" fmla="*/ 0 w 6958739"/>
              <a:gd name="connsiteY0" fmla="*/ 697423 h 697423"/>
              <a:gd name="connsiteX1" fmla="*/ 1255363 w 6958739"/>
              <a:gd name="connsiteY1" fmla="*/ 0 h 697423"/>
              <a:gd name="connsiteX2" fmla="*/ 6958739 w 6958739"/>
              <a:gd name="connsiteY2" fmla="*/ 0 h 69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58739" h="697423">
                <a:moveTo>
                  <a:pt x="0" y="697423"/>
                </a:moveTo>
                <a:lnTo>
                  <a:pt x="1255363" y="0"/>
                </a:lnTo>
                <a:lnTo>
                  <a:pt x="6958739" y="0"/>
                </a:lnTo>
              </a:path>
            </a:pathLst>
          </a:custGeom>
          <a:noFill/>
          <a:ln w="19050"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2DA6897-1012-4D49-A0AD-0ED2C278BF12}"/>
              </a:ext>
            </a:extLst>
          </p:cNvPr>
          <p:cNvSpPr/>
          <p:nvPr/>
        </p:nvSpPr>
        <p:spPr>
          <a:xfrm>
            <a:off x="7081063" y="4641756"/>
            <a:ext cx="4112217" cy="392623"/>
          </a:xfrm>
          <a:custGeom>
            <a:avLst/>
            <a:gdLst>
              <a:gd name="connsiteX0" fmla="*/ 0 w 6168326"/>
              <a:gd name="connsiteY0" fmla="*/ 588935 h 588935"/>
              <a:gd name="connsiteX1" fmla="*/ 1022888 w 6168326"/>
              <a:gd name="connsiteY1" fmla="*/ 0 h 588935"/>
              <a:gd name="connsiteX2" fmla="*/ 6168326 w 6168326"/>
              <a:gd name="connsiteY2" fmla="*/ 46495 h 588935"/>
              <a:gd name="connsiteX0" fmla="*/ 0 w 6168326"/>
              <a:gd name="connsiteY0" fmla="*/ 588935 h 588935"/>
              <a:gd name="connsiteX1" fmla="*/ 1022888 w 6168326"/>
              <a:gd name="connsiteY1" fmla="*/ 0 h 588935"/>
              <a:gd name="connsiteX2" fmla="*/ 6168326 w 6168326"/>
              <a:gd name="connsiteY2" fmla="*/ 0 h 588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8326" h="588935">
                <a:moveTo>
                  <a:pt x="0" y="588935"/>
                </a:moveTo>
                <a:lnTo>
                  <a:pt x="1022888" y="0"/>
                </a:lnTo>
                <a:lnTo>
                  <a:pt x="6168326" y="0"/>
                </a:lnTo>
              </a:path>
            </a:pathLst>
          </a:custGeom>
          <a:noFill/>
          <a:ln w="19050">
            <a:solidFill>
              <a:schemeClr val="accent2"/>
            </a:solidFill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9" name="그룹 4">
            <a:extLst>
              <a:ext uri="{FF2B5EF4-FFF2-40B4-BE49-F238E27FC236}">
                <a16:creationId xmlns:a16="http://schemas.microsoft.com/office/drawing/2014/main" id="{AEB6424C-EF0A-4FDD-BAF2-4336E7F3CA50}"/>
              </a:ext>
            </a:extLst>
          </p:cNvPr>
          <p:cNvGrpSpPr/>
          <p:nvPr/>
        </p:nvGrpSpPr>
        <p:grpSpPr>
          <a:xfrm>
            <a:off x="4380538" y="2681681"/>
            <a:ext cx="2987325" cy="3504804"/>
            <a:chOff x="4389329" y="2708921"/>
            <a:chExt cx="2987325" cy="3504804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89F43B78-B159-44FD-9F71-A176BF505550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3AC588C-9F45-4A45-B4AD-605360EAD08C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8E82F13-DC94-4C62-B9CB-CE406A1CCA24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DC6DACD4-98FE-4FDB-B213-46551AF7AAB0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26B5296-12DA-4135-AF92-A9CB51649ACF}"/>
              </a:ext>
            </a:extLst>
          </p:cNvPr>
          <p:cNvGrpSpPr/>
          <p:nvPr/>
        </p:nvGrpSpPr>
        <p:grpSpPr>
          <a:xfrm>
            <a:off x="1430930" y="1838035"/>
            <a:ext cx="2652566" cy="865838"/>
            <a:chOff x="2079596" y="4282215"/>
            <a:chExt cx="3303213" cy="8658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86D5C7-4635-4CA5-9398-40C11E6A8BDB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0F74A9-FABE-4A27-9D6F-CC00FF9C9E5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6D3200-438F-472F-9981-D46D65E825E1}"/>
              </a:ext>
            </a:extLst>
          </p:cNvPr>
          <p:cNvGrpSpPr/>
          <p:nvPr/>
        </p:nvGrpSpPr>
        <p:grpSpPr>
          <a:xfrm>
            <a:off x="8109928" y="1838035"/>
            <a:ext cx="2652566" cy="865838"/>
            <a:chOff x="2079596" y="4282215"/>
            <a:chExt cx="3303213" cy="8658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F12319-9E1E-4592-B0A8-52BFD98821B0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BEF42E-F776-4630-B051-5E64036E355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C72A35-B2CB-4AF7-8D33-2081774578DA}"/>
              </a:ext>
            </a:extLst>
          </p:cNvPr>
          <p:cNvGrpSpPr/>
          <p:nvPr/>
        </p:nvGrpSpPr>
        <p:grpSpPr>
          <a:xfrm>
            <a:off x="8109928" y="4790608"/>
            <a:ext cx="2652566" cy="865838"/>
            <a:chOff x="2079596" y="4282215"/>
            <a:chExt cx="3303213" cy="8658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EADEDC-9580-4876-A610-4E86D6E1FA2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5EBB13-8792-4E00-AF1B-FBA35E8429F5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E347FB-30B5-45A6-A44E-1696C7BC2008}"/>
              </a:ext>
            </a:extLst>
          </p:cNvPr>
          <p:cNvGrpSpPr/>
          <p:nvPr/>
        </p:nvGrpSpPr>
        <p:grpSpPr>
          <a:xfrm>
            <a:off x="1430930" y="4790608"/>
            <a:ext cx="2652566" cy="865838"/>
            <a:chOff x="2079596" y="4282215"/>
            <a:chExt cx="3303213" cy="8658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10E25E-20E3-4E82-93DF-EC23101831D0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271C93-8C78-429A-A961-6D8F1639CCB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7">
            <a:extLst>
              <a:ext uri="{FF2B5EF4-FFF2-40B4-BE49-F238E27FC236}">
                <a16:creationId xmlns:a16="http://schemas.microsoft.com/office/drawing/2014/main" id="{A8956681-4458-4D00-A2FC-45F443AD9499}"/>
              </a:ext>
            </a:extLst>
          </p:cNvPr>
          <p:cNvSpPr/>
          <p:nvPr/>
        </p:nvSpPr>
        <p:spPr>
          <a:xfrm>
            <a:off x="1963968" y="4064053"/>
            <a:ext cx="375598" cy="493372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F9803CBD-8D86-4D95-80C8-B6C7702F40DC}"/>
              </a:ext>
            </a:extLst>
          </p:cNvPr>
          <p:cNvSpPr>
            <a:spLocks noChangeAspect="1"/>
          </p:cNvSpPr>
          <p:nvPr/>
        </p:nvSpPr>
        <p:spPr>
          <a:xfrm>
            <a:off x="1941706" y="2941571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4ABCA0-78AD-4065-89CA-C3F7A692FD76}"/>
              </a:ext>
            </a:extLst>
          </p:cNvPr>
          <p:cNvSpPr txBox="1"/>
          <p:nvPr/>
        </p:nvSpPr>
        <p:spPr>
          <a:xfrm>
            <a:off x="2575413" y="2998514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FA30E2-404B-4C65-8C70-486BF586AE61}"/>
              </a:ext>
            </a:extLst>
          </p:cNvPr>
          <p:cNvSpPr txBox="1"/>
          <p:nvPr/>
        </p:nvSpPr>
        <p:spPr>
          <a:xfrm>
            <a:off x="2575413" y="4156852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rapezoid 10">
            <a:extLst>
              <a:ext uri="{FF2B5EF4-FFF2-40B4-BE49-F238E27FC236}">
                <a16:creationId xmlns:a16="http://schemas.microsoft.com/office/drawing/2014/main" id="{8A52E59A-282F-4E1B-85D5-DE21DE4F863D}"/>
              </a:ext>
            </a:extLst>
          </p:cNvPr>
          <p:cNvSpPr>
            <a:spLocks noChangeAspect="1"/>
          </p:cNvSpPr>
          <p:nvPr/>
        </p:nvSpPr>
        <p:spPr>
          <a:xfrm>
            <a:off x="8635136" y="2941571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C000740B-5E59-4A4C-947B-CC85F5F23A5F}"/>
              </a:ext>
            </a:extLst>
          </p:cNvPr>
          <p:cNvSpPr>
            <a:spLocks noChangeAspect="1"/>
          </p:cNvSpPr>
          <p:nvPr/>
        </p:nvSpPr>
        <p:spPr>
          <a:xfrm>
            <a:off x="8649854" y="4076739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5EADC8-B6C9-40B9-B501-02256D96A757}"/>
              </a:ext>
            </a:extLst>
          </p:cNvPr>
          <p:cNvSpPr txBox="1"/>
          <p:nvPr/>
        </p:nvSpPr>
        <p:spPr>
          <a:xfrm>
            <a:off x="9239980" y="4156852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A3C3B5-3853-4F6E-BF01-14B918609DC7}"/>
              </a:ext>
            </a:extLst>
          </p:cNvPr>
          <p:cNvSpPr txBox="1"/>
          <p:nvPr/>
        </p:nvSpPr>
        <p:spPr>
          <a:xfrm>
            <a:off x="9239980" y="2998514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2018-12-28T02:07:36Z</dcterms:modified>
</cp:coreProperties>
</file>