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1896" y="3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930" name="Graphic 9">
            <a:extLst>
              <a:ext uri="{FF2B5EF4-FFF2-40B4-BE49-F238E27FC236}">
                <a16:creationId xmlns:a16="http://schemas.microsoft.com/office/drawing/2014/main" id="{D6D0DC7F-D6AF-4A88-AF78-25C8C78E0A32}"/>
              </a:ext>
            </a:extLst>
          </p:cNvPr>
          <p:cNvGrpSpPr/>
          <p:nvPr/>
        </p:nvGrpSpPr>
        <p:grpSpPr>
          <a:xfrm>
            <a:off x="4283208" y="2247064"/>
            <a:ext cx="3625584" cy="2028774"/>
            <a:chOff x="-24359" y="3903"/>
            <a:chExt cx="12241926" cy="6850236"/>
          </a:xfrm>
        </p:grpSpPr>
        <p:grpSp>
          <p:nvGrpSpPr>
            <p:cNvPr id="931" name="Graphic 9">
              <a:extLst>
                <a:ext uri="{FF2B5EF4-FFF2-40B4-BE49-F238E27FC236}">
                  <a16:creationId xmlns:a16="http://schemas.microsoft.com/office/drawing/2014/main" id="{53E8CB3A-AE73-42B6-BD96-DE2B64FF6D7B}"/>
                </a:ext>
              </a:extLst>
            </p:cNvPr>
            <p:cNvGrpSpPr/>
            <p:nvPr/>
          </p:nvGrpSpPr>
          <p:grpSpPr>
            <a:xfrm>
              <a:off x="-24359" y="3903"/>
              <a:ext cx="4189025" cy="6829430"/>
              <a:chOff x="-24359" y="3903"/>
              <a:chExt cx="4189025" cy="6829430"/>
            </a:xfrm>
            <a:solidFill>
              <a:srgbClr val="F28549"/>
            </a:solidFill>
          </p:grpSpPr>
          <p:sp>
            <p:nvSpPr>
              <p:cNvPr id="939" name="Freeform: Shape 153">
                <a:extLst>
                  <a:ext uri="{FF2B5EF4-FFF2-40B4-BE49-F238E27FC236}">
                    <a16:creationId xmlns:a16="http://schemas.microsoft.com/office/drawing/2014/main" id="{6603EC0B-5BEA-4692-AEAA-3A5052C4E263}"/>
                  </a:ext>
                </a:extLst>
              </p:cNvPr>
              <p:cNvSpPr/>
              <p:nvPr/>
            </p:nvSpPr>
            <p:spPr>
              <a:xfrm>
                <a:off x="2251747" y="6668948"/>
                <a:ext cx="397" cy="397"/>
              </a:xfrm>
              <a:custGeom>
                <a:avLst/>
                <a:gdLst>
                  <a:gd name="connsiteX0" fmla="*/ 397 w 397"/>
                  <a:gd name="connsiteY0" fmla="*/ 397 h 397"/>
                  <a:gd name="connsiteX1" fmla="*/ 265 w 397"/>
                  <a:gd name="connsiteY1" fmla="*/ 265 h 397"/>
                  <a:gd name="connsiteX2" fmla="*/ 0 w 397"/>
                  <a:gd name="connsiteY2" fmla="*/ 0 h 397"/>
                  <a:gd name="connsiteX3" fmla="*/ 397 w 397"/>
                  <a:gd name="connsiteY3" fmla="*/ 397 h 3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97" h="397">
                    <a:moveTo>
                      <a:pt x="397" y="397"/>
                    </a:moveTo>
                    <a:cubicBezTo>
                      <a:pt x="331" y="331"/>
                      <a:pt x="331" y="331"/>
                      <a:pt x="265" y="265"/>
                    </a:cubicBezTo>
                    <a:cubicBezTo>
                      <a:pt x="199" y="199"/>
                      <a:pt x="132" y="133"/>
                      <a:pt x="0" y="0"/>
                    </a:cubicBezTo>
                    <a:lnTo>
                      <a:pt x="397" y="397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0" name="Freeform: Shape 154">
                <a:extLst>
                  <a:ext uri="{FF2B5EF4-FFF2-40B4-BE49-F238E27FC236}">
                    <a16:creationId xmlns:a16="http://schemas.microsoft.com/office/drawing/2014/main" id="{7C8B096C-6A6F-4436-AD67-1EE7DB5CC93B}"/>
                  </a:ext>
                </a:extLst>
              </p:cNvPr>
              <p:cNvSpPr/>
              <p:nvPr/>
            </p:nvSpPr>
            <p:spPr>
              <a:xfrm>
                <a:off x="2279745" y="6695953"/>
                <a:ext cx="132" cy="727"/>
              </a:xfrm>
              <a:custGeom>
                <a:avLst/>
                <a:gdLst>
                  <a:gd name="connsiteX0" fmla="*/ 0 w 132"/>
                  <a:gd name="connsiteY0" fmla="*/ 0 h 727"/>
                  <a:gd name="connsiteX1" fmla="*/ 133 w 132"/>
                  <a:gd name="connsiteY1" fmla="*/ 728 h 727"/>
                  <a:gd name="connsiteX2" fmla="*/ 0 w 132"/>
                  <a:gd name="connsiteY2" fmla="*/ 0 h 7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32" h="727">
                    <a:moveTo>
                      <a:pt x="0" y="0"/>
                    </a:moveTo>
                    <a:cubicBezTo>
                      <a:pt x="66" y="265"/>
                      <a:pt x="133" y="463"/>
                      <a:pt x="133" y="728"/>
                    </a:cubicBezTo>
                    <a:cubicBezTo>
                      <a:pt x="133" y="728"/>
                      <a:pt x="0" y="198"/>
                      <a:pt x="0" y="0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1" name="Freeform: Shape 155">
                <a:extLst>
                  <a:ext uri="{FF2B5EF4-FFF2-40B4-BE49-F238E27FC236}">
                    <a16:creationId xmlns:a16="http://schemas.microsoft.com/office/drawing/2014/main" id="{A814F3BA-BDE7-4B6B-BDD7-2F70059F0968}"/>
                  </a:ext>
                </a:extLst>
              </p:cNvPr>
              <p:cNvSpPr/>
              <p:nvPr/>
            </p:nvSpPr>
            <p:spPr>
              <a:xfrm>
                <a:off x="2224477" y="6641479"/>
                <a:ext cx="66" cy="66"/>
              </a:xfrm>
              <a:custGeom>
                <a:avLst/>
                <a:gdLst>
                  <a:gd name="connsiteX0" fmla="*/ 66 w 66"/>
                  <a:gd name="connsiteY0" fmla="*/ 66 h 66"/>
                  <a:gd name="connsiteX1" fmla="*/ 0 w 66"/>
                  <a:gd name="connsiteY1" fmla="*/ 0 h 66"/>
                  <a:gd name="connsiteX2" fmla="*/ 0 w 66"/>
                  <a:gd name="connsiteY2" fmla="*/ 0 h 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" h="66">
                    <a:moveTo>
                      <a:pt x="66" y="66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2" name="Freeform: Shape 156">
                <a:extLst>
                  <a:ext uri="{FF2B5EF4-FFF2-40B4-BE49-F238E27FC236}">
                    <a16:creationId xmlns:a16="http://schemas.microsoft.com/office/drawing/2014/main" id="{22D8FD01-48A1-4DEA-A6CF-41FB3422FE05}"/>
                  </a:ext>
                </a:extLst>
              </p:cNvPr>
              <p:cNvSpPr/>
              <p:nvPr/>
            </p:nvSpPr>
            <p:spPr>
              <a:xfrm>
                <a:off x="2279745" y="6695820"/>
                <a:ext cx="6618" cy="132"/>
              </a:xfrm>
              <a:custGeom>
                <a:avLst/>
                <a:gdLst>
                  <a:gd name="connsiteX0" fmla="*/ 0 w 6618"/>
                  <a:gd name="connsiteY0" fmla="*/ 133 h 132"/>
                  <a:gd name="connsiteX1" fmla="*/ 0 w 6618"/>
                  <a:gd name="connsiteY1" fmla="*/ 0 h 132"/>
                  <a:gd name="connsiteX2" fmla="*/ 0 w 6618"/>
                  <a:gd name="connsiteY2" fmla="*/ 0 h 132"/>
                  <a:gd name="connsiteX3" fmla="*/ 0 w 6618"/>
                  <a:gd name="connsiteY3" fmla="*/ 133 h 1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6618" h="132">
                    <a:moveTo>
                      <a:pt x="0" y="133"/>
                    </a:moveTo>
                    <a:cubicBezTo>
                      <a:pt x="0" y="66"/>
                      <a:pt x="0" y="66"/>
                      <a:pt x="0" y="0"/>
                    </a:cubicBezTo>
                    <a:lnTo>
                      <a:pt x="0" y="0"/>
                    </a:lnTo>
                    <a:cubicBezTo>
                      <a:pt x="0" y="66"/>
                      <a:pt x="0" y="133"/>
                      <a:pt x="0" y="133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3" name="Freeform: Shape 157">
                <a:extLst>
                  <a:ext uri="{FF2B5EF4-FFF2-40B4-BE49-F238E27FC236}">
                    <a16:creationId xmlns:a16="http://schemas.microsoft.com/office/drawing/2014/main" id="{F2558F36-5736-4B59-A411-05C6C5097CA0}"/>
                  </a:ext>
                </a:extLst>
              </p:cNvPr>
              <p:cNvSpPr/>
              <p:nvPr/>
            </p:nvSpPr>
            <p:spPr>
              <a:xfrm>
                <a:off x="968542" y="6717332"/>
                <a:ext cx="463" cy="595"/>
              </a:xfrm>
              <a:custGeom>
                <a:avLst/>
                <a:gdLst>
                  <a:gd name="connsiteX0" fmla="*/ 463 w 463"/>
                  <a:gd name="connsiteY0" fmla="*/ 596 h 595"/>
                  <a:gd name="connsiteX1" fmla="*/ 397 w 463"/>
                  <a:gd name="connsiteY1" fmla="*/ 265 h 595"/>
                  <a:gd name="connsiteX2" fmla="*/ 0 w 463"/>
                  <a:gd name="connsiteY2" fmla="*/ 0 h 595"/>
                  <a:gd name="connsiteX3" fmla="*/ 463 w 463"/>
                  <a:gd name="connsiteY3" fmla="*/ 596 h 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95">
                    <a:moveTo>
                      <a:pt x="463" y="596"/>
                    </a:moveTo>
                    <a:cubicBezTo>
                      <a:pt x="463" y="463"/>
                      <a:pt x="463" y="397"/>
                      <a:pt x="397" y="265"/>
                    </a:cubicBezTo>
                    <a:cubicBezTo>
                      <a:pt x="265" y="199"/>
                      <a:pt x="132" y="66"/>
                      <a:pt x="0" y="0"/>
                    </a:cubicBezTo>
                    <a:lnTo>
                      <a:pt x="463" y="596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4" name="Freeform: Shape 158">
                <a:extLst>
                  <a:ext uri="{FF2B5EF4-FFF2-40B4-BE49-F238E27FC236}">
                    <a16:creationId xmlns:a16="http://schemas.microsoft.com/office/drawing/2014/main" id="{1152B3D8-A4DC-418B-AA8A-920FFC9F2BF2}"/>
                  </a:ext>
                </a:extLst>
              </p:cNvPr>
              <p:cNvSpPr/>
              <p:nvPr/>
            </p:nvSpPr>
            <p:spPr>
              <a:xfrm>
                <a:off x="-24359" y="3903"/>
                <a:ext cx="4189025" cy="6829430"/>
              </a:xfrm>
              <a:custGeom>
                <a:avLst/>
                <a:gdLst>
                  <a:gd name="connsiteX0" fmla="*/ 4054181 w 4189025"/>
                  <a:gd name="connsiteY0" fmla="*/ 2982226 h 6829430"/>
                  <a:gd name="connsiteX1" fmla="*/ 3898239 w 4189025"/>
                  <a:gd name="connsiteY1" fmla="*/ 2929805 h 6829430"/>
                  <a:gd name="connsiteX2" fmla="*/ 3779364 w 4189025"/>
                  <a:gd name="connsiteY2" fmla="*/ 2982491 h 6829430"/>
                  <a:gd name="connsiteX3" fmla="*/ 3593903 w 4189025"/>
                  <a:gd name="connsiteY3" fmla="*/ 3081245 h 6829430"/>
                  <a:gd name="connsiteX4" fmla="*/ 3456164 w 4189025"/>
                  <a:gd name="connsiteY4" fmla="*/ 3084885 h 6829430"/>
                  <a:gd name="connsiteX5" fmla="*/ 3368993 w 4189025"/>
                  <a:gd name="connsiteY5" fmla="*/ 2983881 h 6829430"/>
                  <a:gd name="connsiteX6" fmla="*/ 3303135 w 4189025"/>
                  <a:gd name="connsiteY6" fmla="*/ 2592373 h 6829430"/>
                  <a:gd name="connsiteX7" fmla="*/ 3318358 w 4189025"/>
                  <a:gd name="connsiteY7" fmla="*/ 2406449 h 6829430"/>
                  <a:gd name="connsiteX8" fmla="*/ 3353703 w 4189025"/>
                  <a:gd name="connsiteY8" fmla="*/ 2213706 h 6829430"/>
                  <a:gd name="connsiteX9" fmla="*/ 3421017 w 4189025"/>
                  <a:gd name="connsiteY9" fmla="*/ 1971587 h 6829430"/>
                  <a:gd name="connsiteX10" fmla="*/ 3427107 w 4189025"/>
                  <a:gd name="connsiteY10" fmla="*/ 1930087 h 6829430"/>
                  <a:gd name="connsiteX11" fmla="*/ 3414994 w 4189025"/>
                  <a:gd name="connsiteY11" fmla="*/ 1913407 h 6829430"/>
                  <a:gd name="connsiteX12" fmla="*/ 3367735 w 4189025"/>
                  <a:gd name="connsiteY12" fmla="*/ 1894080 h 6829430"/>
                  <a:gd name="connsiteX13" fmla="*/ 3224833 w 4189025"/>
                  <a:gd name="connsiteY13" fmla="*/ 1846556 h 6829430"/>
                  <a:gd name="connsiteX14" fmla="*/ 3075975 w 4189025"/>
                  <a:gd name="connsiteY14" fmla="*/ 1830737 h 6829430"/>
                  <a:gd name="connsiteX15" fmla="*/ 2586706 w 4189025"/>
                  <a:gd name="connsiteY15" fmla="*/ 1888057 h 6829430"/>
                  <a:gd name="connsiteX16" fmla="*/ 2480274 w 4189025"/>
                  <a:gd name="connsiteY16" fmla="*/ 1880776 h 6829430"/>
                  <a:gd name="connsiteX17" fmla="*/ 2406937 w 4189025"/>
                  <a:gd name="connsiteY17" fmla="*/ 1821934 h 6829430"/>
                  <a:gd name="connsiteX18" fmla="*/ 2501256 w 4189025"/>
                  <a:gd name="connsiteY18" fmla="*/ 1739992 h 6829430"/>
                  <a:gd name="connsiteX19" fmla="*/ 2897662 w 4189025"/>
                  <a:gd name="connsiteY19" fmla="*/ 1254099 h 6829430"/>
                  <a:gd name="connsiteX20" fmla="*/ 2189440 w 4189025"/>
                  <a:gd name="connsiteY20" fmla="*/ 18087 h 6829430"/>
                  <a:gd name="connsiteX21" fmla="*/ 1142066 w 4189025"/>
                  <a:gd name="connsiteY21" fmla="*/ 600881 h 6829430"/>
                  <a:gd name="connsiteX22" fmla="*/ 1363601 w 4189025"/>
                  <a:gd name="connsiteY22" fmla="*/ 1622970 h 6829430"/>
                  <a:gd name="connsiteX23" fmla="*/ 1479100 w 4189025"/>
                  <a:gd name="connsiteY23" fmla="*/ 1744692 h 6829430"/>
                  <a:gd name="connsiteX24" fmla="*/ 1620546 w 4189025"/>
                  <a:gd name="connsiteY24" fmla="*/ 1831598 h 6829430"/>
                  <a:gd name="connsiteX25" fmla="*/ 1596983 w 4189025"/>
                  <a:gd name="connsiteY25" fmla="*/ 1864626 h 6829430"/>
                  <a:gd name="connsiteX26" fmla="*/ 1595792 w 4189025"/>
                  <a:gd name="connsiteY26" fmla="*/ 1866215 h 6829430"/>
                  <a:gd name="connsiteX27" fmla="*/ 1575074 w 4189025"/>
                  <a:gd name="connsiteY27" fmla="*/ 1886204 h 6829430"/>
                  <a:gd name="connsiteX28" fmla="*/ 1398482 w 4189025"/>
                  <a:gd name="connsiteY28" fmla="*/ 1949414 h 6829430"/>
                  <a:gd name="connsiteX29" fmla="*/ 917686 w 4189025"/>
                  <a:gd name="connsiteY29" fmla="*/ 1996673 h 6829430"/>
                  <a:gd name="connsiteX30" fmla="*/ 835744 w 4189025"/>
                  <a:gd name="connsiteY30" fmla="*/ 2051411 h 6829430"/>
                  <a:gd name="connsiteX31" fmla="*/ 884261 w 4189025"/>
                  <a:gd name="connsiteY31" fmla="*/ 2288103 h 6829430"/>
                  <a:gd name="connsiteX32" fmla="*/ 919274 w 4189025"/>
                  <a:gd name="connsiteY32" fmla="*/ 2700989 h 6829430"/>
                  <a:gd name="connsiteX33" fmla="*/ 852953 w 4189025"/>
                  <a:gd name="connsiteY33" fmla="*/ 3044179 h 6829430"/>
                  <a:gd name="connsiteX34" fmla="*/ 697674 w 4189025"/>
                  <a:gd name="connsiteY34" fmla="*/ 3107853 h 6829430"/>
                  <a:gd name="connsiteX35" fmla="*/ 607392 w 4189025"/>
                  <a:gd name="connsiteY35" fmla="*/ 3076678 h 6829430"/>
                  <a:gd name="connsiteX36" fmla="*/ 462769 w 4189025"/>
                  <a:gd name="connsiteY36" fmla="*/ 2996126 h 6829430"/>
                  <a:gd name="connsiteX37" fmla="*/ 311925 w 4189025"/>
                  <a:gd name="connsiteY37" fmla="*/ 2960847 h 6829430"/>
                  <a:gd name="connsiteX38" fmla="*/ 2690 w 4189025"/>
                  <a:gd name="connsiteY38" fmla="*/ 3306817 h 6829430"/>
                  <a:gd name="connsiteX39" fmla="*/ 290678 w 4189025"/>
                  <a:gd name="connsiteY39" fmla="*/ 3678931 h 6829430"/>
                  <a:gd name="connsiteX40" fmla="*/ 305835 w 4189025"/>
                  <a:gd name="connsiteY40" fmla="*/ 3672841 h 6829430"/>
                  <a:gd name="connsiteX41" fmla="*/ 541667 w 4189025"/>
                  <a:gd name="connsiteY41" fmla="*/ 3617309 h 6829430"/>
                  <a:gd name="connsiteX42" fmla="*/ 675170 w 4189025"/>
                  <a:gd name="connsiteY42" fmla="*/ 3573028 h 6829430"/>
                  <a:gd name="connsiteX43" fmla="*/ 793449 w 4189025"/>
                  <a:gd name="connsiteY43" fmla="*/ 3588252 h 6829430"/>
                  <a:gd name="connsiteX44" fmla="*/ 911530 w 4189025"/>
                  <a:gd name="connsiteY44" fmla="*/ 3778677 h 6829430"/>
                  <a:gd name="connsiteX45" fmla="*/ 970571 w 4189025"/>
                  <a:gd name="connsiteY45" fmla="*/ 4504175 h 6829430"/>
                  <a:gd name="connsiteX46" fmla="*/ 952965 w 4189025"/>
                  <a:gd name="connsiteY46" fmla="*/ 5244564 h 6829430"/>
                  <a:gd name="connsiteX47" fmla="*/ 955745 w 4189025"/>
                  <a:gd name="connsiteY47" fmla="*/ 6479054 h 6829430"/>
                  <a:gd name="connsiteX48" fmla="*/ 954884 w 4189025"/>
                  <a:gd name="connsiteY48" fmla="*/ 6577807 h 6829430"/>
                  <a:gd name="connsiteX49" fmla="*/ 961966 w 4189025"/>
                  <a:gd name="connsiteY49" fmla="*/ 6706809 h 6829430"/>
                  <a:gd name="connsiteX50" fmla="*/ 969115 w 4189025"/>
                  <a:gd name="connsiteY50" fmla="*/ 6713825 h 6829430"/>
                  <a:gd name="connsiteX51" fmla="*/ 982750 w 4189025"/>
                  <a:gd name="connsiteY51" fmla="*/ 6734543 h 6829430"/>
                  <a:gd name="connsiteX52" fmla="*/ 1112149 w 4189025"/>
                  <a:gd name="connsiteY52" fmla="*/ 6776771 h 6829430"/>
                  <a:gd name="connsiteX53" fmla="*/ 1819378 w 4189025"/>
                  <a:gd name="connsiteY53" fmla="*/ 6772403 h 6829430"/>
                  <a:gd name="connsiteX54" fmla="*/ 1944011 w 4189025"/>
                  <a:gd name="connsiteY54" fmla="*/ 6733616 h 6829430"/>
                  <a:gd name="connsiteX55" fmla="*/ 2075132 w 4189025"/>
                  <a:gd name="connsiteY55" fmla="*/ 6530945 h 6829430"/>
                  <a:gd name="connsiteX56" fmla="*/ 2074470 w 4189025"/>
                  <a:gd name="connsiteY56" fmla="*/ 5362711 h 6829430"/>
                  <a:gd name="connsiteX57" fmla="*/ 2079500 w 4189025"/>
                  <a:gd name="connsiteY57" fmla="*/ 5266472 h 6829430"/>
                  <a:gd name="connsiteX58" fmla="*/ 2111271 w 4189025"/>
                  <a:gd name="connsiteY58" fmla="*/ 5207961 h 6829430"/>
                  <a:gd name="connsiteX59" fmla="*/ 2185138 w 4189025"/>
                  <a:gd name="connsiteY59" fmla="*/ 5229671 h 6829430"/>
                  <a:gd name="connsiteX60" fmla="*/ 2197118 w 4189025"/>
                  <a:gd name="connsiteY60" fmla="*/ 5331271 h 6829430"/>
                  <a:gd name="connsiteX61" fmla="*/ 2197250 w 4189025"/>
                  <a:gd name="connsiteY61" fmla="*/ 6482297 h 6829430"/>
                  <a:gd name="connsiteX62" fmla="*/ 2416534 w 4189025"/>
                  <a:gd name="connsiteY62" fmla="*/ 6753274 h 6829430"/>
                  <a:gd name="connsiteX63" fmla="*/ 3021567 w 4189025"/>
                  <a:gd name="connsiteY63" fmla="*/ 6803776 h 6829430"/>
                  <a:gd name="connsiteX64" fmla="*/ 3229069 w 4189025"/>
                  <a:gd name="connsiteY64" fmla="*/ 6741890 h 6829430"/>
                  <a:gd name="connsiteX65" fmla="*/ 3294133 w 4189025"/>
                  <a:gd name="connsiteY65" fmla="*/ 6642474 h 6829430"/>
                  <a:gd name="connsiteX66" fmla="*/ 3294266 w 4189025"/>
                  <a:gd name="connsiteY66" fmla="*/ 6590781 h 6829430"/>
                  <a:gd name="connsiteX67" fmla="*/ 3294133 w 4189025"/>
                  <a:gd name="connsiteY67" fmla="*/ 4215193 h 6829430"/>
                  <a:gd name="connsiteX68" fmla="*/ 3288838 w 4189025"/>
                  <a:gd name="connsiteY68" fmla="*/ 4036086 h 6829430"/>
                  <a:gd name="connsiteX69" fmla="*/ 3340333 w 4189025"/>
                  <a:gd name="connsiteY69" fmla="*/ 3747833 h 6829430"/>
                  <a:gd name="connsiteX70" fmla="*/ 3528177 w 4189025"/>
                  <a:gd name="connsiteY70" fmla="*/ 3643983 h 6829430"/>
                  <a:gd name="connsiteX71" fmla="*/ 3627527 w 4189025"/>
                  <a:gd name="connsiteY71" fmla="*/ 3670392 h 6829430"/>
                  <a:gd name="connsiteX72" fmla="*/ 3785586 w 4189025"/>
                  <a:gd name="connsiteY72" fmla="*/ 3728969 h 6829430"/>
                  <a:gd name="connsiteX73" fmla="*/ 4025521 w 4189025"/>
                  <a:gd name="connsiteY73" fmla="*/ 3666289 h 6829430"/>
                  <a:gd name="connsiteX74" fmla="*/ 4167562 w 4189025"/>
                  <a:gd name="connsiteY74" fmla="*/ 3429332 h 6829430"/>
                  <a:gd name="connsiteX75" fmla="*/ 4054181 w 4189025"/>
                  <a:gd name="connsiteY75" fmla="*/ 2982226 h 6829430"/>
                  <a:gd name="connsiteX76" fmla="*/ 970703 w 4189025"/>
                  <a:gd name="connsiteY76" fmla="*/ 3992335 h 6829430"/>
                  <a:gd name="connsiteX77" fmla="*/ 974476 w 4189025"/>
                  <a:gd name="connsiteY77" fmla="*/ 3998888 h 6829430"/>
                  <a:gd name="connsiteX78" fmla="*/ 970703 w 4189025"/>
                  <a:gd name="connsiteY78" fmla="*/ 3992335 h 68294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4189025" h="6829430">
                    <a:moveTo>
                      <a:pt x="4054181" y="2982226"/>
                    </a:moveTo>
                    <a:cubicBezTo>
                      <a:pt x="4013938" y="2938210"/>
                      <a:pt x="3958802" y="2912860"/>
                      <a:pt x="3898239" y="2929805"/>
                    </a:cubicBezTo>
                    <a:cubicBezTo>
                      <a:pt x="3857202" y="2941321"/>
                      <a:pt x="3816960" y="2959854"/>
                      <a:pt x="3779364" y="2982491"/>
                    </a:cubicBezTo>
                    <a:cubicBezTo>
                      <a:pt x="3719331" y="3018630"/>
                      <a:pt x="3659364" y="3055034"/>
                      <a:pt x="3593903" y="3081245"/>
                    </a:cubicBezTo>
                    <a:cubicBezTo>
                      <a:pt x="3548166" y="3099579"/>
                      <a:pt x="3499782" y="3102756"/>
                      <a:pt x="3456164" y="3084885"/>
                    </a:cubicBezTo>
                    <a:cubicBezTo>
                      <a:pt x="3413339" y="3067345"/>
                      <a:pt x="3387261" y="3026837"/>
                      <a:pt x="3368993" y="2983881"/>
                    </a:cubicBezTo>
                    <a:cubicBezTo>
                      <a:pt x="3315711" y="2858717"/>
                      <a:pt x="3300222" y="2725612"/>
                      <a:pt x="3303135" y="2592373"/>
                    </a:cubicBezTo>
                    <a:cubicBezTo>
                      <a:pt x="3304459" y="2531347"/>
                      <a:pt x="3303863" y="2468401"/>
                      <a:pt x="3318358" y="2406449"/>
                    </a:cubicBezTo>
                    <a:cubicBezTo>
                      <a:pt x="3333185" y="2343172"/>
                      <a:pt x="3339340" y="2277579"/>
                      <a:pt x="3353703" y="2213706"/>
                    </a:cubicBezTo>
                    <a:cubicBezTo>
                      <a:pt x="3372104" y="2131831"/>
                      <a:pt x="3396925" y="2051874"/>
                      <a:pt x="3421017" y="1971587"/>
                    </a:cubicBezTo>
                    <a:cubicBezTo>
                      <a:pt x="3424856" y="1958813"/>
                      <a:pt x="3430747" y="1943523"/>
                      <a:pt x="3427107" y="1930087"/>
                    </a:cubicBezTo>
                    <a:cubicBezTo>
                      <a:pt x="3425187" y="1922872"/>
                      <a:pt x="3421150" y="1917643"/>
                      <a:pt x="3414994" y="1913407"/>
                    </a:cubicBezTo>
                    <a:cubicBezTo>
                      <a:pt x="3401690" y="1904141"/>
                      <a:pt x="3382694" y="1900368"/>
                      <a:pt x="3367735" y="1894080"/>
                    </a:cubicBezTo>
                    <a:cubicBezTo>
                      <a:pt x="3319947" y="1873826"/>
                      <a:pt x="3276725" y="1854830"/>
                      <a:pt x="3224833" y="1846556"/>
                    </a:cubicBezTo>
                    <a:cubicBezTo>
                      <a:pt x="3175457" y="1838746"/>
                      <a:pt x="3125682" y="1835238"/>
                      <a:pt x="3075975" y="1830737"/>
                    </a:cubicBezTo>
                    <a:cubicBezTo>
                      <a:pt x="2906994" y="1815646"/>
                      <a:pt x="2750126" y="1856749"/>
                      <a:pt x="2586706" y="1888057"/>
                    </a:cubicBezTo>
                    <a:cubicBezTo>
                      <a:pt x="2550964" y="1894874"/>
                      <a:pt x="2514428" y="1902155"/>
                      <a:pt x="2480274" y="1880776"/>
                    </a:cubicBezTo>
                    <a:cubicBezTo>
                      <a:pt x="2453004" y="1865553"/>
                      <a:pt x="2442877" y="1831995"/>
                      <a:pt x="2406937" y="1821934"/>
                    </a:cubicBezTo>
                    <a:cubicBezTo>
                      <a:pt x="2448768" y="1799099"/>
                      <a:pt x="2466441" y="1762099"/>
                      <a:pt x="2501256" y="1739992"/>
                    </a:cubicBezTo>
                    <a:cubicBezTo>
                      <a:pt x="2686386" y="1622110"/>
                      <a:pt x="2817970" y="1458491"/>
                      <a:pt x="2897662" y="1254099"/>
                    </a:cubicBezTo>
                    <a:cubicBezTo>
                      <a:pt x="3098810" y="738355"/>
                      <a:pt x="2714914" y="129880"/>
                      <a:pt x="2189440" y="18087"/>
                    </a:cubicBezTo>
                    <a:cubicBezTo>
                      <a:pt x="1747364" y="-75967"/>
                      <a:pt x="1322497" y="208447"/>
                      <a:pt x="1142066" y="600881"/>
                    </a:cubicBezTo>
                    <a:cubicBezTo>
                      <a:pt x="978514" y="956646"/>
                      <a:pt x="1103412" y="1352390"/>
                      <a:pt x="1363601" y="1622970"/>
                    </a:cubicBezTo>
                    <a:cubicBezTo>
                      <a:pt x="1402321" y="1663279"/>
                      <a:pt x="1437600" y="1707163"/>
                      <a:pt x="1479100" y="1744692"/>
                    </a:cubicBezTo>
                    <a:cubicBezTo>
                      <a:pt x="1522851" y="1784273"/>
                      <a:pt x="1575273" y="1801085"/>
                      <a:pt x="1620546" y="1831598"/>
                    </a:cubicBezTo>
                    <a:cubicBezTo>
                      <a:pt x="1613663" y="1843048"/>
                      <a:pt x="1603469" y="1852778"/>
                      <a:pt x="1596983" y="1864626"/>
                    </a:cubicBezTo>
                    <a:cubicBezTo>
                      <a:pt x="1596983" y="1864626"/>
                      <a:pt x="1595792" y="1866215"/>
                      <a:pt x="1595792" y="1866215"/>
                    </a:cubicBezTo>
                    <a:cubicBezTo>
                      <a:pt x="1593144" y="1877334"/>
                      <a:pt x="1590827" y="1888719"/>
                      <a:pt x="1575074" y="1886204"/>
                    </a:cubicBezTo>
                    <a:cubicBezTo>
                      <a:pt x="1525764" y="1933860"/>
                      <a:pt x="1466723" y="1952988"/>
                      <a:pt x="1398482" y="1949414"/>
                    </a:cubicBezTo>
                    <a:cubicBezTo>
                      <a:pt x="1235922" y="1940942"/>
                      <a:pt x="1075811" y="1958349"/>
                      <a:pt x="917686" y="1996673"/>
                    </a:cubicBezTo>
                    <a:cubicBezTo>
                      <a:pt x="883400" y="2004946"/>
                      <a:pt x="851298" y="2015603"/>
                      <a:pt x="835744" y="2051411"/>
                    </a:cubicBezTo>
                    <a:cubicBezTo>
                      <a:pt x="852026" y="2130308"/>
                      <a:pt x="869368" y="2209007"/>
                      <a:pt x="884261" y="2288103"/>
                    </a:cubicBezTo>
                    <a:cubicBezTo>
                      <a:pt x="909942" y="2424055"/>
                      <a:pt x="921326" y="2562655"/>
                      <a:pt x="919274" y="2700989"/>
                    </a:cubicBezTo>
                    <a:cubicBezTo>
                      <a:pt x="917554" y="2816158"/>
                      <a:pt x="924702" y="2949132"/>
                      <a:pt x="852953" y="3044179"/>
                    </a:cubicBezTo>
                    <a:cubicBezTo>
                      <a:pt x="813769" y="3096071"/>
                      <a:pt x="762671" y="3117649"/>
                      <a:pt x="697674" y="3107853"/>
                    </a:cubicBezTo>
                    <a:cubicBezTo>
                      <a:pt x="665308" y="3102955"/>
                      <a:pt x="637111" y="3088525"/>
                      <a:pt x="607392" y="3076678"/>
                    </a:cubicBezTo>
                    <a:cubicBezTo>
                      <a:pt x="555500" y="3055961"/>
                      <a:pt x="512808" y="3019424"/>
                      <a:pt x="462769" y="2996126"/>
                    </a:cubicBezTo>
                    <a:cubicBezTo>
                      <a:pt x="415047" y="2973952"/>
                      <a:pt x="366266" y="2948801"/>
                      <a:pt x="311925" y="2960847"/>
                    </a:cubicBezTo>
                    <a:cubicBezTo>
                      <a:pt x="161676" y="2994074"/>
                      <a:pt x="25856" y="3156303"/>
                      <a:pt x="2690" y="3306817"/>
                    </a:cubicBezTo>
                    <a:cubicBezTo>
                      <a:pt x="-22991" y="3473613"/>
                      <a:pt x="139900" y="3638555"/>
                      <a:pt x="290678" y="3678931"/>
                    </a:cubicBezTo>
                    <a:cubicBezTo>
                      <a:pt x="294451" y="3673702"/>
                      <a:pt x="300011" y="3672643"/>
                      <a:pt x="305835" y="3672841"/>
                    </a:cubicBezTo>
                    <a:cubicBezTo>
                      <a:pt x="389697" y="3676548"/>
                      <a:pt x="465947" y="3648285"/>
                      <a:pt x="541667" y="3617309"/>
                    </a:cubicBezTo>
                    <a:cubicBezTo>
                      <a:pt x="585153" y="3599504"/>
                      <a:pt x="628176" y="3580309"/>
                      <a:pt x="675170" y="3573028"/>
                    </a:cubicBezTo>
                    <a:cubicBezTo>
                      <a:pt x="713890" y="3567005"/>
                      <a:pt x="751552" y="3569256"/>
                      <a:pt x="793449" y="3588252"/>
                    </a:cubicBezTo>
                    <a:cubicBezTo>
                      <a:pt x="852291" y="3614860"/>
                      <a:pt x="895777" y="3720762"/>
                      <a:pt x="911530" y="3778677"/>
                    </a:cubicBezTo>
                    <a:cubicBezTo>
                      <a:pt x="975403" y="4013913"/>
                      <a:pt x="986059" y="4261857"/>
                      <a:pt x="970571" y="4504175"/>
                    </a:cubicBezTo>
                    <a:cubicBezTo>
                      <a:pt x="954884" y="4749206"/>
                      <a:pt x="953163" y="4998738"/>
                      <a:pt x="952965" y="5244564"/>
                    </a:cubicBezTo>
                    <a:cubicBezTo>
                      <a:pt x="952634" y="5656060"/>
                      <a:pt x="958657" y="6067557"/>
                      <a:pt x="955745" y="6479054"/>
                    </a:cubicBezTo>
                    <a:cubicBezTo>
                      <a:pt x="955480" y="6511949"/>
                      <a:pt x="955215" y="6544911"/>
                      <a:pt x="954884" y="6577807"/>
                    </a:cubicBezTo>
                    <a:cubicBezTo>
                      <a:pt x="954421" y="6621028"/>
                      <a:pt x="955480" y="6664051"/>
                      <a:pt x="961966" y="6706809"/>
                    </a:cubicBezTo>
                    <a:cubicBezTo>
                      <a:pt x="969777" y="6703633"/>
                      <a:pt x="968453" y="6709722"/>
                      <a:pt x="969115" y="6713825"/>
                    </a:cubicBezTo>
                    <a:cubicBezTo>
                      <a:pt x="976263" y="6718988"/>
                      <a:pt x="986986" y="6721901"/>
                      <a:pt x="982750" y="6734543"/>
                    </a:cubicBezTo>
                    <a:cubicBezTo>
                      <a:pt x="1026699" y="6746059"/>
                      <a:pt x="1067273" y="6767108"/>
                      <a:pt x="1112149" y="6776771"/>
                    </a:cubicBezTo>
                    <a:cubicBezTo>
                      <a:pt x="1348377" y="6827670"/>
                      <a:pt x="1583944" y="6821117"/>
                      <a:pt x="1819378" y="6772403"/>
                    </a:cubicBezTo>
                    <a:cubicBezTo>
                      <a:pt x="1862136" y="6763533"/>
                      <a:pt x="1904232" y="6752215"/>
                      <a:pt x="1944011" y="6733616"/>
                    </a:cubicBezTo>
                    <a:cubicBezTo>
                      <a:pt x="2029925" y="6693505"/>
                      <a:pt x="2075529" y="6629765"/>
                      <a:pt x="2075132" y="6530945"/>
                    </a:cubicBezTo>
                    <a:cubicBezTo>
                      <a:pt x="2073411" y="6141556"/>
                      <a:pt x="2074205" y="5752100"/>
                      <a:pt x="2074470" y="5362711"/>
                    </a:cubicBezTo>
                    <a:cubicBezTo>
                      <a:pt x="2074470" y="5330609"/>
                      <a:pt x="2076985" y="5298508"/>
                      <a:pt x="2079500" y="5266472"/>
                    </a:cubicBezTo>
                    <a:cubicBezTo>
                      <a:pt x="2081353" y="5242710"/>
                      <a:pt x="2090752" y="5222059"/>
                      <a:pt x="2111271" y="5207961"/>
                    </a:cubicBezTo>
                    <a:cubicBezTo>
                      <a:pt x="2141387" y="5187244"/>
                      <a:pt x="2169981" y="5196511"/>
                      <a:pt x="2185138" y="5229671"/>
                    </a:cubicBezTo>
                    <a:cubicBezTo>
                      <a:pt x="2200295" y="5262633"/>
                      <a:pt x="2197118" y="5297118"/>
                      <a:pt x="2197118" y="5331271"/>
                    </a:cubicBezTo>
                    <a:cubicBezTo>
                      <a:pt x="2197449" y="5714969"/>
                      <a:pt x="2197449" y="6098599"/>
                      <a:pt x="2197250" y="6482297"/>
                    </a:cubicBezTo>
                    <a:cubicBezTo>
                      <a:pt x="2197184" y="6632016"/>
                      <a:pt x="2274824" y="6711774"/>
                      <a:pt x="2416534" y="6753274"/>
                    </a:cubicBezTo>
                    <a:cubicBezTo>
                      <a:pt x="2614770" y="6811388"/>
                      <a:pt x="2813403" y="6861691"/>
                      <a:pt x="3021567" y="6803776"/>
                    </a:cubicBezTo>
                    <a:cubicBezTo>
                      <a:pt x="3091132" y="6784449"/>
                      <a:pt x="3162285" y="6770814"/>
                      <a:pt x="3229069" y="6741890"/>
                    </a:cubicBezTo>
                    <a:cubicBezTo>
                      <a:pt x="3273019" y="6722893"/>
                      <a:pt x="3295126" y="6690593"/>
                      <a:pt x="3294133" y="6642474"/>
                    </a:cubicBezTo>
                    <a:cubicBezTo>
                      <a:pt x="3293736" y="6625265"/>
                      <a:pt x="3294266" y="6607989"/>
                      <a:pt x="3294266" y="6590781"/>
                    </a:cubicBezTo>
                    <a:cubicBezTo>
                      <a:pt x="3294199" y="5798896"/>
                      <a:pt x="3294067" y="5007078"/>
                      <a:pt x="3294133" y="4215193"/>
                    </a:cubicBezTo>
                    <a:cubicBezTo>
                      <a:pt x="3294133" y="4155425"/>
                      <a:pt x="3291419" y="4095789"/>
                      <a:pt x="3288838" y="4036086"/>
                    </a:cubicBezTo>
                    <a:cubicBezTo>
                      <a:pt x="3284536" y="3936538"/>
                      <a:pt x="3293538" y="3838512"/>
                      <a:pt x="3340333" y="3747833"/>
                    </a:cubicBezTo>
                    <a:cubicBezTo>
                      <a:pt x="3382032" y="3667083"/>
                      <a:pt x="3438293" y="3636636"/>
                      <a:pt x="3528177" y="3643983"/>
                    </a:cubicBezTo>
                    <a:cubicBezTo>
                      <a:pt x="3563059" y="3646829"/>
                      <a:pt x="3595359" y="3658081"/>
                      <a:pt x="3627527" y="3670392"/>
                    </a:cubicBezTo>
                    <a:cubicBezTo>
                      <a:pt x="3680015" y="3690448"/>
                      <a:pt x="3731443" y="3712952"/>
                      <a:pt x="3785586" y="3728969"/>
                    </a:cubicBezTo>
                    <a:cubicBezTo>
                      <a:pt x="3878846" y="3756504"/>
                      <a:pt x="3957479" y="3732808"/>
                      <a:pt x="4025521" y="3666289"/>
                    </a:cubicBezTo>
                    <a:cubicBezTo>
                      <a:pt x="4093629" y="3599769"/>
                      <a:pt x="4139498" y="3519217"/>
                      <a:pt x="4167562" y="3429332"/>
                    </a:cubicBezTo>
                    <a:cubicBezTo>
                      <a:pt x="4221109" y="3257704"/>
                      <a:pt x="4171203" y="3110037"/>
                      <a:pt x="4054181" y="2982226"/>
                    </a:cubicBezTo>
                    <a:close/>
                    <a:moveTo>
                      <a:pt x="970703" y="3992335"/>
                    </a:moveTo>
                    <a:cubicBezTo>
                      <a:pt x="972093" y="3994453"/>
                      <a:pt x="973351" y="3996637"/>
                      <a:pt x="974476" y="3998888"/>
                    </a:cubicBezTo>
                    <a:cubicBezTo>
                      <a:pt x="973417" y="3996637"/>
                      <a:pt x="972093" y="3994520"/>
                      <a:pt x="970703" y="3992335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5" name="Freeform: Shape 159">
                <a:extLst>
                  <a:ext uri="{FF2B5EF4-FFF2-40B4-BE49-F238E27FC236}">
                    <a16:creationId xmlns:a16="http://schemas.microsoft.com/office/drawing/2014/main" id="{50CF2BBB-084C-4FA0-9ABF-5C85F5FBB33B}"/>
                  </a:ext>
                </a:extLst>
              </p:cNvPr>
              <p:cNvSpPr/>
              <p:nvPr/>
            </p:nvSpPr>
            <p:spPr>
              <a:xfrm>
                <a:off x="961526" y="6710580"/>
                <a:ext cx="330" cy="463"/>
              </a:xfrm>
              <a:custGeom>
                <a:avLst/>
                <a:gdLst>
                  <a:gd name="connsiteX0" fmla="*/ 331 w 330"/>
                  <a:gd name="connsiteY0" fmla="*/ 463 h 463"/>
                  <a:gd name="connsiteX1" fmla="*/ 265 w 330"/>
                  <a:gd name="connsiteY1" fmla="*/ 0 h 463"/>
                  <a:gd name="connsiteX2" fmla="*/ 0 w 330"/>
                  <a:gd name="connsiteY2" fmla="*/ 66 h 463"/>
                  <a:gd name="connsiteX3" fmla="*/ 331 w 330"/>
                  <a:gd name="connsiteY3" fmla="*/ 463 h 4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30" h="463">
                    <a:moveTo>
                      <a:pt x="331" y="463"/>
                    </a:moveTo>
                    <a:cubicBezTo>
                      <a:pt x="331" y="331"/>
                      <a:pt x="265" y="133"/>
                      <a:pt x="265" y="0"/>
                    </a:cubicBezTo>
                    <a:cubicBezTo>
                      <a:pt x="199" y="66"/>
                      <a:pt x="132" y="66"/>
                      <a:pt x="0" y="66"/>
                    </a:cubicBezTo>
                    <a:lnTo>
                      <a:pt x="331" y="463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6" name="Freeform: Shape 160">
                <a:extLst>
                  <a:ext uri="{FF2B5EF4-FFF2-40B4-BE49-F238E27FC236}">
                    <a16:creationId xmlns:a16="http://schemas.microsoft.com/office/drawing/2014/main" id="{36CDE7B8-9A2E-4D54-ABAA-88910F7DA5DC}"/>
                  </a:ext>
                </a:extLst>
              </p:cNvPr>
              <p:cNvSpPr/>
              <p:nvPr/>
            </p:nvSpPr>
            <p:spPr>
              <a:xfrm>
                <a:off x="982045" y="6738176"/>
                <a:ext cx="529" cy="469"/>
              </a:xfrm>
              <a:custGeom>
                <a:avLst/>
                <a:gdLst>
                  <a:gd name="connsiteX0" fmla="*/ 463 w 529"/>
                  <a:gd name="connsiteY0" fmla="*/ 469 h 469"/>
                  <a:gd name="connsiteX1" fmla="*/ 530 w 529"/>
                  <a:gd name="connsiteY1" fmla="*/ 138 h 469"/>
                  <a:gd name="connsiteX2" fmla="*/ 0 w 529"/>
                  <a:gd name="connsiteY2" fmla="*/ 6 h 469"/>
                  <a:gd name="connsiteX3" fmla="*/ 463 w 529"/>
                  <a:gd name="connsiteY3" fmla="*/ 469 h 4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29" h="469">
                    <a:moveTo>
                      <a:pt x="463" y="469"/>
                    </a:moveTo>
                    <a:cubicBezTo>
                      <a:pt x="530" y="337"/>
                      <a:pt x="530" y="270"/>
                      <a:pt x="530" y="138"/>
                    </a:cubicBezTo>
                    <a:cubicBezTo>
                      <a:pt x="331" y="72"/>
                      <a:pt x="199" y="6"/>
                      <a:pt x="0" y="6"/>
                    </a:cubicBezTo>
                    <a:cubicBezTo>
                      <a:pt x="0" y="-61"/>
                      <a:pt x="463" y="469"/>
                      <a:pt x="463" y="469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32" name="Freeform: Shape 146">
              <a:extLst>
                <a:ext uri="{FF2B5EF4-FFF2-40B4-BE49-F238E27FC236}">
                  <a16:creationId xmlns:a16="http://schemas.microsoft.com/office/drawing/2014/main" id="{F4C5FD7C-5684-4B9C-BA5A-9F675405CEE5}"/>
                </a:ext>
              </a:extLst>
            </p:cNvPr>
            <p:cNvSpPr/>
            <p:nvPr/>
          </p:nvSpPr>
          <p:spPr>
            <a:xfrm>
              <a:off x="8569304" y="52160"/>
              <a:ext cx="3648263" cy="6801979"/>
            </a:xfrm>
            <a:custGeom>
              <a:avLst/>
              <a:gdLst>
                <a:gd name="connsiteX0" fmla="*/ 3531980 w 3649260"/>
                <a:gd name="connsiteY0" fmla="*/ 2838259 h 6801978"/>
                <a:gd name="connsiteX1" fmla="*/ 3416083 w 3649260"/>
                <a:gd name="connsiteY1" fmla="*/ 2762009 h 6801978"/>
                <a:gd name="connsiteX2" fmla="*/ 3197329 w 3649260"/>
                <a:gd name="connsiteY2" fmla="*/ 2823300 h 6801978"/>
                <a:gd name="connsiteX3" fmla="*/ 2983075 w 3649260"/>
                <a:gd name="connsiteY3" fmla="*/ 2937873 h 6801978"/>
                <a:gd name="connsiteX4" fmla="*/ 2846792 w 3649260"/>
                <a:gd name="connsiteY4" fmla="*/ 2932578 h 6801978"/>
                <a:gd name="connsiteX5" fmla="*/ 2766372 w 3649260"/>
                <a:gd name="connsiteY5" fmla="*/ 2845341 h 6801978"/>
                <a:gd name="connsiteX6" fmla="*/ 2692836 w 3649260"/>
                <a:gd name="connsiteY6" fmla="*/ 2507116 h 6801978"/>
                <a:gd name="connsiteX7" fmla="*/ 2794966 w 3649260"/>
                <a:gd name="connsiteY7" fmla="*/ 1947091 h 6801978"/>
                <a:gd name="connsiteX8" fmla="*/ 2807476 w 3649260"/>
                <a:gd name="connsiteY8" fmla="*/ 1893809 h 6801978"/>
                <a:gd name="connsiteX9" fmla="*/ 2714281 w 3649260"/>
                <a:gd name="connsiteY9" fmla="*/ 1918829 h 6801978"/>
                <a:gd name="connsiteX10" fmla="*/ 1902210 w 3649260"/>
                <a:gd name="connsiteY10" fmla="*/ 1968801 h 6801978"/>
                <a:gd name="connsiteX11" fmla="*/ 1728132 w 3649260"/>
                <a:gd name="connsiteY11" fmla="*/ 1887918 h 6801978"/>
                <a:gd name="connsiteX12" fmla="*/ 1753483 w 3649260"/>
                <a:gd name="connsiteY12" fmla="*/ 1879314 h 6801978"/>
                <a:gd name="connsiteX13" fmla="*/ 2350772 w 3649260"/>
                <a:gd name="connsiteY13" fmla="*/ 1408975 h 6801978"/>
                <a:gd name="connsiteX14" fmla="*/ 1416118 w 3649260"/>
                <a:gd name="connsiteY14" fmla="*/ 2328 h 6801978"/>
                <a:gd name="connsiteX15" fmla="*/ 561090 w 3649260"/>
                <a:gd name="connsiteY15" fmla="*/ 764295 h 6801978"/>
                <a:gd name="connsiteX16" fmla="*/ 549374 w 3649260"/>
                <a:gd name="connsiteY16" fmla="*/ 1048378 h 6801978"/>
                <a:gd name="connsiteX17" fmla="*/ 1097948 w 3649260"/>
                <a:gd name="connsiteY17" fmla="*/ 1823318 h 6801978"/>
                <a:gd name="connsiteX18" fmla="*/ 1100132 w 3649260"/>
                <a:gd name="connsiteY18" fmla="*/ 1857736 h 6801978"/>
                <a:gd name="connsiteX19" fmla="*/ 983177 w 3649260"/>
                <a:gd name="connsiteY19" fmla="*/ 1912805 h 6801978"/>
                <a:gd name="connsiteX20" fmla="*/ 522038 w 3649260"/>
                <a:gd name="connsiteY20" fmla="*/ 1922866 h 6801978"/>
                <a:gd name="connsiteX21" fmla="*/ 285611 w 3649260"/>
                <a:gd name="connsiteY21" fmla="*/ 1876997 h 6801978"/>
                <a:gd name="connsiteX22" fmla="*/ 245964 w 3649260"/>
                <a:gd name="connsiteY22" fmla="*/ 1890103 h 6801978"/>
                <a:gd name="connsiteX23" fmla="*/ 227232 w 3649260"/>
                <a:gd name="connsiteY23" fmla="*/ 1920086 h 6801978"/>
                <a:gd name="connsiteX24" fmla="*/ 222666 w 3649260"/>
                <a:gd name="connsiteY24" fmla="*/ 1936567 h 6801978"/>
                <a:gd name="connsiteX25" fmla="*/ 85522 w 3649260"/>
                <a:gd name="connsiteY25" fmla="*/ 2458666 h 6801978"/>
                <a:gd name="connsiteX26" fmla="*/ 129604 w 3649260"/>
                <a:gd name="connsiteY26" fmla="*/ 2816483 h 6801978"/>
                <a:gd name="connsiteX27" fmla="*/ 352330 w 3649260"/>
                <a:gd name="connsiteY27" fmla="*/ 2890681 h 6801978"/>
                <a:gd name="connsiteX28" fmla="*/ 489539 w 3649260"/>
                <a:gd name="connsiteY28" fmla="*/ 2811784 h 6801978"/>
                <a:gd name="connsiteX29" fmla="*/ 780572 w 3649260"/>
                <a:gd name="connsiteY29" fmla="*/ 2842363 h 6801978"/>
                <a:gd name="connsiteX30" fmla="*/ 962989 w 3649260"/>
                <a:gd name="connsiteY30" fmla="*/ 3064228 h 6801978"/>
                <a:gd name="connsiteX31" fmla="*/ 1006276 w 3649260"/>
                <a:gd name="connsiteY31" fmla="*/ 3210903 h 6801978"/>
                <a:gd name="connsiteX32" fmla="*/ 909045 w 3649260"/>
                <a:gd name="connsiteY32" fmla="*/ 3446072 h 6801978"/>
                <a:gd name="connsiteX33" fmla="*/ 499004 w 3649260"/>
                <a:gd name="connsiteY33" fmla="*/ 3570772 h 6801978"/>
                <a:gd name="connsiteX34" fmla="*/ 296003 w 3649260"/>
                <a:gd name="connsiteY34" fmla="*/ 3479034 h 6801978"/>
                <a:gd name="connsiteX35" fmla="*/ 88368 w 3649260"/>
                <a:gd name="connsiteY35" fmla="*/ 3550320 h 6801978"/>
                <a:gd name="connsiteX36" fmla="*/ 9736 w 3649260"/>
                <a:gd name="connsiteY36" fmla="*/ 3966847 h 6801978"/>
                <a:gd name="connsiteX37" fmla="*/ 3977 w 3649260"/>
                <a:gd name="connsiteY37" fmla="*/ 4039919 h 6801978"/>
                <a:gd name="connsiteX38" fmla="*/ 999 w 3649260"/>
                <a:gd name="connsiteY38" fmla="*/ 4072616 h 6801978"/>
                <a:gd name="connsiteX39" fmla="*/ 999 w 3649260"/>
                <a:gd name="connsiteY39" fmla="*/ 6596069 h 6801978"/>
                <a:gd name="connsiteX40" fmla="*/ 278727 w 3649260"/>
                <a:gd name="connsiteY40" fmla="*/ 6781730 h 6801978"/>
                <a:gd name="connsiteX41" fmla="*/ 883363 w 3649260"/>
                <a:gd name="connsiteY41" fmla="*/ 6766969 h 6801978"/>
                <a:gd name="connsiteX42" fmla="*/ 1139117 w 3649260"/>
                <a:gd name="connsiteY42" fmla="*/ 6689396 h 6801978"/>
                <a:gd name="connsiteX43" fmla="*/ 1242769 w 3649260"/>
                <a:gd name="connsiteY43" fmla="*/ 6520746 h 6801978"/>
                <a:gd name="connsiteX44" fmla="*/ 1242041 w 3649260"/>
                <a:gd name="connsiteY44" fmla="*/ 5300752 h 6801978"/>
                <a:gd name="connsiteX45" fmla="*/ 1242571 w 3649260"/>
                <a:gd name="connsiteY45" fmla="*/ 5235357 h 6801978"/>
                <a:gd name="connsiteX46" fmla="*/ 1282284 w 3649260"/>
                <a:gd name="connsiteY46" fmla="*/ 5163278 h 6801978"/>
                <a:gd name="connsiteX47" fmla="*/ 1376669 w 3649260"/>
                <a:gd name="connsiteY47" fmla="*/ 5185451 h 6801978"/>
                <a:gd name="connsiteX48" fmla="*/ 1386333 w 3649260"/>
                <a:gd name="connsiteY48" fmla="*/ 5211993 h 6801978"/>
                <a:gd name="connsiteX49" fmla="*/ 1387657 w 3649260"/>
                <a:gd name="connsiteY49" fmla="*/ 5347813 h 6801978"/>
                <a:gd name="connsiteX50" fmla="*/ 1387591 w 3649260"/>
                <a:gd name="connsiteY50" fmla="*/ 5495281 h 6801978"/>
                <a:gd name="connsiteX51" fmla="*/ 1384678 w 3649260"/>
                <a:gd name="connsiteY51" fmla="*/ 5802861 h 6801978"/>
                <a:gd name="connsiteX52" fmla="*/ 1384678 w 3649260"/>
                <a:gd name="connsiteY52" fmla="*/ 5815173 h 6801978"/>
                <a:gd name="connsiteX53" fmla="*/ 1383421 w 3649260"/>
                <a:gd name="connsiteY53" fmla="*/ 6434701 h 6801978"/>
                <a:gd name="connsiteX54" fmla="*/ 1383222 w 3649260"/>
                <a:gd name="connsiteY54" fmla="*/ 6518364 h 6801978"/>
                <a:gd name="connsiteX55" fmla="*/ 1392952 w 3649260"/>
                <a:gd name="connsiteY55" fmla="*/ 6610300 h 6801978"/>
                <a:gd name="connsiteX56" fmla="*/ 1453780 w 3649260"/>
                <a:gd name="connsiteY56" fmla="*/ 6683306 h 6801978"/>
                <a:gd name="connsiteX57" fmla="*/ 2621154 w 3649260"/>
                <a:gd name="connsiteY57" fmla="*/ 6681718 h 6801978"/>
                <a:gd name="connsiteX58" fmla="*/ 2660205 w 3649260"/>
                <a:gd name="connsiteY58" fmla="*/ 6617448 h 6801978"/>
                <a:gd name="connsiteX59" fmla="*/ 2659675 w 3649260"/>
                <a:gd name="connsiteY59" fmla="*/ 5052146 h 6801978"/>
                <a:gd name="connsiteX60" fmla="*/ 2648556 w 3649260"/>
                <a:gd name="connsiteY60" fmla="*/ 3999478 h 6801978"/>
                <a:gd name="connsiteX61" fmla="*/ 2646371 w 3649260"/>
                <a:gd name="connsiteY61" fmla="*/ 3844993 h 6801978"/>
                <a:gd name="connsiteX62" fmla="*/ 2704485 w 3649260"/>
                <a:gd name="connsiteY62" fmla="*/ 3650331 h 6801978"/>
                <a:gd name="connsiteX63" fmla="*/ 3015044 w 3649260"/>
                <a:gd name="connsiteY63" fmla="*/ 3499818 h 6801978"/>
                <a:gd name="connsiteX64" fmla="*/ 3214934 w 3649260"/>
                <a:gd name="connsiteY64" fmla="*/ 3552107 h 6801978"/>
                <a:gd name="connsiteX65" fmla="*/ 3561368 w 3649260"/>
                <a:gd name="connsiteY65" fmla="*/ 3411323 h 6801978"/>
                <a:gd name="connsiteX66" fmla="*/ 3531980 w 3649260"/>
                <a:gd name="connsiteY66" fmla="*/ 2838259 h 6801978"/>
                <a:gd name="connsiteX0" fmla="*/ 3531544 w 3648824"/>
                <a:gd name="connsiteY0" fmla="*/ 2838259 h 6801978"/>
                <a:gd name="connsiteX1" fmla="*/ 3415647 w 3648824"/>
                <a:gd name="connsiteY1" fmla="*/ 2762009 h 6801978"/>
                <a:gd name="connsiteX2" fmla="*/ 3196893 w 3648824"/>
                <a:gd name="connsiteY2" fmla="*/ 2823300 h 6801978"/>
                <a:gd name="connsiteX3" fmla="*/ 2982639 w 3648824"/>
                <a:gd name="connsiteY3" fmla="*/ 2937873 h 6801978"/>
                <a:gd name="connsiteX4" fmla="*/ 2846356 w 3648824"/>
                <a:gd name="connsiteY4" fmla="*/ 2932578 h 6801978"/>
                <a:gd name="connsiteX5" fmla="*/ 2765936 w 3648824"/>
                <a:gd name="connsiteY5" fmla="*/ 2845341 h 6801978"/>
                <a:gd name="connsiteX6" fmla="*/ 2692400 w 3648824"/>
                <a:gd name="connsiteY6" fmla="*/ 2507116 h 6801978"/>
                <a:gd name="connsiteX7" fmla="*/ 2794530 w 3648824"/>
                <a:gd name="connsiteY7" fmla="*/ 1947091 h 6801978"/>
                <a:gd name="connsiteX8" fmla="*/ 2807040 w 3648824"/>
                <a:gd name="connsiteY8" fmla="*/ 1893809 h 6801978"/>
                <a:gd name="connsiteX9" fmla="*/ 2713845 w 3648824"/>
                <a:gd name="connsiteY9" fmla="*/ 1918829 h 6801978"/>
                <a:gd name="connsiteX10" fmla="*/ 1901774 w 3648824"/>
                <a:gd name="connsiteY10" fmla="*/ 1968801 h 6801978"/>
                <a:gd name="connsiteX11" fmla="*/ 1727696 w 3648824"/>
                <a:gd name="connsiteY11" fmla="*/ 1887918 h 6801978"/>
                <a:gd name="connsiteX12" fmla="*/ 1753047 w 3648824"/>
                <a:gd name="connsiteY12" fmla="*/ 1879314 h 6801978"/>
                <a:gd name="connsiteX13" fmla="*/ 2350336 w 3648824"/>
                <a:gd name="connsiteY13" fmla="*/ 1408975 h 6801978"/>
                <a:gd name="connsiteX14" fmla="*/ 1415682 w 3648824"/>
                <a:gd name="connsiteY14" fmla="*/ 2328 h 6801978"/>
                <a:gd name="connsiteX15" fmla="*/ 560654 w 3648824"/>
                <a:gd name="connsiteY15" fmla="*/ 764295 h 6801978"/>
                <a:gd name="connsiteX16" fmla="*/ 548938 w 3648824"/>
                <a:gd name="connsiteY16" fmla="*/ 1048378 h 6801978"/>
                <a:gd name="connsiteX17" fmla="*/ 1097512 w 3648824"/>
                <a:gd name="connsiteY17" fmla="*/ 1823318 h 6801978"/>
                <a:gd name="connsiteX18" fmla="*/ 1099696 w 3648824"/>
                <a:gd name="connsiteY18" fmla="*/ 1857736 h 6801978"/>
                <a:gd name="connsiteX19" fmla="*/ 982741 w 3648824"/>
                <a:gd name="connsiteY19" fmla="*/ 1912805 h 6801978"/>
                <a:gd name="connsiteX20" fmla="*/ 521602 w 3648824"/>
                <a:gd name="connsiteY20" fmla="*/ 1922866 h 6801978"/>
                <a:gd name="connsiteX21" fmla="*/ 285175 w 3648824"/>
                <a:gd name="connsiteY21" fmla="*/ 1876997 h 6801978"/>
                <a:gd name="connsiteX22" fmla="*/ 245528 w 3648824"/>
                <a:gd name="connsiteY22" fmla="*/ 1890103 h 6801978"/>
                <a:gd name="connsiteX23" fmla="*/ 226796 w 3648824"/>
                <a:gd name="connsiteY23" fmla="*/ 1920086 h 6801978"/>
                <a:gd name="connsiteX24" fmla="*/ 222230 w 3648824"/>
                <a:gd name="connsiteY24" fmla="*/ 1936567 h 6801978"/>
                <a:gd name="connsiteX25" fmla="*/ 85086 w 3648824"/>
                <a:gd name="connsiteY25" fmla="*/ 2458666 h 6801978"/>
                <a:gd name="connsiteX26" fmla="*/ 129168 w 3648824"/>
                <a:gd name="connsiteY26" fmla="*/ 2816483 h 6801978"/>
                <a:gd name="connsiteX27" fmla="*/ 351894 w 3648824"/>
                <a:gd name="connsiteY27" fmla="*/ 2890681 h 6801978"/>
                <a:gd name="connsiteX28" fmla="*/ 489103 w 3648824"/>
                <a:gd name="connsiteY28" fmla="*/ 2811784 h 6801978"/>
                <a:gd name="connsiteX29" fmla="*/ 780136 w 3648824"/>
                <a:gd name="connsiteY29" fmla="*/ 2842363 h 6801978"/>
                <a:gd name="connsiteX30" fmla="*/ 962553 w 3648824"/>
                <a:gd name="connsiteY30" fmla="*/ 3064228 h 6801978"/>
                <a:gd name="connsiteX31" fmla="*/ 1005840 w 3648824"/>
                <a:gd name="connsiteY31" fmla="*/ 3210903 h 6801978"/>
                <a:gd name="connsiteX32" fmla="*/ 908609 w 3648824"/>
                <a:gd name="connsiteY32" fmla="*/ 3446072 h 6801978"/>
                <a:gd name="connsiteX33" fmla="*/ 498568 w 3648824"/>
                <a:gd name="connsiteY33" fmla="*/ 3570772 h 6801978"/>
                <a:gd name="connsiteX34" fmla="*/ 295567 w 3648824"/>
                <a:gd name="connsiteY34" fmla="*/ 3479034 h 6801978"/>
                <a:gd name="connsiteX35" fmla="*/ 87932 w 3648824"/>
                <a:gd name="connsiteY35" fmla="*/ 3550320 h 6801978"/>
                <a:gd name="connsiteX36" fmla="*/ 9300 w 3648824"/>
                <a:gd name="connsiteY36" fmla="*/ 3966847 h 6801978"/>
                <a:gd name="connsiteX37" fmla="*/ 563 w 3648824"/>
                <a:gd name="connsiteY37" fmla="*/ 4072616 h 6801978"/>
                <a:gd name="connsiteX38" fmla="*/ 563 w 3648824"/>
                <a:gd name="connsiteY38" fmla="*/ 6596069 h 6801978"/>
                <a:gd name="connsiteX39" fmla="*/ 278291 w 3648824"/>
                <a:gd name="connsiteY39" fmla="*/ 6781730 h 6801978"/>
                <a:gd name="connsiteX40" fmla="*/ 882927 w 3648824"/>
                <a:gd name="connsiteY40" fmla="*/ 6766969 h 6801978"/>
                <a:gd name="connsiteX41" fmla="*/ 1138681 w 3648824"/>
                <a:gd name="connsiteY41" fmla="*/ 6689396 h 6801978"/>
                <a:gd name="connsiteX42" fmla="*/ 1242333 w 3648824"/>
                <a:gd name="connsiteY42" fmla="*/ 6520746 h 6801978"/>
                <a:gd name="connsiteX43" fmla="*/ 1241605 w 3648824"/>
                <a:gd name="connsiteY43" fmla="*/ 5300752 h 6801978"/>
                <a:gd name="connsiteX44" fmla="*/ 1242135 w 3648824"/>
                <a:gd name="connsiteY44" fmla="*/ 5235357 h 6801978"/>
                <a:gd name="connsiteX45" fmla="*/ 1281848 w 3648824"/>
                <a:gd name="connsiteY45" fmla="*/ 5163278 h 6801978"/>
                <a:gd name="connsiteX46" fmla="*/ 1376233 w 3648824"/>
                <a:gd name="connsiteY46" fmla="*/ 5185451 h 6801978"/>
                <a:gd name="connsiteX47" fmla="*/ 1385897 w 3648824"/>
                <a:gd name="connsiteY47" fmla="*/ 5211993 h 6801978"/>
                <a:gd name="connsiteX48" fmla="*/ 1387221 w 3648824"/>
                <a:gd name="connsiteY48" fmla="*/ 5347813 h 6801978"/>
                <a:gd name="connsiteX49" fmla="*/ 1387155 w 3648824"/>
                <a:gd name="connsiteY49" fmla="*/ 5495281 h 6801978"/>
                <a:gd name="connsiteX50" fmla="*/ 1384242 w 3648824"/>
                <a:gd name="connsiteY50" fmla="*/ 5802861 h 6801978"/>
                <a:gd name="connsiteX51" fmla="*/ 1384242 w 3648824"/>
                <a:gd name="connsiteY51" fmla="*/ 5815173 h 6801978"/>
                <a:gd name="connsiteX52" fmla="*/ 1382985 w 3648824"/>
                <a:gd name="connsiteY52" fmla="*/ 6434701 h 6801978"/>
                <a:gd name="connsiteX53" fmla="*/ 1382786 w 3648824"/>
                <a:gd name="connsiteY53" fmla="*/ 6518364 h 6801978"/>
                <a:gd name="connsiteX54" fmla="*/ 1392516 w 3648824"/>
                <a:gd name="connsiteY54" fmla="*/ 6610300 h 6801978"/>
                <a:gd name="connsiteX55" fmla="*/ 1453344 w 3648824"/>
                <a:gd name="connsiteY55" fmla="*/ 6683306 h 6801978"/>
                <a:gd name="connsiteX56" fmla="*/ 2620718 w 3648824"/>
                <a:gd name="connsiteY56" fmla="*/ 6681718 h 6801978"/>
                <a:gd name="connsiteX57" fmla="*/ 2659769 w 3648824"/>
                <a:gd name="connsiteY57" fmla="*/ 6617448 h 6801978"/>
                <a:gd name="connsiteX58" fmla="*/ 2659239 w 3648824"/>
                <a:gd name="connsiteY58" fmla="*/ 5052146 h 6801978"/>
                <a:gd name="connsiteX59" fmla="*/ 2648120 w 3648824"/>
                <a:gd name="connsiteY59" fmla="*/ 3999478 h 6801978"/>
                <a:gd name="connsiteX60" fmla="*/ 2645935 w 3648824"/>
                <a:gd name="connsiteY60" fmla="*/ 3844993 h 6801978"/>
                <a:gd name="connsiteX61" fmla="*/ 2704049 w 3648824"/>
                <a:gd name="connsiteY61" fmla="*/ 3650331 h 6801978"/>
                <a:gd name="connsiteX62" fmla="*/ 3014608 w 3648824"/>
                <a:gd name="connsiteY62" fmla="*/ 3499818 h 6801978"/>
                <a:gd name="connsiteX63" fmla="*/ 3214498 w 3648824"/>
                <a:gd name="connsiteY63" fmla="*/ 3552107 h 6801978"/>
                <a:gd name="connsiteX64" fmla="*/ 3560932 w 3648824"/>
                <a:gd name="connsiteY64" fmla="*/ 3411323 h 6801978"/>
                <a:gd name="connsiteX65" fmla="*/ 3531544 w 3648824"/>
                <a:gd name="connsiteY65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3682 w 3648264"/>
                <a:gd name="connsiteY50" fmla="*/ 5815173 h 6801978"/>
                <a:gd name="connsiteX51" fmla="*/ 1382425 w 3648264"/>
                <a:gd name="connsiteY51" fmla="*/ 6434701 h 6801978"/>
                <a:gd name="connsiteX52" fmla="*/ 1382226 w 3648264"/>
                <a:gd name="connsiteY52" fmla="*/ 6518364 h 6801978"/>
                <a:gd name="connsiteX53" fmla="*/ 1391956 w 3648264"/>
                <a:gd name="connsiteY53" fmla="*/ 6610300 h 6801978"/>
                <a:gd name="connsiteX54" fmla="*/ 1452784 w 3648264"/>
                <a:gd name="connsiteY54" fmla="*/ 6683306 h 6801978"/>
                <a:gd name="connsiteX55" fmla="*/ 2620158 w 3648264"/>
                <a:gd name="connsiteY55" fmla="*/ 6681718 h 6801978"/>
                <a:gd name="connsiteX56" fmla="*/ 2659209 w 3648264"/>
                <a:gd name="connsiteY56" fmla="*/ 6617448 h 6801978"/>
                <a:gd name="connsiteX57" fmla="*/ 2658679 w 3648264"/>
                <a:gd name="connsiteY57" fmla="*/ 5052146 h 6801978"/>
                <a:gd name="connsiteX58" fmla="*/ 2647560 w 3648264"/>
                <a:gd name="connsiteY58" fmla="*/ 3999478 h 6801978"/>
                <a:gd name="connsiteX59" fmla="*/ 2645375 w 3648264"/>
                <a:gd name="connsiteY59" fmla="*/ 3844993 h 6801978"/>
                <a:gd name="connsiteX60" fmla="*/ 2703489 w 3648264"/>
                <a:gd name="connsiteY60" fmla="*/ 3650331 h 6801978"/>
                <a:gd name="connsiteX61" fmla="*/ 3014048 w 3648264"/>
                <a:gd name="connsiteY61" fmla="*/ 3499818 h 6801978"/>
                <a:gd name="connsiteX62" fmla="*/ 3213938 w 3648264"/>
                <a:gd name="connsiteY62" fmla="*/ 3552107 h 6801978"/>
                <a:gd name="connsiteX63" fmla="*/ 3560372 w 3648264"/>
                <a:gd name="connsiteY63" fmla="*/ 3411323 h 6801978"/>
                <a:gd name="connsiteX64" fmla="*/ 3530984 w 3648264"/>
                <a:gd name="connsiteY64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3682 w 3648264"/>
                <a:gd name="connsiteY49" fmla="*/ 5802861 h 6801978"/>
                <a:gd name="connsiteX50" fmla="*/ 1382425 w 3648264"/>
                <a:gd name="connsiteY50" fmla="*/ 6434701 h 6801978"/>
                <a:gd name="connsiteX51" fmla="*/ 1382226 w 3648264"/>
                <a:gd name="connsiteY51" fmla="*/ 6518364 h 6801978"/>
                <a:gd name="connsiteX52" fmla="*/ 1391956 w 3648264"/>
                <a:gd name="connsiteY52" fmla="*/ 6610300 h 6801978"/>
                <a:gd name="connsiteX53" fmla="*/ 1452784 w 3648264"/>
                <a:gd name="connsiteY53" fmla="*/ 6683306 h 6801978"/>
                <a:gd name="connsiteX54" fmla="*/ 2620158 w 3648264"/>
                <a:gd name="connsiteY54" fmla="*/ 6681718 h 6801978"/>
                <a:gd name="connsiteX55" fmla="*/ 2659209 w 3648264"/>
                <a:gd name="connsiteY55" fmla="*/ 6617448 h 6801978"/>
                <a:gd name="connsiteX56" fmla="*/ 2658679 w 3648264"/>
                <a:gd name="connsiteY56" fmla="*/ 5052146 h 6801978"/>
                <a:gd name="connsiteX57" fmla="*/ 2647560 w 3648264"/>
                <a:gd name="connsiteY57" fmla="*/ 3999478 h 6801978"/>
                <a:gd name="connsiteX58" fmla="*/ 2645375 w 3648264"/>
                <a:gd name="connsiteY58" fmla="*/ 3844993 h 6801978"/>
                <a:gd name="connsiteX59" fmla="*/ 2703489 w 3648264"/>
                <a:gd name="connsiteY59" fmla="*/ 3650331 h 6801978"/>
                <a:gd name="connsiteX60" fmla="*/ 3014048 w 3648264"/>
                <a:gd name="connsiteY60" fmla="*/ 3499818 h 6801978"/>
                <a:gd name="connsiteX61" fmla="*/ 3213938 w 3648264"/>
                <a:gd name="connsiteY61" fmla="*/ 3552107 h 6801978"/>
                <a:gd name="connsiteX62" fmla="*/ 3560372 w 3648264"/>
                <a:gd name="connsiteY62" fmla="*/ 3411323 h 6801978"/>
                <a:gd name="connsiteX63" fmla="*/ 3530984 w 3648264"/>
                <a:gd name="connsiteY63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6595 w 3648264"/>
                <a:gd name="connsiteY48" fmla="*/ 5495281 h 6801978"/>
                <a:gd name="connsiteX49" fmla="*/ 1382425 w 3648264"/>
                <a:gd name="connsiteY49" fmla="*/ 6434701 h 6801978"/>
                <a:gd name="connsiteX50" fmla="*/ 1382226 w 3648264"/>
                <a:gd name="connsiteY50" fmla="*/ 6518364 h 6801978"/>
                <a:gd name="connsiteX51" fmla="*/ 1391956 w 3648264"/>
                <a:gd name="connsiteY51" fmla="*/ 6610300 h 6801978"/>
                <a:gd name="connsiteX52" fmla="*/ 1452784 w 3648264"/>
                <a:gd name="connsiteY52" fmla="*/ 6683306 h 6801978"/>
                <a:gd name="connsiteX53" fmla="*/ 2620158 w 3648264"/>
                <a:gd name="connsiteY53" fmla="*/ 6681718 h 6801978"/>
                <a:gd name="connsiteX54" fmla="*/ 2659209 w 3648264"/>
                <a:gd name="connsiteY54" fmla="*/ 6617448 h 6801978"/>
                <a:gd name="connsiteX55" fmla="*/ 2658679 w 3648264"/>
                <a:gd name="connsiteY55" fmla="*/ 5052146 h 6801978"/>
                <a:gd name="connsiteX56" fmla="*/ 2647560 w 3648264"/>
                <a:gd name="connsiteY56" fmla="*/ 3999478 h 6801978"/>
                <a:gd name="connsiteX57" fmla="*/ 2645375 w 3648264"/>
                <a:gd name="connsiteY57" fmla="*/ 3844993 h 6801978"/>
                <a:gd name="connsiteX58" fmla="*/ 2703489 w 3648264"/>
                <a:gd name="connsiteY58" fmla="*/ 3650331 h 6801978"/>
                <a:gd name="connsiteX59" fmla="*/ 3014048 w 3648264"/>
                <a:gd name="connsiteY59" fmla="*/ 3499818 h 6801978"/>
                <a:gd name="connsiteX60" fmla="*/ 3213938 w 3648264"/>
                <a:gd name="connsiteY60" fmla="*/ 3552107 h 6801978"/>
                <a:gd name="connsiteX61" fmla="*/ 3560372 w 3648264"/>
                <a:gd name="connsiteY61" fmla="*/ 3411323 h 6801978"/>
                <a:gd name="connsiteX62" fmla="*/ 3530984 w 3648264"/>
                <a:gd name="connsiteY62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425 w 3648264"/>
                <a:gd name="connsiteY48" fmla="*/ 6434701 h 6801978"/>
                <a:gd name="connsiteX49" fmla="*/ 1382226 w 3648264"/>
                <a:gd name="connsiteY49" fmla="*/ 6518364 h 6801978"/>
                <a:gd name="connsiteX50" fmla="*/ 1391956 w 3648264"/>
                <a:gd name="connsiteY50" fmla="*/ 6610300 h 6801978"/>
                <a:gd name="connsiteX51" fmla="*/ 1452784 w 3648264"/>
                <a:gd name="connsiteY51" fmla="*/ 6683306 h 6801978"/>
                <a:gd name="connsiteX52" fmla="*/ 2620158 w 3648264"/>
                <a:gd name="connsiteY52" fmla="*/ 6681718 h 6801978"/>
                <a:gd name="connsiteX53" fmla="*/ 2659209 w 3648264"/>
                <a:gd name="connsiteY53" fmla="*/ 6617448 h 6801978"/>
                <a:gd name="connsiteX54" fmla="*/ 2658679 w 3648264"/>
                <a:gd name="connsiteY54" fmla="*/ 5052146 h 6801978"/>
                <a:gd name="connsiteX55" fmla="*/ 2647560 w 3648264"/>
                <a:gd name="connsiteY55" fmla="*/ 3999478 h 6801978"/>
                <a:gd name="connsiteX56" fmla="*/ 2645375 w 3648264"/>
                <a:gd name="connsiteY56" fmla="*/ 3844993 h 6801978"/>
                <a:gd name="connsiteX57" fmla="*/ 2703489 w 3648264"/>
                <a:gd name="connsiteY57" fmla="*/ 3650331 h 6801978"/>
                <a:gd name="connsiteX58" fmla="*/ 3014048 w 3648264"/>
                <a:gd name="connsiteY58" fmla="*/ 3499818 h 6801978"/>
                <a:gd name="connsiteX59" fmla="*/ 3213938 w 3648264"/>
                <a:gd name="connsiteY59" fmla="*/ 3552107 h 6801978"/>
                <a:gd name="connsiteX60" fmla="*/ 3560372 w 3648264"/>
                <a:gd name="connsiteY60" fmla="*/ 3411323 h 6801978"/>
                <a:gd name="connsiteX61" fmla="*/ 3530984 w 3648264"/>
                <a:gd name="connsiteY61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58679 w 3648264"/>
                <a:gd name="connsiteY53" fmla="*/ 5052146 h 6801978"/>
                <a:gd name="connsiteX54" fmla="*/ 2647560 w 3648264"/>
                <a:gd name="connsiteY54" fmla="*/ 3999478 h 6801978"/>
                <a:gd name="connsiteX55" fmla="*/ 2645375 w 3648264"/>
                <a:gd name="connsiteY55" fmla="*/ 3844993 h 6801978"/>
                <a:gd name="connsiteX56" fmla="*/ 2703489 w 3648264"/>
                <a:gd name="connsiteY56" fmla="*/ 3650331 h 6801978"/>
                <a:gd name="connsiteX57" fmla="*/ 3014048 w 3648264"/>
                <a:gd name="connsiteY57" fmla="*/ 3499818 h 6801978"/>
                <a:gd name="connsiteX58" fmla="*/ 3213938 w 3648264"/>
                <a:gd name="connsiteY58" fmla="*/ 3552107 h 6801978"/>
                <a:gd name="connsiteX59" fmla="*/ 3560372 w 3648264"/>
                <a:gd name="connsiteY59" fmla="*/ 3411323 h 6801978"/>
                <a:gd name="connsiteX60" fmla="*/ 3530984 w 3648264"/>
                <a:gd name="connsiteY60" fmla="*/ 2838259 h 6801978"/>
                <a:gd name="connsiteX0" fmla="*/ 3530984 w 3648264"/>
                <a:gd name="connsiteY0" fmla="*/ 2838259 h 6801978"/>
                <a:gd name="connsiteX1" fmla="*/ 3415087 w 3648264"/>
                <a:gd name="connsiteY1" fmla="*/ 2762009 h 6801978"/>
                <a:gd name="connsiteX2" fmla="*/ 3196333 w 3648264"/>
                <a:gd name="connsiteY2" fmla="*/ 2823300 h 6801978"/>
                <a:gd name="connsiteX3" fmla="*/ 2982079 w 3648264"/>
                <a:gd name="connsiteY3" fmla="*/ 2937873 h 6801978"/>
                <a:gd name="connsiteX4" fmla="*/ 2845796 w 3648264"/>
                <a:gd name="connsiteY4" fmla="*/ 2932578 h 6801978"/>
                <a:gd name="connsiteX5" fmla="*/ 2765376 w 3648264"/>
                <a:gd name="connsiteY5" fmla="*/ 2845341 h 6801978"/>
                <a:gd name="connsiteX6" fmla="*/ 2691840 w 3648264"/>
                <a:gd name="connsiteY6" fmla="*/ 2507116 h 6801978"/>
                <a:gd name="connsiteX7" fmla="*/ 2793970 w 3648264"/>
                <a:gd name="connsiteY7" fmla="*/ 1947091 h 6801978"/>
                <a:gd name="connsiteX8" fmla="*/ 2806480 w 3648264"/>
                <a:gd name="connsiteY8" fmla="*/ 1893809 h 6801978"/>
                <a:gd name="connsiteX9" fmla="*/ 2713285 w 3648264"/>
                <a:gd name="connsiteY9" fmla="*/ 1918829 h 6801978"/>
                <a:gd name="connsiteX10" fmla="*/ 1901214 w 3648264"/>
                <a:gd name="connsiteY10" fmla="*/ 1968801 h 6801978"/>
                <a:gd name="connsiteX11" fmla="*/ 1727136 w 3648264"/>
                <a:gd name="connsiteY11" fmla="*/ 1887918 h 6801978"/>
                <a:gd name="connsiteX12" fmla="*/ 1752487 w 3648264"/>
                <a:gd name="connsiteY12" fmla="*/ 1879314 h 6801978"/>
                <a:gd name="connsiteX13" fmla="*/ 2349776 w 3648264"/>
                <a:gd name="connsiteY13" fmla="*/ 1408975 h 6801978"/>
                <a:gd name="connsiteX14" fmla="*/ 1415122 w 3648264"/>
                <a:gd name="connsiteY14" fmla="*/ 2328 h 6801978"/>
                <a:gd name="connsiteX15" fmla="*/ 560094 w 3648264"/>
                <a:gd name="connsiteY15" fmla="*/ 764295 h 6801978"/>
                <a:gd name="connsiteX16" fmla="*/ 548378 w 3648264"/>
                <a:gd name="connsiteY16" fmla="*/ 1048378 h 6801978"/>
                <a:gd name="connsiteX17" fmla="*/ 1096952 w 3648264"/>
                <a:gd name="connsiteY17" fmla="*/ 1823318 h 6801978"/>
                <a:gd name="connsiteX18" fmla="*/ 1099136 w 3648264"/>
                <a:gd name="connsiteY18" fmla="*/ 1857736 h 6801978"/>
                <a:gd name="connsiteX19" fmla="*/ 982181 w 3648264"/>
                <a:gd name="connsiteY19" fmla="*/ 1912805 h 6801978"/>
                <a:gd name="connsiteX20" fmla="*/ 521042 w 3648264"/>
                <a:gd name="connsiteY20" fmla="*/ 1922866 h 6801978"/>
                <a:gd name="connsiteX21" fmla="*/ 284615 w 3648264"/>
                <a:gd name="connsiteY21" fmla="*/ 1876997 h 6801978"/>
                <a:gd name="connsiteX22" fmla="*/ 244968 w 3648264"/>
                <a:gd name="connsiteY22" fmla="*/ 1890103 h 6801978"/>
                <a:gd name="connsiteX23" fmla="*/ 226236 w 3648264"/>
                <a:gd name="connsiteY23" fmla="*/ 1920086 h 6801978"/>
                <a:gd name="connsiteX24" fmla="*/ 221670 w 3648264"/>
                <a:gd name="connsiteY24" fmla="*/ 1936567 h 6801978"/>
                <a:gd name="connsiteX25" fmla="*/ 84526 w 3648264"/>
                <a:gd name="connsiteY25" fmla="*/ 2458666 h 6801978"/>
                <a:gd name="connsiteX26" fmla="*/ 128608 w 3648264"/>
                <a:gd name="connsiteY26" fmla="*/ 2816483 h 6801978"/>
                <a:gd name="connsiteX27" fmla="*/ 351334 w 3648264"/>
                <a:gd name="connsiteY27" fmla="*/ 2890681 h 6801978"/>
                <a:gd name="connsiteX28" fmla="*/ 488543 w 3648264"/>
                <a:gd name="connsiteY28" fmla="*/ 2811784 h 6801978"/>
                <a:gd name="connsiteX29" fmla="*/ 779576 w 3648264"/>
                <a:gd name="connsiteY29" fmla="*/ 2842363 h 6801978"/>
                <a:gd name="connsiteX30" fmla="*/ 961993 w 3648264"/>
                <a:gd name="connsiteY30" fmla="*/ 3064228 h 6801978"/>
                <a:gd name="connsiteX31" fmla="*/ 1005280 w 3648264"/>
                <a:gd name="connsiteY31" fmla="*/ 3210903 h 6801978"/>
                <a:gd name="connsiteX32" fmla="*/ 908049 w 3648264"/>
                <a:gd name="connsiteY32" fmla="*/ 3446072 h 6801978"/>
                <a:gd name="connsiteX33" fmla="*/ 498008 w 3648264"/>
                <a:gd name="connsiteY33" fmla="*/ 3570772 h 6801978"/>
                <a:gd name="connsiteX34" fmla="*/ 295007 w 3648264"/>
                <a:gd name="connsiteY34" fmla="*/ 3479034 h 6801978"/>
                <a:gd name="connsiteX35" fmla="*/ 87372 w 3648264"/>
                <a:gd name="connsiteY35" fmla="*/ 3550320 h 6801978"/>
                <a:gd name="connsiteX36" fmla="*/ 3 w 3648264"/>
                <a:gd name="connsiteY36" fmla="*/ 4072616 h 6801978"/>
                <a:gd name="connsiteX37" fmla="*/ 3 w 3648264"/>
                <a:gd name="connsiteY37" fmla="*/ 6596069 h 6801978"/>
                <a:gd name="connsiteX38" fmla="*/ 277731 w 3648264"/>
                <a:gd name="connsiteY38" fmla="*/ 6781730 h 6801978"/>
                <a:gd name="connsiteX39" fmla="*/ 882367 w 3648264"/>
                <a:gd name="connsiteY39" fmla="*/ 6766969 h 6801978"/>
                <a:gd name="connsiteX40" fmla="*/ 1138121 w 3648264"/>
                <a:gd name="connsiteY40" fmla="*/ 6689396 h 6801978"/>
                <a:gd name="connsiteX41" fmla="*/ 1241773 w 3648264"/>
                <a:gd name="connsiteY41" fmla="*/ 6520746 h 6801978"/>
                <a:gd name="connsiteX42" fmla="*/ 1241045 w 3648264"/>
                <a:gd name="connsiteY42" fmla="*/ 5300752 h 6801978"/>
                <a:gd name="connsiteX43" fmla="*/ 1241575 w 3648264"/>
                <a:gd name="connsiteY43" fmla="*/ 5235357 h 6801978"/>
                <a:gd name="connsiteX44" fmla="*/ 1281288 w 3648264"/>
                <a:gd name="connsiteY44" fmla="*/ 5163278 h 6801978"/>
                <a:gd name="connsiteX45" fmla="*/ 1375673 w 3648264"/>
                <a:gd name="connsiteY45" fmla="*/ 5185451 h 6801978"/>
                <a:gd name="connsiteX46" fmla="*/ 1385337 w 3648264"/>
                <a:gd name="connsiteY46" fmla="*/ 5211993 h 6801978"/>
                <a:gd name="connsiteX47" fmla="*/ 1386661 w 3648264"/>
                <a:gd name="connsiteY47" fmla="*/ 5347813 h 6801978"/>
                <a:gd name="connsiteX48" fmla="*/ 1382226 w 3648264"/>
                <a:gd name="connsiteY48" fmla="*/ 6518364 h 6801978"/>
                <a:gd name="connsiteX49" fmla="*/ 1391956 w 3648264"/>
                <a:gd name="connsiteY49" fmla="*/ 6610300 h 6801978"/>
                <a:gd name="connsiteX50" fmla="*/ 1452784 w 3648264"/>
                <a:gd name="connsiteY50" fmla="*/ 6683306 h 6801978"/>
                <a:gd name="connsiteX51" fmla="*/ 2620158 w 3648264"/>
                <a:gd name="connsiteY51" fmla="*/ 6681718 h 6801978"/>
                <a:gd name="connsiteX52" fmla="*/ 2659209 w 3648264"/>
                <a:gd name="connsiteY52" fmla="*/ 6617448 h 6801978"/>
                <a:gd name="connsiteX53" fmla="*/ 2647560 w 3648264"/>
                <a:gd name="connsiteY53" fmla="*/ 3999478 h 6801978"/>
                <a:gd name="connsiteX54" fmla="*/ 2645375 w 3648264"/>
                <a:gd name="connsiteY54" fmla="*/ 3844993 h 6801978"/>
                <a:gd name="connsiteX55" fmla="*/ 2703489 w 3648264"/>
                <a:gd name="connsiteY55" fmla="*/ 3650331 h 6801978"/>
                <a:gd name="connsiteX56" fmla="*/ 3014048 w 3648264"/>
                <a:gd name="connsiteY56" fmla="*/ 3499818 h 6801978"/>
                <a:gd name="connsiteX57" fmla="*/ 3213938 w 3648264"/>
                <a:gd name="connsiteY57" fmla="*/ 3552107 h 6801978"/>
                <a:gd name="connsiteX58" fmla="*/ 3560372 w 3648264"/>
                <a:gd name="connsiteY58" fmla="*/ 3411323 h 6801978"/>
                <a:gd name="connsiteX59" fmla="*/ 3530984 w 3648264"/>
                <a:gd name="connsiteY59" fmla="*/ 2838259 h 68019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3648264" h="6801978">
                  <a:moveTo>
                    <a:pt x="3530984" y="2838259"/>
                  </a:moveTo>
                  <a:cubicBezTo>
                    <a:pt x="3501265" y="2801524"/>
                    <a:pt x="3463471" y="2772798"/>
                    <a:pt x="3415087" y="2762009"/>
                  </a:cubicBezTo>
                  <a:cubicBezTo>
                    <a:pt x="3331226" y="2743344"/>
                    <a:pt x="3262058" y="2781204"/>
                    <a:pt x="3196333" y="2823300"/>
                  </a:cubicBezTo>
                  <a:cubicBezTo>
                    <a:pt x="3127760" y="2867316"/>
                    <a:pt x="3060314" y="2912126"/>
                    <a:pt x="2982079" y="2937873"/>
                  </a:cubicBezTo>
                  <a:cubicBezTo>
                    <a:pt x="2935614" y="2953163"/>
                    <a:pt x="2887362" y="2956340"/>
                    <a:pt x="2845796" y="2932578"/>
                  </a:cubicBezTo>
                  <a:cubicBezTo>
                    <a:pt x="2811973" y="2913251"/>
                    <a:pt x="2786292" y="2880289"/>
                    <a:pt x="2765376" y="2845341"/>
                  </a:cubicBezTo>
                  <a:cubicBezTo>
                    <a:pt x="2702695" y="2740697"/>
                    <a:pt x="2687207" y="2624998"/>
                    <a:pt x="2691840" y="2507116"/>
                  </a:cubicBezTo>
                  <a:cubicBezTo>
                    <a:pt x="2699320" y="2316029"/>
                    <a:pt x="2732216" y="2128714"/>
                    <a:pt x="2793970" y="1947091"/>
                  </a:cubicBezTo>
                  <a:cubicBezTo>
                    <a:pt x="2799662" y="1930412"/>
                    <a:pt x="2809458" y="1914195"/>
                    <a:pt x="2806480" y="1893809"/>
                  </a:cubicBezTo>
                  <a:cubicBezTo>
                    <a:pt x="2776364" y="1910754"/>
                    <a:pt x="2743468" y="1908503"/>
                    <a:pt x="2713285" y="1918829"/>
                  </a:cubicBezTo>
                  <a:cubicBezTo>
                    <a:pt x="2447339" y="2009706"/>
                    <a:pt x="2175898" y="2019634"/>
                    <a:pt x="1901214" y="1968801"/>
                  </a:cubicBezTo>
                  <a:cubicBezTo>
                    <a:pt x="1837870" y="1957086"/>
                    <a:pt x="1779293" y="1932530"/>
                    <a:pt x="1727136" y="1887918"/>
                  </a:cubicBezTo>
                  <a:cubicBezTo>
                    <a:pt x="1737595" y="1884344"/>
                    <a:pt x="1744875" y="1881498"/>
                    <a:pt x="1752487" y="1879314"/>
                  </a:cubicBezTo>
                  <a:cubicBezTo>
                    <a:pt x="2016449" y="1804851"/>
                    <a:pt x="2216802" y="1649440"/>
                    <a:pt x="2349776" y="1408975"/>
                  </a:cubicBezTo>
                  <a:cubicBezTo>
                    <a:pt x="2719242" y="740864"/>
                    <a:pt x="2147304" y="-48439"/>
                    <a:pt x="1415122" y="2328"/>
                  </a:cubicBezTo>
                  <a:cubicBezTo>
                    <a:pt x="1000184" y="31054"/>
                    <a:pt x="645874" y="362793"/>
                    <a:pt x="560094" y="764295"/>
                  </a:cubicBezTo>
                  <a:cubicBezTo>
                    <a:pt x="540436" y="856165"/>
                    <a:pt x="536861" y="952603"/>
                    <a:pt x="548378" y="1048378"/>
                  </a:cubicBezTo>
                  <a:cubicBezTo>
                    <a:pt x="591401" y="1406129"/>
                    <a:pt x="775075" y="1663803"/>
                    <a:pt x="1096952" y="1823318"/>
                  </a:cubicBezTo>
                  <a:cubicBezTo>
                    <a:pt x="1126274" y="1837880"/>
                    <a:pt x="1112242" y="1846087"/>
                    <a:pt x="1099136" y="1857736"/>
                  </a:cubicBezTo>
                  <a:cubicBezTo>
                    <a:pt x="1065645" y="1887521"/>
                    <a:pt x="1023747" y="1902811"/>
                    <a:pt x="982181" y="1912805"/>
                  </a:cubicBezTo>
                  <a:cubicBezTo>
                    <a:pt x="829615" y="1949739"/>
                    <a:pt x="675395" y="1945503"/>
                    <a:pt x="521042" y="1922866"/>
                  </a:cubicBezTo>
                  <a:cubicBezTo>
                    <a:pt x="441483" y="1911217"/>
                    <a:pt x="362983" y="1894537"/>
                    <a:pt x="284615" y="1876997"/>
                  </a:cubicBezTo>
                  <a:cubicBezTo>
                    <a:pt x="266215" y="1865811"/>
                    <a:pt x="254102" y="1870974"/>
                    <a:pt x="244968" y="1890103"/>
                  </a:cubicBezTo>
                  <a:cubicBezTo>
                    <a:pt x="239938" y="1900560"/>
                    <a:pt x="239739" y="1914725"/>
                    <a:pt x="226236" y="1920086"/>
                  </a:cubicBezTo>
                  <a:cubicBezTo>
                    <a:pt x="224714" y="1925580"/>
                    <a:pt x="223523" y="1931206"/>
                    <a:pt x="221670" y="1936567"/>
                  </a:cubicBezTo>
                  <a:cubicBezTo>
                    <a:pt x="163225" y="2107269"/>
                    <a:pt x="101868" y="2277374"/>
                    <a:pt x="84526" y="2458666"/>
                  </a:cubicBezTo>
                  <a:cubicBezTo>
                    <a:pt x="72877" y="2580784"/>
                    <a:pt x="79562" y="2701778"/>
                    <a:pt x="128608" y="2816483"/>
                  </a:cubicBezTo>
                  <a:cubicBezTo>
                    <a:pt x="178382" y="2932843"/>
                    <a:pt x="242188" y="2953296"/>
                    <a:pt x="351334" y="2890681"/>
                  </a:cubicBezTo>
                  <a:cubicBezTo>
                    <a:pt x="397070" y="2864404"/>
                    <a:pt x="441947" y="2836406"/>
                    <a:pt x="488543" y="2811784"/>
                  </a:cubicBezTo>
                  <a:cubicBezTo>
                    <a:pt x="591864" y="2757178"/>
                    <a:pt x="688765" y="2767437"/>
                    <a:pt x="779576" y="2842363"/>
                  </a:cubicBezTo>
                  <a:cubicBezTo>
                    <a:pt x="855031" y="2904580"/>
                    <a:pt x="916322" y="2978116"/>
                    <a:pt x="961993" y="3064228"/>
                  </a:cubicBezTo>
                  <a:cubicBezTo>
                    <a:pt x="986152" y="3109766"/>
                    <a:pt x="1003956" y="3157687"/>
                    <a:pt x="1005280" y="3210903"/>
                  </a:cubicBezTo>
                  <a:cubicBezTo>
                    <a:pt x="1007597" y="3304097"/>
                    <a:pt x="964375" y="3378758"/>
                    <a:pt x="908049" y="3446072"/>
                  </a:cubicBezTo>
                  <a:cubicBezTo>
                    <a:pt x="809163" y="3564219"/>
                    <a:pt x="669107" y="3632394"/>
                    <a:pt x="498008" y="3570772"/>
                  </a:cubicBezTo>
                  <a:cubicBezTo>
                    <a:pt x="427650" y="3545421"/>
                    <a:pt x="363049" y="3508885"/>
                    <a:pt x="295007" y="3479034"/>
                  </a:cubicBezTo>
                  <a:cubicBezTo>
                    <a:pt x="197444" y="3436276"/>
                    <a:pt x="136539" y="3451390"/>
                    <a:pt x="87372" y="3550320"/>
                  </a:cubicBezTo>
                  <a:cubicBezTo>
                    <a:pt x="38205" y="3649250"/>
                    <a:pt x="14564" y="3564991"/>
                    <a:pt x="3" y="4072616"/>
                  </a:cubicBezTo>
                  <a:cubicBezTo>
                    <a:pt x="-129" y="4913746"/>
                    <a:pt x="6754" y="5754940"/>
                    <a:pt x="3" y="6596069"/>
                  </a:cubicBezTo>
                  <a:cubicBezTo>
                    <a:pt x="-990" y="6720174"/>
                    <a:pt x="193341" y="6774912"/>
                    <a:pt x="277731" y="6781730"/>
                  </a:cubicBezTo>
                  <a:cubicBezTo>
                    <a:pt x="479541" y="6798144"/>
                    <a:pt x="681550" y="6797946"/>
                    <a:pt x="882367" y="6766969"/>
                  </a:cubicBezTo>
                  <a:cubicBezTo>
                    <a:pt x="971127" y="6753268"/>
                    <a:pt x="1058298" y="6732882"/>
                    <a:pt x="1138121" y="6689396"/>
                  </a:cubicBezTo>
                  <a:cubicBezTo>
                    <a:pt x="1204774" y="6653058"/>
                    <a:pt x="1242435" y="6604409"/>
                    <a:pt x="1241773" y="6520746"/>
                  </a:cubicBezTo>
                  <a:cubicBezTo>
                    <a:pt x="1238663" y="6114082"/>
                    <a:pt x="1240780" y="5707417"/>
                    <a:pt x="1241045" y="5300752"/>
                  </a:cubicBezTo>
                  <a:cubicBezTo>
                    <a:pt x="1241045" y="5278910"/>
                    <a:pt x="1239324" y="5256935"/>
                    <a:pt x="1241575" y="5235357"/>
                  </a:cubicBezTo>
                  <a:cubicBezTo>
                    <a:pt x="1244355" y="5208485"/>
                    <a:pt x="1258122" y="5178501"/>
                    <a:pt x="1281288" y="5163278"/>
                  </a:cubicBezTo>
                  <a:cubicBezTo>
                    <a:pt x="1306573" y="5146664"/>
                    <a:pt x="1358199" y="5161689"/>
                    <a:pt x="1375673" y="5185451"/>
                  </a:cubicBezTo>
                  <a:cubicBezTo>
                    <a:pt x="1381299" y="5193129"/>
                    <a:pt x="1383881" y="5202594"/>
                    <a:pt x="1385337" y="5211993"/>
                  </a:cubicBezTo>
                  <a:cubicBezTo>
                    <a:pt x="1392154" y="5255545"/>
                    <a:pt x="1386727" y="5303731"/>
                    <a:pt x="1386661" y="5347813"/>
                  </a:cubicBezTo>
                  <a:cubicBezTo>
                    <a:pt x="1386143" y="5565541"/>
                    <a:pt x="1381344" y="6307950"/>
                    <a:pt x="1382226" y="6518364"/>
                  </a:cubicBezTo>
                  <a:cubicBezTo>
                    <a:pt x="1382160" y="6549605"/>
                    <a:pt x="1385271" y="6580052"/>
                    <a:pt x="1391956" y="6610300"/>
                  </a:cubicBezTo>
                  <a:cubicBezTo>
                    <a:pt x="1399171" y="6636444"/>
                    <a:pt x="1411945" y="6664376"/>
                    <a:pt x="1452784" y="6683306"/>
                  </a:cubicBezTo>
                  <a:cubicBezTo>
                    <a:pt x="1825030" y="6823892"/>
                    <a:pt x="2252280" y="6858839"/>
                    <a:pt x="2620158" y="6681718"/>
                  </a:cubicBezTo>
                  <a:cubicBezTo>
                    <a:pt x="2648884" y="6667884"/>
                    <a:pt x="2659209" y="6649682"/>
                    <a:pt x="2659209" y="6617448"/>
                  </a:cubicBezTo>
                  <a:cubicBezTo>
                    <a:pt x="2663776" y="6170408"/>
                    <a:pt x="2649866" y="4461554"/>
                    <a:pt x="2647560" y="3999478"/>
                  </a:cubicBezTo>
                  <a:cubicBezTo>
                    <a:pt x="2643324" y="3947850"/>
                    <a:pt x="2646368" y="3896488"/>
                    <a:pt x="2645375" y="3844993"/>
                  </a:cubicBezTo>
                  <a:cubicBezTo>
                    <a:pt x="2650142" y="3775759"/>
                    <a:pt x="2671322" y="3711291"/>
                    <a:pt x="2703489" y="3650331"/>
                  </a:cubicBezTo>
                  <a:cubicBezTo>
                    <a:pt x="2771532" y="3521329"/>
                    <a:pt x="2874786" y="3470099"/>
                    <a:pt x="3014048" y="3499818"/>
                  </a:cubicBezTo>
                  <a:cubicBezTo>
                    <a:pt x="3081363" y="3514180"/>
                    <a:pt x="3146955" y="3536155"/>
                    <a:pt x="3213938" y="3552107"/>
                  </a:cubicBezTo>
                  <a:cubicBezTo>
                    <a:pt x="3372659" y="3589834"/>
                    <a:pt x="3476643" y="3549591"/>
                    <a:pt x="3560372" y="3411323"/>
                  </a:cubicBezTo>
                  <a:cubicBezTo>
                    <a:pt x="3682689" y="3208785"/>
                    <a:pt x="3681365" y="3024118"/>
                    <a:pt x="3530984" y="2838259"/>
                  </a:cubicBezTo>
                  <a:close/>
                </a:path>
              </a:pathLst>
            </a:custGeom>
            <a:solidFill>
              <a:schemeClr val="accent4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933" name="Graphic 9">
              <a:extLst>
                <a:ext uri="{FF2B5EF4-FFF2-40B4-BE49-F238E27FC236}">
                  <a16:creationId xmlns:a16="http://schemas.microsoft.com/office/drawing/2014/main" id="{422D1DDE-E16B-46F2-A041-F6E113BC9B28}"/>
                </a:ext>
              </a:extLst>
            </p:cNvPr>
            <p:cNvGrpSpPr/>
            <p:nvPr/>
          </p:nvGrpSpPr>
          <p:grpSpPr>
            <a:xfrm>
              <a:off x="3305172" y="18085"/>
              <a:ext cx="2979984" cy="6834885"/>
              <a:chOff x="3305172" y="18085"/>
              <a:chExt cx="2979984" cy="6834885"/>
            </a:xfrm>
            <a:solidFill>
              <a:srgbClr val="F28549"/>
            </a:solidFill>
          </p:grpSpPr>
          <p:sp>
            <p:nvSpPr>
              <p:cNvPr id="935" name="Freeform: Shape 149">
                <a:extLst>
                  <a:ext uri="{FF2B5EF4-FFF2-40B4-BE49-F238E27FC236}">
                    <a16:creationId xmlns:a16="http://schemas.microsoft.com/office/drawing/2014/main" id="{0C7EBB53-001F-46BF-85B5-317AC9C65214}"/>
                  </a:ext>
                </a:extLst>
              </p:cNvPr>
              <p:cNvSpPr/>
              <p:nvPr/>
            </p:nvSpPr>
            <p:spPr>
              <a:xfrm>
                <a:off x="4956094" y="6703162"/>
                <a:ext cx="198" cy="534"/>
              </a:xfrm>
              <a:custGeom>
                <a:avLst/>
                <a:gdLst>
                  <a:gd name="connsiteX0" fmla="*/ 198 w 198"/>
                  <a:gd name="connsiteY0" fmla="*/ 535 h 534"/>
                  <a:gd name="connsiteX1" fmla="*/ 66 w 198"/>
                  <a:gd name="connsiteY1" fmla="*/ 5 h 534"/>
                  <a:gd name="connsiteX2" fmla="*/ 0 w 198"/>
                  <a:gd name="connsiteY2" fmla="*/ 5 h 534"/>
                  <a:gd name="connsiteX3" fmla="*/ 198 w 198"/>
                  <a:gd name="connsiteY3" fmla="*/ 535 h 5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98" h="534">
                    <a:moveTo>
                      <a:pt x="198" y="535"/>
                    </a:moveTo>
                    <a:cubicBezTo>
                      <a:pt x="198" y="336"/>
                      <a:pt x="132" y="204"/>
                      <a:pt x="66" y="5"/>
                    </a:cubicBezTo>
                    <a:cubicBezTo>
                      <a:pt x="66" y="5"/>
                      <a:pt x="0" y="5"/>
                      <a:pt x="0" y="5"/>
                    </a:cubicBezTo>
                    <a:cubicBezTo>
                      <a:pt x="0" y="-61"/>
                      <a:pt x="198" y="535"/>
                      <a:pt x="198" y="535"/>
                    </a:cubicBez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6" name="Freeform: Shape 150">
                <a:extLst>
                  <a:ext uri="{FF2B5EF4-FFF2-40B4-BE49-F238E27FC236}">
                    <a16:creationId xmlns:a16="http://schemas.microsoft.com/office/drawing/2014/main" id="{DA0214F6-A63D-4244-89A8-B3F6EB34AFA7}"/>
                  </a:ext>
                </a:extLst>
              </p:cNvPr>
              <p:cNvSpPr/>
              <p:nvPr/>
            </p:nvSpPr>
            <p:spPr>
              <a:xfrm>
                <a:off x="4935311" y="6682847"/>
                <a:ext cx="264" cy="265"/>
              </a:xfrm>
              <a:custGeom>
                <a:avLst/>
                <a:gdLst>
                  <a:gd name="connsiteX0" fmla="*/ 265 w 264"/>
                  <a:gd name="connsiteY0" fmla="*/ 265 h 265"/>
                  <a:gd name="connsiteX1" fmla="*/ 132 w 264"/>
                  <a:gd name="connsiteY1" fmla="*/ 66 h 265"/>
                  <a:gd name="connsiteX2" fmla="*/ 0 w 264"/>
                  <a:gd name="connsiteY2" fmla="*/ 0 h 265"/>
                  <a:gd name="connsiteX3" fmla="*/ 265 w 264"/>
                  <a:gd name="connsiteY3" fmla="*/ 265 h 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64" h="265">
                    <a:moveTo>
                      <a:pt x="265" y="265"/>
                    </a:moveTo>
                    <a:cubicBezTo>
                      <a:pt x="198" y="199"/>
                      <a:pt x="132" y="133"/>
                      <a:pt x="132" y="66"/>
                    </a:cubicBezTo>
                    <a:cubicBezTo>
                      <a:pt x="66" y="66"/>
                      <a:pt x="66" y="0"/>
                      <a:pt x="0" y="0"/>
                    </a:cubicBezTo>
                    <a:lnTo>
                      <a:pt x="265" y="265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7" name="Freeform: Shape 151">
                <a:extLst>
                  <a:ext uri="{FF2B5EF4-FFF2-40B4-BE49-F238E27FC236}">
                    <a16:creationId xmlns:a16="http://schemas.microsoft.com/office/drawing/2014/main" id="{FFB73E42-9CBE-4BE5-BB8F-F776D1A16C88}"/>
                  </a:ext>
                </a:extLst>
              </p:cNvPr>
              <p:cNvSpPr/>
              <p:nvPr/>
            </p:nvSpPr>
            <p:spPr>
              <a:xfrm>
                <a:off x="3305172" y="18085"/>
                <a:ext cx="2979984" cy="6834885"/>
              </a:xfrm>
              <a:custGeom>
                <a:avLst/>
                <a:gdLst>
                  <a:gd name="connsiteX0" fmla="*/ 966595 w 2979984"/>
                  <a:gd name="connsiteY0" fmla="*/ 1772474 h 6834885"/>
                  <a:gd name="connsiteX1" fmla="*/ 1086066 w 2979984"/>
                  <a:gd name="connsiteY1" fmla="*/ 1844488 h 6834885"/>
                  <a:gd name="connsiteX2" fmla="*/ 1095465 w 2979984"/>
                  <a:gd name="connsiteY2" fmla="*/ 1945161 h 6834885"/>
                  <a:gd name="connsiteX3" fmla="*/ 972684 w 2979984"/>
                  <a:gd name="connsiteY3" fmla="*/ 2029883 h 6834885"/>
                  <a:gd name="connsiteX4" fmla="*/ 469516 w 2979984"/>
                  <a:gd name="connsiteY4" fmla="*/ 2012674 h 6834885"/>
                  <a:gd name="connsiteX5" fmla="*/ 265853 w 2979984"/>
                  <a:gd name="connsiteY5" fmla="*/ 1945955 h 6834885"/>
                  <a:gd name="connsiteX6" fmla="*/ 129437 w 2979984"/>
                  <a:gd name="connsiteY6" fmla="*/ 2010556 h 6834885"/>
                  <a:gd name="connsiteX7" fmla="*/ 54445 w 2979984"/>
                  <a:gd name="connsiteY7" fmla="*/ 2309001 h 6834885"/>
                  <a:gd name="connsiteX8" fmla="*/ 44120 w 2979984"/>
                  <a:gd name="connsiteY8" fmla="*/ 2788011 h 6834885"/>
                  <a:gd name="connsiteX9" fmla="*/ 119178 w 2979984"/>
                  <a:gd name="connsiteY9" fmla="*/ 2988563 h 6834885"/>
                  <a:gd name="connsiteX10" fmla="*/ 259234 w 2979984"/>
                  <a:gd name="connsiteY10" fmla="*/ 3019143 h 6834885"/>
                  <a:gd name="connsiteX11" fmla="*/ 478849 w 2979984"/>
                  <a:gd name="connsiteY11" fmla="*/ 2894773 h 6834885"/>
                  <a:gd name="connsiteX12" fmla="*/ 787686 w 2979984"/>
                  <a:gd name="connsiteY12" fmla="*/ 2944481 h 6834885"/>
                  <a:gd name="connsiteX13" fmla="*/ 912320 w 2979984"/>
                  <a:gd name="connsiteY13" fmla="*/ 3250407 h 6834885"/>
                  <a:gd name="connsiteX14" fmla="*/ 822634 w 2979984"/>
                  <a:gd name="connsiteY14" fmla="*/ 3589162 h 6834885"/>
                  <a:gd name="connsiteX15" fmla="*/ 623140 w 2979984"/>
                  <a:gd name="connsiteY15" fmla="*/ 3751987 h 6834885"/>
                  <a:gd name="connsiteX16" fmla="*/ 315362 w 2979984"/>
                  <a:gd name="connsiteY16" fmla="*/ 3701352 h 6834885"/>
                  <a:gd name="connsiteX17" fmla="*/ 209724 w 2979984"/>
                  <a:gd name="connsiteY17" fmla="*/ 3672361 h 6834885"/>
                  <a:gd name="connsiteX18" fmla="*/ 100447 w 2979984"/>
                  <a:gd name="connsiteY18" fmla="*/ 3714590 h 6834885"/>
                  <a:gd name="connsiteX19" fmla="*/ 30352 w 2979984"/>
                  <a:gd name="connsiteY19" fmla="*/ 3857293 h 6834885"/>
                  <a:gd name="connsiteX20" fmla="*/ 10496 w 2979984"/>
                  <a:gd name="connsiteY20" fmla="*/ 4113179 h 6834885"/>
                  <a:gd name="connsiteX21" fmla="*/ 11488 w 2979984"/>
                  <a:gd name="connsiteY21" fmla="*/ 5402540 h 6834885"/>
                  <a:gd name="connsiteX22" fmla="*/ 11820 w 2979984"/>
                  <a:gd name="connsiteY22" fmla="*/ 6626373 h 6834885"/>
                  <a:gd name="connsiteX23" fmla="*/ 898 w 2979984"/>
                  <a:gd name="connsiteY23" fmla="*/ 6715133 h 6834885"/>
                  <a:gd name="connsiteX24" fmla="*/ 15857 w 2979984"/>
                  <a:gd name="connsiteY24" fmla="*/ 6730290 h 6834885"/>
                  <a:gd name="connsiteX25" fmla="*/ 23403 w 2979984"/>
                  <a:gd name="connsiteY25" fmla="*/ 6740218 h 6834885"/>
                  <a:gd name="connsiteX26" fmla="*/ 36839 w 2979984"/>
                  <a:gd name="connsiteY26" fmla="*/ 6747234 h 6834885"/>
                  <a:gd name="connsiteX27" fmla="*/ 37302 w 2979984"/>
                  <a:gd name="connsiteY27" fmla="*/ 6746241 h 6834885"/>
                  <a:gd name="connsiteX28" fmla="*/ 532925 w 2979984"/>
                  <a:gd name="connsiteY28" fmla="*/ 6817395 h 6834885"/>
                  <a:gd name="connsiteX29" fmla="*/ 948724 w 2979984"/>
                  <a:gd name="connsiteY29" fmla="*/ 6793831 h 6834885"/>
                  <a:gd name="connsiteX30" fmla="*/ 1227710 w 2979984"/>
                  <a:gd name="connsiteY30" fmla="*/ 6735717 h 6834885"/>
                  <a:gd name="connsiteX31" fmla="*/ 1389277 w 2979984"/>
                  <a:gd name="connsiteY31" fmla="*/ 6504983 h 6834885"/>
                  <a:gd name="connsiteX32" fmla="*/ 1388483 w 2979984"/>
                  <a:gd name="connsiteY32" fmla="*/ 5363753 h 6834885"/>
                  <a:gd name="connsiteX33" fmla="*/ 1395962 w 2979984"/>
                  <a:gd name="connsiteY33" fmla="*/ 5257321 h 6834885"/>
                  <a:gd name="connsiteX34" fmla="*/ 1528141 w 2979984"/>
                  <a:gd name="connsiteY34" fmla="*/ 5209069 h 6834885"/>
                  <a:gd name="connsiteX35" fmla="*/ 1560177 w 2979984"/>
                  <a:gd name="connsiteY35" fmla="*/ 5294056 h 6834885"/>
                  <a:gd name="connsiteX36" fmla="*/ 1562096 w 2979984"/>
                  <a:gd name="connsiteY36" fmla="*/ 5772668 h 6834885"/>
                  <a:gd name="connsiteX37" fmla="*/ 1573150 w 2979984"/>
                  <a:gd name="connsiteY37" fmla="*/ 6553499 h 6834885"/>
                  <a:gd name="connsiteX38" fmla="*/ 2066787 w 2979984"/>
                  <a:gd name="connsiteY38" fmla="*/ 6806539 h 6834885"/>
                  <a:gd name="connsiteX39" fmla="*/ 2546128 w 2979984"/>
                  <a:gd name="connsiteY39" fmla="*/ 6816667 h 6834885"/>
                  <a:gd name="connsiteX40" fmla="*/ 2910299 w 2979984"/>
                  <a:gd name="connsiteY40" fmla="*/ 6716456 h 6834885"/>
                  <a:gd name="connsiteX41" fmla="*/ 2977745 w 2979984"/>
                  <a:gd name="connsiteY41" fmla="*/ 6613863 h 6834885"/>
                  <a:gd name="connsiteX42" fmla="*/ 2973112 w 2979984"/>
                  <a:gd name="connsiteY42" fmla="*/ 5379771 h 6834885"/>
                  <a:gd name="connsiteX43" fmla="*/ 2976024 w 2979984"/>
                  <a:gd name="connsiteY43" fmla="*/ 4172021 h 6834885"/>
                  <a:gd name="connsiteX44" fmla="*/ 2972980 w 2979984"/>
                  <a:gd name="connsiteY44" fmla="*/ 4101199 h 6834885"/>
                  <a:gd name="connsiteX45" fmla="*/ 2946901 w 2979984"/>
                  <a:gd name="connsiteY45" fmla="*/ 3904817 h 6834885"/>
                  <a:gd name="connsiteX46" fmla="*/ 2803404 w 2979984"/>
                  <a:gd name="connsiteY46" fmla="*/ 3625367 h 6834885"/>
                  <a:gd name="connsiteX47" fmla="*/ 2621450 w 2979984"/>
                  <a:gd name="connsiteY47" fmla="*/ 3615505 h 6834885"/>
                  <a:gd name="connsiteX48" fmla="*/ 2535140 w 2979984"/>
                  <a:gd name="connsiteY48" fmla="*/ 3680171 h 6834885"/>
                  <a:gd name="connsiteX49" fmla="*/ 2286799 w 2979984"/>
                  <a:gd name="connsiteY49" fmla="*/ 3740734 h 6834885"/>
                  <a:gd name="connsiteX50" fmla="*/ 2097763 w 2979984"/>
                  <a:gd name="connsiteY50" fmla="*/ 3598560 h 6834885"/>
                  <a:gd name="connsiteX51" fmla="*/ 2095844 w 2979984"/>
                  <a:gd name="connsiteY51" fmla="*/ 2961360 h 6834885"/>
                  <a:gd name="connsiteX52" fmla="*/ 2318504 w 2979984"/>
                  <a:gd name="connsiteY52" fmla="*/ 2864658 h 6834885"/>
                  <a:gd name="connsiteX53" fmla="*/ 2432944 w 2979984"/>
                  <a:gd name="connsiteY53" fmla="*/ 2900466 h 6834885"/>
                  <a:gd name="connsiteX54" fmla="*/ 2571147 w 2979984"/>
                  <a:gd name="connsiteY54" fmla="*/ 2970229 h 6834885"/>
                  <a:gd name="connsiteX55" fmla="*/ 2737877 w 2979984"/>
                  <a:gd name="connsiteY55" fmla="*/ 2922771 h 6834885"/>
                  <a:gd name="connsiteX56" fmla="*/ 2768059 w 2979984"/>
                  <a:gd name="connsiteY56" fmla="*/ 2868828 h 6834885"/>
                  <a:gd name="connsiteX57" fmla="*/ 2821606 w 2979984"/>
                  <a:gd name="connsiteY57" fmla="*/ 2552312 h 6834885"/>
                  <a:gd name="connsiteX58" fmla="*/ 2787187 w 2979984"/>
                  <a:gd name="connsiteY58" fmla="*/ 2182382 h 6834885"/>
                  <a:gd name="connsiteX59" fmla="*/ 2753299 w 2979984"/>
                  <a:gd name="connsiteY59" fmla="*/ 2025382 h 6834885"/>
                  <a:gd name="connsiteX60" fmla="*/ 2698759 w 2979984"/>
                  <a:gd name="connsiteY60" fmla="*/ 1993479 h 6834885"/>
                  <a:gd name="connsiteX61" fmla="*/ 2528852 w 2979984"/>
                  <a:gd name="connsiteY61" fmla="*/ 2053380 h 6834885"/>
                  <a:gd name="connsiteX62" fmla="*/ 2365630 w 2979984"/>
                  <a:gd name="connsiteY62" fmla="*/ 2098388 h 6834885"/>
                  <a:gd name="connsiteX63" fmla="*/ 2204990 w 2979984"/>
                  <a:gd name="connsiteY63" fmla="*/ 2115796 h 6834885"/>
                  <a:gd name="connsiteX64" fmla="*/ 1793626 w 2979984"/>
                  <a:gd name="connsiteY64" fmla="*/ 2065095 h 6834885"/>
                  <a:gd name="connsiteX65" fmla="*/ 1670779 w 2979984"/>
                  <a:gd name="connsiteY65" fmla="*/ 1970908 h 6834885"/>
                  <a:gd name="connsiteX66" fmla="*/ 1709830 w 2979984"/>
                  <a:gd name="connsiteY66" fmla="*/ 1813445 h 6834885"/>
                  <a:gd name="connsiteX67" fmla="*/ 1756427 w 2979984"/>
                  <a:gd name="connsiteY67" fmla="*/ 1791139 h 6834885"/>
                  <a:gd name="connsiteX68" fmla="*/ 2039120 w 2979984"/>
                  <a:gd name="connsiteY68" fmla="*/ 1598000 h 6834885"/>
                  <a:gd name="connsiteX69" fmla="*/ 2284416 w 2979984"/>
                  <a:gd name="connsiteY69" fmla="*/ 667781 h 6834885"/>
                  <a:gd name="connsiteX70" fmla="*/ 1150004 w 2979984"/>
                  <a:gd name="connsiteY70" fmla="*/ 35213 h 6834885"/>
                  <a:gd name="connsiteX71" fmla="*/ 550796 w 2979984"/>
                  <a:gd name="connsiteY71" fmla="*/ 509854 h 6834885"/>
                  <a:gd name="connsiteX72" fmla="*/ 491623 w 2979984"/>
                  <a:gd name="connsiteY72" fmla="*/ 1239322 h 6834885"/>
                  <a:gd name="connsiteX73" fmla="*/ 724012 w 2979984"/>
                  <a:gd name="connsiteY73" fmla="*/ 1631690 h 6834885"/>
                  <a:gd name="connsiteX74" fmla="*/ 885712 w 2979984"/>
                  <a:gd name="connsiteY74" fmla="*/ 1737460 h 6834885"/>
                  <a:gd name="connsiteX75" fmla="*/ 966595 w 2979984"/>
                  <a:gd name="connsiteY75" fmla="*/ 1772474 h 68348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</a:cxnLst>
                <a:rect l="l" t="t" r="r" b="b"/>
                <a:pathLst>
                  <a:path w="2979984" h="6834885">
                    <a:moveTo>
                      <a:pt x="966595" y="1772474"/>
                    </a:moveTo>
                    <a:cubicBezTo>
                      <a:pt x="1008426" y="1791801"/>
                      <a:pt x="1048404" y="1813577"/>
                      <a:pt x="1086066" y="1844488"/>
                    </a:cubicBezTo>
                    <a:cubicBezTo>
                      <a:pt x="1109298" y="1863550"/>
                      <a:pt x="1105459" y="1921068"/>
                      <a:pt x="1095465" y="1945161"/>
                    </a:cubicBezTo>
                    <a:cubicBezTo>
                      <a:pt x="1072431" y="2000627"/>
                      <a:pt x="1026694" y="2015189"/>
                      <a:pt x="972684" y="2029883"/>
                    </a:cubicBezTo>
                    <a:cubicBezTo>
                      <a:pt x="803704" y="2075685"/>
                      <a:pt x="636312" y="2044180"/>
                      <a:pt x="469516" y="2012674"/>
                    </a:cubicBezTo>
                    <a:cubicBezTo>
                      <a:pt x="398892" y="1999304"/>
                      <a:pt x="333630" y="1968592"/>
                      <a:pt x="265853" y="1945955"/>
                    </a:cubicBezTo>
                    <a:cubicBezTo>
                      <a:pt x="183580" y="1918487"/>
                      <a:pt x="150551" y="1933975"/>
                      <a:pt x="129437" y="2010556"/>
                    </a:cubicBezTo>
                    <a:cubicBezTo>
                      <a:pt x="102167" y="2109376"/>
                      <a:pt x="72051" y="2207335"/>
                      <a:pt x="54445" y="2309001"/>
                    </a:cubicBezTo>
                    <a:cubicBezTo>
                      <a:pt x="26844" y="2468583"/>
                      <a:pt x="16784" y="2627900"/>
                      <a:pt x="44120" y="2788011"/>
                    </a:cubicBezTo>
                    <a:cubicBezTo>
                      <a:pt x="56298" y="2859164"/>
                      <a:pt x="72978" y="2929854"/>
                      <a:pt x="119178" y="2988563"/>
                    </a:cubicBezTo>
                    <a:cubicBezTo>
                      <a:pt x="161671" y="3042507"/>
                      <a:pt x="196685" y="3048530"/>
                      <a:pt x="259234" y="3019143"/>
                    </a:cubicBezTo>
                    <a:cubicBezTo>
                      <a:pt x="335682" y="2983268"/>
                      <a:pt x="402466" y="2930780"/>
                      <a:pt x="478849" y="2894773"/>
                    </a:cubicBezTo>
                    <a:cubicBezTo>
                      <a:pt x="598253" y="2838447"/>
                      <a:pt x="706141" y="2853538"/>
                      <a:pt x="787686" y="2944481"/>
                    </a:cubicBezTo>
                    <a:cubicBezTo>
                      <a:pt x="865260" y="3031056"/>
                      <a:pt x="903782" y="3135238"/>
                      <a:pt x="912320" y="3250407"/>
                    </a:cubicBezTo>
                    <a:cubicBezTo>
                      <a:pt x="921454" y="3373386"/>
                      <a:pt x="887565" y="3486172"/>
                      <a:pt x="822634" y="3589162"/>
                    </a:cubicBezTo>
                    <a:cubicBezTo>
                      <a:pt x="774845" y="3665014"/>
                      <a:pt x="716798" y="3731799"/>
                      <a:pt x="623140" y="3751987"/>
                    </a:cubicBezTo>
                    <a:cubicBezTo>
                      <a:pt x="514326" y="3775417"/>
                      <a:pt x="412858" y="3742124"/>
                      <a:pt x="315362" y="3701352"/>
                    </a:cubicBezTo>
                    <a:cubicBezTo>
                      <a:pt x="280216" y="3686658"/>
                      <a:pt x="246194" y="3676928"/>
                      <a:pt x="209724" y="3672361"/>
                    </a:cubicBezTo>
                    <a:cubicBezTo>
                      <a:pt x="166172" y="3666934"/>
                      <a:pt x="131290" y="3682951"/>
                      <a:pt x="100447" y="3714590"/>
                    </a:cubicBezTo>
                    <a:cubicBezTo>
                      <a:pt x="60998" y="3754965"/>
                      <a:pt x="43524" y="3805467"/>
                      <a:pt x="30352" y="3857293"/>
                    </a:cubicBezTo>
                    <a:cubicBezTo>
                      <a:pt x="9106" y="3941154"/>
                      <a:pt x="10099" y="4026935"/>
                      <a:pt x="10496" y="4113179"/>
                    </a:cubicBezTo>
                    <a:cubicBezTo>
                      <a:pt x="12415" y="4542944"/>
                      <a:pt x="11555" y="4972709"/>
                      <a:pt x="11488" y="5402540"/>
                    </a:cubicBezTo>
                    <a:cubicBezTo>
                      <a:pt x="11422" y="5810462"/>
                      <a:pt x="10628" y="6218451"/>
                      <a:pt x="11820" y="6626373"/>
                    </a:cubicBezTo>
                    <a:cubicBezTo>
                      <a:pt x="11886" y="6657151"/>
                      <a:pt x="-3867" y="6684619"/>
                      <a:pt x="898" y="6715133"/>
                    </a:cubicBezTo>
                    <a:cubicBezTo>
                      <a:pt x="5862" y="6720163"/>
                      <a:pt x="10827" y="6725259"/>
                      <a:pt x="15857" y="6730290"/>
                    </a:cubicBezTo>
                    <a:cubicBezTo>
                      <a:pt x="19034" y="6733136"/>
                      <a:pt x="24925" y="6734062"/>
                      <a:pt x="23403" y="6740218"/>
                    </a:cubicBezTo>
                    <a:cubicBezTo>
                      <a:pt x="30617" y="6737041"/>
                      <a:pt x="35383" y="6738828"/>
                      <a:pt x="36839" y="6747234"/>
                    </a:cubicBezTo>
                    <a:cubicBezTo>
                      <a:pt x="36839" y="6747234"/>
                      <a:pt x="37302" y="6746241"/>
                      <a:pt x="37302" y="6746241"/>
                    </a:cubicBezTo>
                    <a:cubicBezTo>
                      <a:pt x="199200" y="6793103"/>
                      <a:pt x="365401" y="6810577"/>
                      <a:pt x="532925" y="6817395"/>
                    </a:cubicBezTo>
                    <a:cubicBezTo>
                      <a:pt x="672186" y="6823020"/>
                      <a:pt x="810852" y="6811900"/>
                      <a:pt x="948724" y="6793831"/>
                    </a:cubicBezTo>
                    <a:cubicBezTo>
                      <a:pt x="1043043" y="6781454"/>
                      <a:pt x="1138752" y="6772055"/>
                      <a:pt x="1227710" y="6735717"/>
                    </a:cubicBezTo>
                    <a:cubicBezTo>
                      <a:pt x="1371737" y="6676875"/>
                      <a:pt x="1389807" y="6607774"/>
                      <a:pt x="1389277" y="6504983"/>
                    </a:cubicBezTo>
                    <a:cubicBezTo>
                      <a:pt x="1387424" y="6124595"/>
                      <a:pt x="1388549" y="5744141"/>
                      <a:pt x="1388483" y="5363753"/>
                    </a:cubicBezTo>
                    <a:cubicBezTo>
                      <a:pt x="1388483" y="5328077"/>
                      <a:pt x="1388351" y="5292335"/>
                      <a:pt x="1395962" y="5257321"/>
                    </a:cubicBezTo>
                    <a:cubicBezTo>
                      <a:pt x="1409928" y="5193118"/>
                      <a:pt x="1476647" y="5169025"/>
                      <a:pt x="1528141" y="5209069"/>
                    </a:cubicBezTo>
                    <a:cubicBezTo>
                      <a:pt x="1562096" y="5228595"/>
                      <a:pt x="1560045" y="5262484"/>
                      <a:pt x="1560177" y="5294056"/>
                    </a:cubicBezTo>
                    <a:cubicBezTo>
                      <a:pt x="1560773" y="5453638"/>
                      <a:pt x="1552168" y="5613749"/>
                      <a:pt x="1562096" y="5772668"/>
                    </a:cubicBezTo>
                    <a:cubicBezTo>
                      <a:pt x="1578379" y="6032989"/>
                      <a:pt x="1569046" y="6293244"/>
                      <a:pt x="1573150" y="6553499"/>
                    </a:cubicBezTo>
                    <a:cubicBezTo>
                      <a:pt x="1576393" y="6756765"/>
                      <a:pt x="1927459" y="6780858"/>
                      <a:pt x="2066787" y="6806539"/>
                    </a:cubicBezTo>
                    <a:cubicBezTo>
                      <a:pt x="2225773" y="6835861"/>
                      <a:pt x="2385818" y="6847510"/>
                      <a:pt x="2546128" y="6816667"/>
                    </a:cubicBezTo>
                    <a:cubicBezTo>
                      <a:pt x="2670033" y="6792838"/>
                      <a:pt x="2794071" y="6769408"/>
                      <a:pt x="2910299" y="6716456"/>
                    </a:cubicBezTo>
                    <a:cubicBezTo>
                      <a:pt x="2956035" y="6695607"/>
                      <a:pt x="2977812" y="6667543"/>
                      <a:pt x="2977745" y="6613863"/>
                    </a:cubicBezTo>
                    <a:cubicBezTo>
                      <a:pt x="2977745" y="6202499"/>
                      <a:pt x="2974635" y="5791135"/>
                      <a:pt x="2973112" y="5379771"/>
                    </a:cubicBezTo>
                    <a:cubicBezTo>
                      <a:pt x="2971656" y="4977739"/>
                      <a:pt x="2986946" y="4573788"/>
                      <a:pt x="2976024" y="4172021"/>
                    </a:cubicBezTo>
                    <a:cubicBezTo>
                      <a:pt x="2975363" y="4148061"/>
                      <a:pt x="2974370" y="4124498"/>
                      <a:pt x="2972980" y="4101199"/>
                    </a:cubicBezTo>
                    <a:cubicBezTo>
                      <a:pt x="2968942" y="4035143"/>
                      <a:pt x="2961198" y="3971072"/>
                      <a:pt x="2946901" y="3904817"/>
                    </a:cubicBezTo>
                    <a:cubicBezTo>
                      <a:pt x="2924397" y="3798981"/>
                      <a:pt x="2887133" y="3696586"/>
                      <a:pt x="2803404" y="3625367"/>
                    </a:cubicBezTo>
                    <a:cubicBezTo>
                      <a:pt x="2731125" y="3563877"/>
                      <a:pt x="2701804" y="3555273"/>
                      <a:pt x="2621450" y="3615505"/>
                    </a:cubicBezTo>
                    <a:cubicBezTo>
                      <a:pt x="2592658" y="3637082"/>
                      <a:pt x="2565190" y="3660579"/>
                      <a:pt x="2535140" y="3680171"/>
                    </a:cubicBezTo>
                    <a:cubicBezTo>
                      <a:pt x="2459751" y="3729283"/>
                      <a:pt x="2380059" y="3765356"/>
                      <a:pt x="2286799" y="3740734"/>
                    </a:cubicBezTo>
                    <a:cubicBezTo>
                      <a:pt x="2204857" y="3719157"/>
                      <a:pt x="2149060" y="3661771"/>
                      <a:pt x="2097763" y="3598560"/>
                    </a:cubicBezTo>
                    <a:cubicBezTo>
                      <a:pt x="1942352" y="3406877"/>
                      <a:pt x="1942087" y="3152116"/>
                      <a:pt x="2095844" y="2961360"/>
                    </a:cubicBezTo>
                    <a:cubicBezTo>
                      <a:pt x="2153826" y="2889478"/>
                      <a:pt x="2225508" y="2854200"/>
                      <a:pt x="2318504" y="2864658"/>
                    </a:cubicBezTo>
                    <a:cubicBezTo>
                      <a:pt x="2359144" y="2869225"/>
                      <a:pt x="2396739" y="2882860"/>
                      <a:pt x="2432944" y="2900466"/>
                    </a:cubicBezTo>
                    <a:cubicBezTo>
                      <a:pt x="2479343" y="2922970"/>
                      <a:pt x="2524020" y="2949313"/>
                      <a:pt x="2571147" y="2970229"/>
                    </a:cubicBezTo>
                    <a:cubicBezTo>
                      <a:pt x="2643624" y="3002330"/>
                      <a:pt x="2691942" y="2987769"/>
                      <a:pt x="2737877" y="2922771"/>
                    </a:cubicBezTo>
                    <a:cubicBezTo>
                      <a:pt x="2749724" y="2906026"/>
                      <a:pt x="2759587" y="2887559"/>
                      <a:pt x="2768059" y="2868828"/>
                    </a:cubicBezTo>
                    <a:cubicBezTo>
                      <a:pt x="2813332" y="2768088"/>
                      <a:pt x="2823062" y="2660730"/>
                      <a:pt x="2821606" y="2552312"/>
                    </a:cubicBezTo>
                    <a:cubicBezTo>
                      <a:pt x="2819951" y="2428208"/>
                      <a:pt x="2807309" y="2304832"/>
                      <a:pt x="2787187" y="2182382"/>
                    </a:cubicBezTo>
                    <a:cubicBezTo>
                      <a:pt x="2778517" y="2129630"/>
                      <a:pt x="2766404" y="2077274"/>
                      <a:pt x="2753299" y="2025382"/>
                    </a:cubicBezTo>
                    <a:cubicBezTo>
                      <a:pt x="2744760" y="1991559"/>
                      <a:pt x="2726029" y="1981962"/>
                      <a:pt x="2698759" y="1993479"/>
                    </a:cubicBezTo>
                    <a:cubicBezTo>
                      <a:pt x="2643293" y="2016844"/>
                      <a:pt x="2586833" y="2037164"/>
                      <a:pt x="2528852" y="2053380"/>
                    </a:cubicBezTo>
                    <a:cubicBezTo>
                      <a:pt x="2474445" y="2068537"/>
                      <a:pt x="2421030" y="2089585"/>
                      <a:pt x="2365630" y="2098388"/>
                    </a:cubicBezTo>
                    <a:cubicBezTo>
                      <a:pt x="2312745" y="2106728"/>
                      <a:pt x="2259000" y="2112884"/>
                      <a:pt x="2204990" y="2115796"/>
                    </a:cubicBezTo>
                    <a:cubicBezTo>
                      <a:pt x="2064537" y="2123342"/>
                      <a:pt x="1927062" y="2109574"/>
                      <a:pt x="1793626" y="2065095"/>
                    </a:cubicBezTo>
                    <a:cubicBezTo>
                      <a:pt x="1742991" y="2048217"/>
                      <a:pt x="1701159" y="2015189"/>
                      <a:pt x="1670779" y="1970908"/>
                    </a:cubicBezTo>
                    <a:cubicBezTo>
                      <a:pt x="1630734" y="1912662"/>
                      <a:pt x="1648076" y="1846076"/>
                      <a:pt x="1709830" y="1813445"/>
                    </a:cubicBezTo>
                    <a:cubicBezTo>
                      <a:pt x="1725054" y="1805436"/>
                      <a:pt x="1740674" y="1798089"/>
                      <a:pt x="1756427" y="1791139"/>
                    </a:cubicBezTo>
                    <a:cubicBezTo>
                      <a:pt x="1862661" y="1744278"/>
                      <a:pt x="1959627" y="1682590"/>
                      <a:pt x="2039120" y="1598000"/>
                    </a:cubicBezTo>
                    <a:cubicBezTo>
                      <a:pt x="2288520" y="1332715"/>
                      <a:pt x="2398460" y="1029172"/>
                      <a:pt x="2284416" y="667781"/>
                    </a:cubicBezTo>
                    <a:cubicBezTo>
                      <a:pt x="2139330" y="207106"/>
                      <a:pt x="1625439" y="-109012"/>
                      <a:pt x="1150004" y="35213"/>
                    </a:cubicBezTo>
                    <a:cubicBezTo>
                      <a:pt x="899678" y="111132"/>
                      <a:pt x="679533" y="281105"/>
                      <a:pt x="550796" y="509854"/>
                    </a:cubicBezTo>
                    <a:cubicBezTo>
                      <a:pt x="426758" y="730197"/>
                      <a:pt x="416565" y="1001108"/>
                      <a:pt x="491623" y="1239322"/>
                    </a:cubicBezTo>
                    <a:cubicBezTo>
                      <a:pt x="537426" y="1384739"/>
                      <a:pt x="610896" y="1527112"/>
                      <a:pt x="724012" y="1631690"/>
                    </a:cubicBezTo>
                    <a:cubicBezTo>
                      <a:pt x="771536" y="1675640"/>
                      <a:pt x="826075" y="1712110"/>
                      <a:pt x="885712" y="1737460"/>
                    </a:cubicBezTo>
                    <a:cubicBezTo>
                      <a:pt x="913313" y="1749242"/>
                      <a:pt x="940318" y="1760361"/>
                      <a:pt x="966595" y="1772474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8" name="Freeform: Shape 152">
                <a:extLst>
                  <a:ext uri="{FF2B5EF4-FFF2-40B4-BE49-F238E27FC236}">
                    <a16:creationId xmlns:a16="http://schemas.microsoft.com/office/drawing/2014/main" id="{7A659E1A-A1B0-4C55-A515-3DB507DCDC4A}"/>
                  </a:ext>
                </a:extLst>
              </p:cNvPr>
              <p:cNvSpPr/>
              <p:nvPr/>
            </p:nvSpPr>
            <p:spPr>
              <a:xfrm>
                <a:off x="3328045" y="6758303"/>
                <a:ext cx="463" cy="529"/>
              </a:xfrm>
              <a:custGeom>
                <a:avLst/>
                <a:gdLst>
                  <a:gd name="connsiteX0" fmla="*/ 397 w 463"/>
                  <a:gd name="connsiteY0" fmla="*/ 530 h 529"/>
                  <a:gd name="connsiteX1" fmla="*/ 463 w 463"/>
                  <a:gd name="connsiteY1" fmla="*/ 0 h 529"/>
                  <a:gd name="connsiteX2" fmla="*/ 0 w 463"/>
                  <a:gd name="connsiteY2" fmla="*/ 199 h 529"/>
                  <a:gd name="connsiteX3" fmla="*/ 397 w 463"/>
                  <a:gd name="connsiteY3" fmla="*/ 530 h 52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63" h="529">
                    <a:moveTo>
                      <a:pt x="397" y="530"/>
                    </a:moveTo>
                    <a:cubicBezTo>
                      <a:pt x="463" y="331"/>
                      <a:pt x="463" y="199"/>
                      <a:pt x="463" y="0"/>
                    </a:cubicBezTo>
                    <a:cubicBezTo>
                      <a:pt x="331" y="66"/>
                      <a:pt x="199" y="133"/>
                      <a:pt x="0" y="199"/>
                    </a:cubicBezTo>
                    <a:lnTo>
                      <a:pt x="397" y="530"/>
                    </a:lnTo>
                    <a:close/>
                  </a:path>
                </a:pathLst>
              </a:custGeom>
              <a:solidFill>
                <a:srgbClr val="F28549"/>
              </a:solidFill>
              <a:ln w="661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934" name="Freeform: Shape 148">
              <a:extLst>
                <a:ext uri="{FF2B5EF4-FFF2-40B4-BE49-F238E27FC236}">
                  <a16:creationId xmlns:a16="http://schemas.microsoft.com/office/drawing/2014/main" id="{225D4B49-C894-43B5-8C20-3ED4F2FB1167}"/>
                </a:ext>
              </a:extLst>
            </p:cNvPr>
            <p:cNvSpPr/>
            <p:nvPr/>
          </p:nvSpPr>
          <p:spPr>
            <a:xfrm>
              <a:off x="5328210" y="100132"/>
              <a:ext cx="4185855" cy="6748480"/>
            </a:xfrm>
            <a:custGeom>
              <a:avLst/>
              <a:gdLst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1 w 4185856"/>
                <a:gd name="connsiteY65" fmla="*/ 3397506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6 w 4185856"/>
                <a:gd name="connsiteY66" fmla="*/ 3429409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21668 w 4185856"/>
                <a:gd name="connsiteY67" fmla="*/ 3497783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53416 w 4185856"/>
                <a:gd name="connsiteY67" fmla="*/ 3473970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95303 w 4185856"/>
                <a:gd name="connsiteY65" fmla="*/ 3373694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1999630 w 4185856"/>
                <a:gd name="connsiteY48" fmla="*/ 5415408 h 6748481"/>
                <a:gd name="connsiteX49" fmla="*/ 2000557 w 4185856"/>
                <a:gd name="connsiteY49" fmla="*/ 5229351 h 6748481"/>
                <a:gd name="connsiteX50" fmla="*/ 2014126 w 4185856"/>
                <a:gd name="connsiteY50" fmla="*/ 5158926 h 6748481"/>
                <a:gd name="connsiteX51" fmla="*/ 2063966 w 4185856"/>
                <a:gd name="connsiteY51" fmla="*/ 5126560 h 6748481"/>
                <a:gd name="connsiteX52" fmla="*/ 2104738 w 4185856"/>
                <a:gd name="connsiteY52" fmla="*/ 5158595 h 6748481"/>
                <a:gd name="connsiteX53" fmla="*/ 2118108 w 4185856"/>
                <a:gd name="connsiteY53" fmla="*/ 5253113 h 6748481"/>
                <a:gd name="connsiteX54" fmla="*/ 2118241 w 4185856"/>
                <a:gd name="connsiteY54" fmla="*/ 6431474 h 6748481"/>
                <a:gd name="connsiteX55" fmla="*/ 2120094 w 4185856"/>
                <a:gd name="connsiteY55" fmla="*/ 6489919 h 6748481"/>
                <a:gd name="connsiteX56" fmla="*/ 2300856 w 4185856"/>
                <a:gd name="connsiteY56" fmla="*/ 6671674 h 6748481"/>
                <a:gd name="connsiteX57" fmla="*/ 2379753 w 4185856"/>
                <a:gd name="connsiteY57" fmla="*/ 6697356 h 6748481"/>
                <a:gd name="connsiteX58" fmla="*/ 2712816 w 4185856"/>
                <a:gd name="connsiteY58" fmla="*/ 6747129 h 6748481"/>
                <a:gd name="connsiteX59" fmla="*/ 3104058 w 4185856"/>
                <a:gd name="connsiteY59" fmla="*/ 6662805 h 6748481"/>
                <a:gd name="connsiteX60" fmla="*/ 3171968 w 4185856"/>
                <a:gd name="connsiteY60" fmla="*/ 6560874 h 6748481"/>
                <a:gd name="connsiteX61" fmla="*/ 3171572 w 4185856"/>
                <a:gd name="connsiteY61" fmla="*/ 4750937 h 6748481"/>
                <a:gd name="connsiteX62" fmla="*/ 3171307 w 4185856"/>
                <a:gd name="connsiteY62" fmla="*/ 4147096 h 6748481"/>
                <a:gd name="connsiteX63" fmla="*/ 3172498 w 4185856"/>
                <a:gd name="connsiteY63" fmla="*/ 3786432 h 6748481"/>
                <a:gd name="connsiteX64" fmla="*/ 3273767 w 4185856"/>
                <a:gd name="connsiteY64" fmla="*/ 3471704 h 6748481"/>
                <a:gd name="connsiteX65" fmla="*/ 3461608 w 4185856"/>
                <a:gd name="connsiteY65" fmla="*/ 3353481 h 6748481"/>
                <a:gd name="connsiteX66" fmla="*/ 3567645 w 4185856"/>
                <a:gd name="connsiteY66" fmla="*/ 3397660 h 6748481"/>
                <a:gd name="connsiteX67" fmla="*/ 3777229 w 4185856"/>
                <a:gd name="connsiteY67" fmla="*/ 3481908 h 6748481"/>
                <a:gd name="connsiteX68" fmla="*/ 4060092 w 4185856"/>
                <a:gd name="connsiteY68" fmla="*/ 3426629 h 6748481"/>
                <a:gd name="connsiteX69" fmla="*/ 4161559 w 4185856"/>
                <a:gd name="connsiteY69" fmla="*/ 3288890 h 6748481"/>
                <a:gd name="connsiteX70" fmla="*/ 4164405 w 4185856"/>
                <a:gd name="connsiteY70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9582 w 4185856"/>
                <a:gd name="connsiteY40" fmla="*/ 5280846 h 6748481"/>
                <a:gd name="connsiteX41" fmla="*/ 996339 w 4185856"/>
                <a:gd name="connsiteY41" fmla="*/ 5894484 h 6748481"/>
                <a:gd name="connsiteX42" fmla="*/ 989984 w 4185856"/>
                <a:gd name="connsiteY42" fmla="*/ 6260310 h 6748481"/>
                <a:gd name="connsiteX43" fmla="*/ 989058 w 4185856"/>
                <a:gd name="connsiteY43" fmla="*/ 6621966 h 6748481"/>
                <a:gd name="connsiteX44" fmla="*/ 1120178 w 4185856"/>
                <a:gd name="connsiteY44" fmla="*/ 6712248 h 6748481"/>
                <a:gd name="connsiteX45" fmla="*/ 1279098 w 4185856"/>
                <a:gd name="connsiteY45" fmla="*/ 6733296 h 6748481"/>
                <a:gd name="connsiteX46" fmla="*/ 1796165 w 4185856"/>
                <a:gd name="connsiteY46" fmla="*/ 6686897 h 6748481"/>
                <a:gd name="connsiteX47" fmla="*/ 1999961 w 4185856"/>
                <a:gd name="connsiteY47" fmla="*/ 6424922 h 6748481"/>
                <a:gd name="connsiteX48" fmla="*/ 2000557 w 4185856"/>
                <a:gd name="connsiteY48" fmla="*/ 5229351 h 6748481"/>
                <a:gd name="connsiteX49" fmla="*/ 2014126 w 4185856"/>
                <a:gd name="connsiteY49" fmla="*/ 5158926 h 6748481"/>
                <a:gd name="connsiteX50" fmla="*/ 2063966 w 4185856"/>
                <a:gd name="connsiteY50" fmla="*/ 5126560 h 6748481"/>
                <a:gd name="connsiteX51" fmla="*/ 2104738 w 4185856"/>
                <a:gd name="connsiteY51" fmla="*/ 5158595 h 6748481"/>
                <a:gd name="connsiteX52" fmla="*/ 2118108 w 4185856"/>
                <a:gd name="connsiteY52" fmla="*/ 5253113 h 6748481"/>
                <a:gd name="connsiteX53" fmla="*/ 2118241 w 4185856"/>
                <a:gd name="connsiteY53" fmla="*/ 6431474 h 6748481"/>
                <a:gd name="connsiteX54" fmla="*/ 2120094 w 4185856"/>
                <a:gd name="connsiteY54" fmla="*/ 6489919 h 6748481"/>
                <a:gd name="connsiteX55" fmla="*/ 2300856 w 4185856"/>
                <a:gd name="connsiteY55" fmla="*/ 6671674 h 6748481"/>
                <a:gd name="connsiteX56" fmla="*/ 2379753 w 4185856"/>
                <a:gd name="connsiteY56" fmla="*/ 6697356 h 6748481"/>
                <a:gd name="connsiteX57" fmla="*/ 2712816 w 4185856"/>
                <a:gd name="connsiteY57" fmla="*/ 6747129 h 6748481"/>
                <a:gd name="connsiteX58" fmla="*/ 3104058 w 4185856"/>
                <a:gd name="connsiteY58" fmla="*/ 6662805 h 6748481"/>
                <a:gd name="connsiteX59" fmla="*/ 3171968 w 4185856"/>
                <a:gd name="connsiteY59" fmla="*/ 6560874 h 6748481"/>
                <a:gd name="connsiteX60" fmla="*/ 3171572 w 4185856"/>
                <a:gd name="connsiteY60" fmla="*/ 4750937 h 6748481"/>
                <a:gd name="connsiteX61" fmla="*/ 3171307 w 4185856"/>
                <a:gd name="connsiteY61" fmla="*/ 4147096 h 6748481"/>
                <a:gd name="connsiteX62" fmla="*/ 3172498 w 4185856"/>
                <a:gd name="connsiteY62" fmla="*/ 3786432 h 6748481"/>
                <a:gd name="connsiteX63" fmla="*/ 3273767 w 4185856"/>
                <a:gd name="connsiteY63" fmla="*/ 3471704 h 6748481"/>
                <a:gd name="connsiteX64" fmla="*/ 3461608 w 4185856"/>
                <a:gd name="connsiteY64" fmla="*/ 3353481 h 6748481"/>
                <a:gd name="connsiteX65" fmla="*/ 3567645 w 4185856"/>
                <a:gd name="connsiteY65" fmla="*/ 3397660 h 6748481"/>
                <a:gd name="connsiteX66" fmla="*/ 3777229 w 4185856"/>
                <a:gd name="connsiteY66" fmla="*/ 3481908 h 6748481"/>
                <a:gd name="connsiteX67" fmla="*/ 4060092 w 4185856"/>
                <a:gd name="connsiteY67" fmla="*/ 3426629 h 6748481"/>
                <a:gd name="connsiteX68" fmla="*/ 4161559 w 4185856"/>
                <a:gd name="connsiteY68" fmla="*/ 3288890 h 6748481"/>
                <a:gd name="connsiteX69" fmla="*/ 4164405 w 4185856"/>
                <a:gd name="connsiteY69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96339 w 4185856"/>
                <a:gd name="connsiteY40" fmla="*/ 5894484 h 6748481"/>
                <a:gd name="connsiteX41" fmla="*/ 989984 w 4185856"/>
                <a:gd name="connsiteY41" fmla="*/ 6260310 h 6748481"/>
                <a:gd name="connsiteX42" fmla="*/ 989058 w 4185856"/>
                <a:gd name="connsiteY42" fmla="*/ 6621966 h 6748481"/>
                <a:gd name="connsiteX43" fmla="*/ 1120178 w 4185856"/>
                <a:gd name="connsiteY43" fmla="*/ 6712248 h 6748481"/>
                <a:gd name="connsiteX44" fmla="*/ 1279098 w 4185856"/>
                <a:gd name="connsiteY44" fmla="*/ 6733296 h 6748481"/>
                <a:gd name="connsiteX45" fmla="*/ 1796165 w 4185856"/>
                <a:gd name="connsiteY45" fmla="*/ 6686897 h 6748481"/>
                <a:gd name="connsiteX46" fmla="*/ 1999961 w 4185856"/>
                <a:gd name="connsiteY46" fmla="*/ 6424922 h 6748481"/>
                <a:gd name="connsiteX47" fmla="*/ 2000557 w 4185856"/>
                <a:gd name="connsiteY47" fmla="*/ 5229351 h 6748481"/>
                <a:gd name="connsiteX48" fmla="*/ 2014126 w 4185856"/>
                <a:gd name="connsiteY48" fmla="*/ 5158926 h 6748481"/>
                <a:gd name="connsiteX49" fmla="*/ 2063966 w 4185856"/>
                <a:gd name="connsiteY49" fmla="*/ 5126560 h 6748481"/>
                <a:gd name="connsiteX50" fmla="*/ 2104738 w 4185856"/>
                <a:gd name="connsiteY50" fmla="*/ 5158595 h 6748481"/>
                <a:gd name="connsiteX51" fmla="*/ 2118108 w 4185856"/>
                <a:gd name="connsiteY51" fmla="*/ 5253113 h 6748481"/>
                <a:gd name="connsiteX52" fmla="*/ 2118241 w 4185856"/>
                <a:gd name="connsiteY52" fmla="*/ 6431474 h 6748481"/>
                <a:gd name="connsiteX53" fmla="*/ 2120094 w 4185856"/>
                <a:gd name="connsiteY53" fmla="*/ 6489919 h 6748481"/>
                <a:gd name="connsiteX54" fmla="*/ 2300856 w 4185856"/>
                <a:gd name="connsiteY54" fmla="*/ 6671674 h 6748481"/>
                <a:gd name="connsiteX55" fmla="*/ 2379753 w 4185856"/>
                <a:gd name="connsiteY55" fmla="*/ 6697356 h 6748481"/>
                <a:gd name="connsiteX56" fmla="*/ 2712816 w 4185856"/>
                <a:gd name="connsiteY56" fmla="*/ 6747129 h 6748481"/>
                <a:gd name="connsiteX57" fmla="*/ 3104058 w 4185856"/>
                <a:gd name="connsiteY57" fmla="*/ 6662805 h 6748481"/>
                <a:gd name="connsiteX58" fmla="*/ 3171968 w 4185856"/>
                <a:gd name="connsiteY58" fmla="*/ 6560874 h 6748481"/>
                <a:gd name="connsiteX59" fmla="*/ 3171572 w 4185856"/>
                <a:gd name="connsiteY59" fmla="*/ 4750937 h 6748481"/>
                <a:gd name="connsiteX60" fmla="*/ 3171307 w 4185856"/>
                <a:gd name="connsiteY60" fmla="*/ 4147096 h 6748481"/>
                <a:gd name="connsiteX61" fmla="*/ 3172498 w 4185856"/>
                <a:gd name="connsiteY61" fmla="*/ 3786432 h 6748481"/>
                <a:gd name="connsiteX62" fmla="*/ 3273767 w 4185856"/>
                <a:gd name="connsiteY62" fmla="*/ 3471704 h 6748481"/>
                <a:gd name="connsiteX63" fmla="*/ 3461608 w 4185856"/>
                <a:gd name="connsiteY63" fmla="*/ 3353481 h 6748481"/>
                <a:gd name="connsiteX64" fmla="*/ 3567645 w 4185856"/>
                <a:gd name="connsiteY64" fmla="*/ 3397660 h 6748481"/>
                <a:gd name="connsiteX65" fmla="*/ 3777229 w 4185856"/>
                <a:gd name="connsiteY65" fmla="*/ 3481908 h 6748481"/>
                <a:gd name="connsiteX66" fmla="*/ 4060092 w 4185856"/>
                <a:gd name="connsiteY66" fmla="*/ 3426629 h 6748481"/>
                <a:gd name="connsiteX67" fmla="*/ 4161559 w 4185856"/>
                <a:gd name="connsiteY67" fmla="*/ 3288890 h 6748481"/>
                <a:gd name="connsiteX68" fmla="*/ 4164405 w 4185856"/>
                <a:gd name="connsiteY68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61608 w 4185856"/>
                <a:gd name="connsiteY62" fmla="*/ 3353481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26526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  <a:gd name="connsiteX0" fmla="*/ 4164405 w 4185856"/>
                <a:gd name="connsiteY0" fmla="*/ 3089529 h 6748481"/>
                <a:gd name="connsiteX1" fmla="*/ 3978944 w 4185856"/>
                <a:gd name="connsiteY1" fmla="*/ 2849065 h 6748481"/>
                <a:gd name="connsiteX2" fmla="*/ 3676924 w 4185856"/>
                <a:gd name="connsiteY2" fmla="*/ 2818816 h 6748481"/>
                <a:gd name="connsiteX3" fmla="*/ 3557916 w 4185856"/>
                <a:gd name="connsiteY3" fmla="*/ 2885138 h 6748481"/>
                <a:gd name="connsiteX4" fmla="*/ 3302758 w 4185856"/>
                <a:gd name="connsiteY4" fmla="*/ 2818221 h 6748481"/>
                <a:gd name="connsiteX5" fmla="*/ 3283430 w 4185856"/>
                <a:gd name="connsiteY5" fmla="*/ 2774271 h 6748481"/>
                <a:gd name="connsiteX6" fmla="*/ 3242791 w 4185856"/>
                <a:gd name="connsiteY6" fmla="*/ 2534667 h 6748481"/>
                <a:gd name="connsiteX7" fmla="*/ 3326718 w 4185856"/>
                <a:gd name="connsiteY7" fmla="*/ 2073000 h 6748481"/>
                <a:gd name="connsiteX8" fmla="*/ 3387281 w 4185856"/>
                <a:gd name="connsiteY8" fmla="*/ 1893760 h 6748481"/>
                <a:gd name="connsiteX9" fmla="*/ 3356173 w 4185856"/>
                <a:gd name="connsiteY9" fmla="*/ 1825056 h 6748481"/>
                <a:gd name="connsiteX10" fmla="*/ 3159657 w 4185856"/>
                <a:gd name="connsiteY10" fmla="*/ 1737951 h 6748481"/>
                <a:gd name="connsiteX11" fmla="*/ 2863661 w 4185856"/>
                <a:gd name="connsiteY11" fmla="*/ 1657399 h 6748481"/>
                <a:gd name="connsiteX12" fmla="*/ 2724531 w 4185856"/>
                <a:gd name="connsiteY12" fmla="*/ 1645154 h 6748481"/>
                <a:gd name="connsiteX13" fmla="*/ 2707521 w 4185856"/>
                <a:gd name="connsiteY13" fmla="*/ 1632248 h 6748481"/>
                <a:gd name="connsiteX14" fmla="*/ 2768481 w 4185856"/>
                <a:gd name="connsiteY14" fmla="*/ 1526544 h 6748481"/>
                <a:gd name="connsiteX15" fmla="*/ 2909397 w 4185856"/>
                <a:gd name="connsiteY15" fmla="*/ 1298986 h 6748481"/>
                <a:gd name="connsiteX16" fmla="*/ 2966386 w 4185856"/>
                <a:gd name="connsiteY16" fmla="*/ 733269 h 6748481"/>
                <a:gd name="connsiteX17" fmla="*/ 2460769 w 4185856"/>
                <a:gd name="connsiteY17" fmla="*/ 108181 h 6748481"/>
                <a:gd name="connsiteX18" fmla="*/ 1702640 w 4185856"/>
                <a:gd name="connsiteY18" fmla="*/ 64232 h 6748481"/>
                <a:gd name="connsiteX19" fmla="*/ 1186102 w 4185856"/>
                <a:gd name="connsiteY19" fmla="*/ 1401645 h 6748481"/>
                <a:gd name="connsiteX20" fmla="*/ 1351177 w 4185856"/>
                <a:gd name="connsiteY20" fmla="*/ 1640852 h 6748481"/>
                <a:gd name="connsiteX21" fmla="*/ 1345022 w 4185856"/>
                <a:gd name="connsiteY21" fmla="*/ 1662231 h 6748481"/>
                <a:gd name="connsiteX22" fmla="*/ 1282473 w 4185856"/>
                <a:gd name="connsiteY22" fmla="*/ 1685596 h 6748481"/>
                <a:gd name="connsiteX23" fmla="*/ 1064182 w 4185856"/>
                <a:gd name="connsiteY23" fmla="*/ 1749071 h 6748481"/>
                <a:gd name="connsiteX24" fmla="*/ 812598 w 4185856"/>
                <a:gd name="connsiteY24" fmla="*/ 1866689 h 6748481"/>
                <a:gd name="connsiteX25" fmla="*/ 811473 w 4185856"/>
                <a:gd name="connsiteY25" fmla="*/ 1990528 h 6748481"/>
                <a:gd name="connsiteX26" fmla="*/ 843309 w 4185856"/>
                <a:gd name="connsiteY26" fmla="*/ 2212129 h 6748481"/>
                <a:gd name="connsiteX27" fmla="*/ 862174 w 4185856"/>
                <a:gd name="connsiteY27" fmla="*/ 2397458 h 6748481"/>
                <a:gd name="connsiteX28" fmla="*/ 724169 w 4185856"/>
                <a:gd name="connsiteY28" fmla="*/ 2924785 h 6748481"/>
                <a:gd name="connsiteX29" fmla="*/ 573788 w 4185856"/>
                <a:gd name="connsiteY29" fmla="*/ 2941663 h 6748481"/>
                <a:gd name="connsiteX30" fmla="*/ 528978 w 4185856"/>
                <a:gd name="connsiteY30" fmla="*/ 2920549 h 6748481"/>
                <a:gd name="connsiteX31" fmla="*/ 363175 w 4185856"/>
                <a:gd name="connsiteY31" fmla="*/ 2839269 h 6748481"/>
                <a:gd name="connsiteX32" fmla="*/ 202137 w 4185856"/>
                <a:gd name="connsiteY32" fmla="*/ 2835496 h 6748481"/>
                <a:gd name="connsiteX33" fmla="*/ 394 w 4185856"/>
                <a:gd name="connsiteY33" fmla="*/ 3195233 h 6748481"/>
                <a:gd name="connsiteX34" fmla="*/ 155408 w 4185856"/>
                <a:gd name="connsiteY34" fmla="*/ 3534716 h 6748481"/>
                <a:gd name="connsiteX35" fmla="*/ 477748 w 4185856"/>
                <a:gd name="connsiteY35" fmla="*/ 3566288 h 6748481"/>
                <a:gd name="connsiteX36" fmla="*/ 576237 w 4185856"/>
                <a:gd name="connsiteY36" fmla="*/ 3496856 h 6748481"/>
                <a:gd name="connsiteX37" fmla="*/ 850590 w 4185856"/>
                <a:gd name="connsiteY37" fmla="*/ 3531671 h 6748481"/>
                <a:gd name="connsiteX38" fmla="*/ 966355 w 4185856"/>
                <a:gd name="connsiteY38" fmla="*/ 3750227 h 6748481"/>
                <a:gd name="connsiteX39" fmla="*/ 992830 w 4185856"/>
                <a:gd name="connsiteY39" fmla="*/ 4058866 h 6748481"/>
                <a:gd name="connsiteX40" fmla="*/ 989984 w 4185856"/>
                <a:gd name="connsiteY40" fmla="*/ 6260310 h 6748481"/>
                <a:gd name="connsiteX41" fmla="*/ 989058 w 4185856"/>
                <a:gd name="connsiteY41" fmla="*/ 6621966 h 6748481"/>
                <a:gd name="connsiteX42" fmla="*/ 1120178 w 4185856"/>
                <a:gd name="connsiteY42" fmla="*/ 6712248 h 6748481"/>
                <a:gd name="connsiteX43" fmla="*/ 1279098 w 4185856"/>
                <a:gd name="connsiteY43" fmla="*/ 6733296 h 6748481"/>
                <a:gd name="connsiteX44" fmla="*/ 1796165 w 4185856"/>
                <a:gd name="connsiteY44" fmla="*/ 6686897 h 6748481"/>
                <a:gd name="connsiteX45" fmla="*/ 1999961 w 4185856"/>
                <a:gd name="connsiteY45" fmla="*/ 6424922 h 6748481"/>
                <a:gd name="connsiteX46" fmla="*/ 2000557 w 4185856"/>
                <a:gd name="connsiteY46" fmla="*/ 5229351 h 6748481"/>
                <a:gd name="connsiteX47" fmla="*/ 2014126 w 4185856"/>
                <a:gd name="connsiteY47" fmla="*/ 5158926 h 6748481"/>
                <a:gd name="connsiteX48" fmla="*/ 2063966 w 4185856"/>
                <a:gd name="connsiteY48" fmla="*/ 5126560 h 6748481"/>
                <a:gd name="connsiteX49" fmla="*/ 2104738 w 4185856"/>
                <a:gd name="connsiteY49" fmla="*/ 5158595 h 6748481"/>
                <a:gd name="connsiteX50" fmla="*/ 2118108 w 4185856"/>
                <a:gd name="connsiteY50" fmla="*/ 5253113 h 6748481"/>
                <a:gd name="connsiteX51" fmla="*/ 2118241 w 4185856"/>
                <a:gd name="connsiteY51" fmla="*/ 6431474 h 6748481"/>
                <a:gd name="connsiteX52" fmla="*/ 2120094 w 4185856"/>
                <a:gd name="connsiteY52" fmla="*/ 6489919 h 6748481"/>
                <a:gd name="connsiteX53" fmla="*/ 2300856 w 4185856"/>
                <a:gd name="connsiteY53" fmla="*/ 6671674 h 6748481"/>
                <a:gd name="connsiteX54" fmla="*/ 2379753 w 4185856"/>
                <a:gd name="connsiteY54" fmla="*/ 6697356 h 6748481"/>
                <a:gd name="connsiteX55" fmla="*/ 2712816 w 4185856"/>
                <a:gd name="connsiteY55" fmla="*/ 6747129 h 6748481"/>
                <a:gd name="connsiteX56" fmla="*/ 3104058 w 4185856"/>
                <a:gd name="connsiteY56" fmla="*/ 6662805 h 6748481"/>
                <a:gd name="connsiteX57" fmla="*/ 3171968 w 4185856"/>
                <a:gd name="connsiteY57" fmla="*/ 6560874 h 6748481"/>
                <a:gd name="connsiteX58" fmla="*/ 3171572 w 4185856"/>
                <a:gd name="connsiteY58" fmla="*/ 4750937 h 6748481"/>
                <a:gd name="connsiteX59" fmla="*/ 3171307 w 4185856"/>
                <a:gd name="connsiteY59" fmla="*/ 4147096 h 6748481"/>
                <a:gd name="connsiteX60" fmla="*/ 3172498 w 4185856"/>
                <a:gd name="connsiteY60" fmla="*/ 3786432 h 6748481"/>
                <a:gd name="connsiteX61" fmla="*/ 3273767 w 4185856"/>
                <a:gd name="connsiteY61" fmla="*/ 3471704 h 6748481"/>
                <a:gd name="connsiteX62" fmla="*/ 3421178 w 4185856"/>
                <a:gd name="connsiteY62" fmla="*/ 3333264 h 6748481"/>
                <a:gd name="connsiteX63" fmla="*/ 3567645 w 4185856"/>
                <a:gd name="connsiteY63" fmla="*/ 3397660 h 6748481"/>
                <a:gd name="connsiteX64" fmla="*/ 3777229 w 4185856"/>
                <a:gd name="connsiteY64" fmla="*/ 3481908 h 6748481"/>
                <a:gd name="connsiteX65" fmla="*/ 4060092 w 4185856"/>
                <a:gd name="connsiteY65" fmla="*/ 3426629 h 6748481"/>
                <a:gd name="connsiteX66" fmla="*/ 4161559 w 4185856"/>
                <a:gd name="connsiteY66" fmla="*/ 3288890 h 6748481"/>
                <a:gd name="connsiteX67" fmla="*/ 4164405 w 4185856"/>
                <a:gd name="connsiteY67" fmla="*/ 3089529 h 67484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</a:cxnLst>
              <a:rect l="l" t="t" r="r" b="b"/>
              <a:pathLst>
                <a:path w="4185856" h="6748481">
                  <a:moveTo>
                    <a:pt x="4164405" y="3089529"/>
                  </a:moveTo>
                  <a:cubicBezTo>
                    <a:pt x="4121779" y="2994482"/>
                    <a:pt x="4057643" y="2916379"/>
                    <a:pt x="3978944" y="2849065"/>
                  </a:cubicBezTo>
                  <a:cubicBezTo>
                    <a:pt x="3885021" y="2768711"/>
                    <a:pt x="3784216" y="2761033"/>
                    <a:pt x="3676924" y="2818816"/>
                  </a:cubicBezTo>
                  <a:cubicBezTo>
                    <a:pt x="3636946" y="2840394"/>
                    <a:pt x="3598093" y="2863957"/>
                    <a:pt x="3557916" y="2885138"/>
                  </a:cubicBezTo>
                  <a:cubicBezTo>
                    <a:pt x="3455456" y="2939148"/>
                    <a:pt x="3358820" y="2929683"/>
                    <a:pt x="3302758" y="2818221"/>
                  </a:cubicBezTo>
                  <a:cubicBezTo>
                    <a:pt x="3295543" y="2803924"/>
                    <a:pt x="3289255" y="2789164"/>
                    <a:pt x="3283430" y="2774271"/>
                  </a:cubicBezTo>
                  <a:cubicBezTo>
                    <a:pt x="3253315" y="2697227"/>
                    <a:pt x="3244446" y="2616345"/>
                    <a:pt x="3242791" y="2534667"/>
                  </a:cubicBezTo>
                  <a:cubicBezTo>
                    <a:pt x="3239547" y="2375218"/>
                    <a:pt x="3277804" y="2223050"/>
                    <a:pt x="3326718" y="2073000"/>
                  </a:cubicBezTo>
                  <a:cubicBezTo>
                    <a:pt x="3346244" y="2013032"/>
                    <a:pt x="3367226" y="1953595"/>
                    <a:pt x="3387281" y="1893760"/>
                  </a:cubicBezTo>
                  <a:cubicBezTo>
                    <a:pt x="3398070" y="1861526"/>
                    <a:pt x="3388274" y="1840081"/>
                    <a:pt x="3356173" y="1825056"/>
                  </a:cubicBezTo>
                  <a:cubicBezTo>
                    <a:pt x="3291241" y="1794675"/>
                    <a:pt x="3226707" y="1763699"/>
                    <a:pt x="3159657" y="1737951"/>
                  </a:cubicBezTo>
                  <a:cubicBezTo>
                    <a:pt x="3063617" y="1701018"/>
                    <a:pt x="2966121" y="1669777"/>
                    <a:pt x="2863661" y="1657399"/>
                  </a:cubicBezTo>
                  <a:cubicBezTo>
                    <a:pt x="2817461" y="1651839"/>
                    <a:pt x="2770930" y="1649457"/>
                    <a:pt x="2724531" y="1645154"/>
                  </a:cubicBezTo>
                  <a:cubicBezTo>
                    <a:pt x="2716324" y="1644360"/>
                    <a:pt x="2695474" y="1645353"/>
                    <a:pt x="2707521" y="1632248"/>
                  </a:cubicBezTo>
                  <a:cubicBezTo>
                    <a:pt x="2735982" y="1601072"/>
                    <a:pt x="2740681" y="1558513"/>
                    <a:pt x="2768481" y="1526544"/>
                  </a:cubicBezTo>
                  <a:cubicBezTo>
                    <a:pt x="2827455" y="1458700"/>
                    <a:pt x="2873456" y="1381590"/>
                    <a:pt x="2909397" y="1298986"/>
                  </a:cubicBezTo>
                  <a:cubicBezTo>
                    <a:pt x="2988758" y="1116636"/>
                    <a:pt x="3024036" y="931240"/>
                    <a:pt x="2966386" y="733269"/>
                  </a:cubicBezTo>
                  <a:cubicBezTo>
                    <a:pt x="2884774" y="452959"/>
                    <a:pt x="2723208" y="239301"/>
                    <a:pt x="2460769" y="108181"/>
                  </a:cubicBezTo>
                  <a:cubicBezTo>
                    <a:pt x="2211236" y="-16519"/>
                    <a:pt x="1964153" y="-36442"/>
                    <a:pt x="1702640" y="64232"/>
                  </a:cubicBezTo>
                  <a:cubicBezTo>
                    <a:pt x="1149897" y="277029"/>
                    <a:pt x="887789" y="873391"/>
                    <a:pt x="1186102" y="1401645"/>
                  </a:cubicBezTo>
                  <a:cubicBezTo>
                    <a:pt x="1233957" y="1486433"/>
                    <a:pt x="1305507" y="1554475"/>
                    <a:pt x="1351177" y="1640852"/>
                  </a:cubicBezTo>
                  <a:cubicBezTo>
                    <a:pt x="1358723" y="1655149"/>
                    <a:pt x="1355215" y="1660444"/>
                    <a:pt x="1345022" y="1662231"/>
                  </a:cubicBezTo>
                  <a:cubicBezTo>
                    <a:pt x="1322385" y="1666269"/>
                    <a:pt x="1303786" y="1681029"/>
                    <a:pt x="1282473" y="1685596"/>
                  </a:cubicBezTo>
                  <a:cubicBezTo>
                    <a:pt x="1208143" y="1701613"/>
                    <a:pt x="1134607" y="1720080"/>
                    <a:pt x="1064182" y="1749071"/>
                  </a:cubicBezTo>
                  <a:cubicBezTo>
                    <a:pt x="978534" y="1784350"/>
                    <a:pt x="891628" y="1817179"/>
                    <a:pt x="812598" y="1866689"/>
                  </a:cubicBezTo>
                  <a:cubicBezTo>
                    <a:pt x="788439" y="1881846"/>
                    <a:pt x="809090" y="1969613"/>
                    <a:pt x="811473" y="1990528"/>
                  </a:cubicBezTo>
                  <a:cubicBezTo>
                    <a:pt x="819945" y="2064527"/>
                    <a:pt x="837353" y="2137997"/>
                    <a:pt x="843309" y="2212129"/>
                  </a:cubicBezTo>
                  <a:cubicBezTo>
                    <a:pt x="848075" y="2273751"/>
                    <a:pt x="857143" y="2335571"/>
                    <a:pt x="862174" y="2397458"/>
                  </a:cubicBezTo>
                  <a:cubicBezTo>
                    <a:pt x="876139" y="2571270"/>
                    <a:pt x="868660" y="2801674"/>
                    <a:pt x="724169" y="2924785"/>
                  </a:cubicBezTo>
                  <a:cubicBezTo>
                    <a:pt x="677109" y="2957681"/>
                    <a:pt x="626475" y="2959269"/>
                    <a:pt x="573788" y="2941663"/>
                  </a:cubicBezTo>
                  <a:cubicBezTo>
                    <a:pt x="558830" y="2934713"/>
                    <a:pt x="543342" y="2928690"/>
                    <a:pt x="528978" y="2920549"/>
                  </a:cubicBezTo>
                  <a:cubicBezTo>
                    <a:pt x="475299" y="2890234"/>
                    <a:pt x="417251" y="2869186"/>
                    <a:pt x="363175" y="2839269"/>
                  </a:cubicBezTo>
                  <a:cubicBezTo>
                    <a:pt x="312408" y="2811205"/>
                    <a:pt x="253302" y="2802137"/>
                    <a:pt x="202137" y="2835496"/>
                  </a:cubicBezTo>
                  <a:cubicBezTo>
                    <a:pt x="73201" y="2919490"/>
                    <a:pt x="7211" y="3041807"/>
                    <a:pt x="394" y="3195233"/>
                  </a:cubicBezTo>
                  <a:cubicBezTo>
                    <a:pt x="-5828" y="3334428"/>
                    <a:pt x="62413" y="3441323"/>
                    <a:pt x="155408" y="3534716"/>
                  </a:cubicBezTo>
                  <a:cubicBezTo>
                    <a:pt x="262899" y="3642604"/>
                    <a:pt x="351394" y="3649951"/>
                    <a:pt x="477748" y="3566288"/>
                  </a:cubicBezTo>
                  <a:cubicBezTo>
                    <a:pt x="511240" y="3544115"/>
                    <a:pt x="543077" y="3519559"/>
                    <a:pt x="576237" y="3496856"/>
                  </a:cubicBezTo>
                  <a:cubicBezTo>
                    <a:pt x="678367" y="3426894"/>
                    <a:pt x="769642" y="3438676"/>
                    <a:pt x="850590" y="3531671"/>
                  </a:cubicBezTo>
                  <a:cubicBezTo>
                    <a:pt x="906189" y="3595543"/>
                    <a:pt x="942924" y="3669477"/>
                    <a:pt x="966355" y="3750227"/>
                  </a:cubicBezTo>
                  <a:cubicBezTo>
                    <a:pt x="995676" y="3851231"/>
                    <a:pt x="990845" y="3955810"/>
                    <a:pt x="992830" y="4058866"/>
                  </a:cubicBezTo>
                  <a:cubicBezTo>
                    <a:pt x="996768" y="4477213"/>
                    <a:pt x="990613" y="5833127"/>
                    <a:pt x="989984" y="6260310"/>
                  </a:cubicBezTo>
                  <a:cubicBezTo>
                    <a:pt x="988925" y="6381369"/>
                    <a:pt x="996404" y="6501237"/>
                    <a:pt x="989058" y="6621966"/>
                  </a:cubicBezTo>
                  <a:cubicBezTo>
                    <a:pt x="984888" y="6690472"/>
                    <a:pt x="1069014" y="6700400"/>
                    <a:pt x="1120178" y="6712248"/>
                  </a:cubicBezTo>
                  <a:cubicBezTo>
                    <a:pt x="1172335" y="6724360"/>
                    <a:pt x="1225749" y="6730053"/>
                    <a:pt x="1279098" y="6733296"/>
                  </a:cubicBezTo>
                  <a:cubicBezTo>
                    <a:pt x="1453306" y="6743886"/>
                    <a:pt x="1626722" y="6735216"/>
                    <a:pt x="1796165" y="6686897"/>
                  </a:cubicBezTo>
                  <a:cubicBezTo>
                    <a:pt x="1968323" y="6637785"/>
                    <a:pt x="2000822" y="6559153"/>
                    <a:pt x="1999961" y="6424922"/>
                  </a:cubicBezTo>
                  <a:cubicBezTo>
                    <a:pt x="2000331" y="6060704"/>
                    <a:pt x="1998196" y="5440350"/>
                    <a:pt x="2000557" y="5229351"/>
                  </a:cubicBezTo>
                  <a:cubicBezTo>
                    <a:pt x="2000756" y="5205126"/>
                    <a:pt x="2003601" y="5181298"/>
                    <a:pt x="2014126" y="5158926"/>
                  </a:cubicBezTo>
                  <a:cubicBezTo>
                    <a:pt x="2024120" y="5137680"/>
                    <a:pt x="2038350" y="5127089"/>
                    <a:pt x="2063966" y="5126560"/>
                  </a:cubicBezTo>
                  <a:cubicBezTo>
                    <a:pt x="2089449" y="5126030"/>
                    <a:pt x="2096332" y="5139599"/>
                    <a:pt x="2104738" y="5158595"/>
                  </a:cubicBezTo>
                  <a:cubicBezTo>
                    <a:pt x="2118373" y="5189241"/>
                    <a:pt x="2118042" y="5221078"/>
                    <a:pt x="2118108" y="5253113"/>
                  </a:cubicBezTo>
                  <a:cubicBezTo>
                    <a:pt x="2118241" y="5645878"/>
                    <a:pt x="2118175" y="6038709"/>
                    <a:pt x="2118241" y="6431474"/>
                  </a:cubicBezTo>
                  <a:cubicBezTo>
                    <a:pt x="2118241" y="6450934"/>
                    <a:pt x="2119432" y="6470460"/>
                    <a:pt x="2120094" y="6489919"/>
                  </a:cubicBezTo>
                  <a:cubicBezTo>
                    <a:pt x="2123139" y="6583246"/>
                    <a:pt x="2227055" y="6642948"/>
                    <a:pt x="2300856" y="6671674"/>
                  </a:cubicBezTo>
                  <a:cubicBezTo>
                    <a:pt x="2326670" y="6681735"/>
                    <a:pt x="2353079" y="6689943"/>
                    <a:pt x="2379753" y="6697356"/>
                  </a:cubicBezTo>
                  <a:cubicBezTo>
                    <a:pt x="2484530" y="6726677"/>
                    <a:pt x="2603604" y="6755072"/>
                    <a:pt x="2712816" y="6747129"/>
                  </a:cubicBezTo>
                  <a:cubicBezTo>
                    <a:pt x="2845988" y="6737466"/>
                    <a:pt x="2980748" y="6714498"/>
                    <a:pt x="3104058" y="6662805"/>
                  </a:cubicBezTo>
                  <a:cubicBezTo>
                    <a:pt x="3149596" y="6643676"/>
                    <a:pt x="3171902" y="6608861"/>
                    <a:pt x="3171968" y="6560874"/>
                  </a:cubicBezTo>
                  <a:cubicBezTo>
                    <a:pt x="3172895" y="5957562"/>
                    <a:pt x="3171240" y="5354250"/>
                    <a:pt x="3171572" y="4750937"/>
                  </a:cubicBezTo>
                  <a:cubicBezTo>
                    <a:pt x="3171638" y="4549657"/>
                    <a:pt x="3174153" y="4348377"/>
                    <a:pt x="3171307" y="4147096"/>
                  </a:cubicBezTo>
                  <a:cubicBezTo>
                    <a:pt x="3169586" y="4026632"/>
                    <a:pt x="3172498" y="3906565"/>
                    <a:pt x="3172498" y="3786432"/>
                  </a:cubicBezTo>
                  <a:cubicBezTo>
                    <a:pt x="3185405" y="3674639"/>
                    <a:pt x="3232320" y="3547232"/>
                    <a:pt x="3273767" y="3471704"/>
                  </a:cubicBezTo>
                  <a:cubicBezTo>
                    <a:pt x="3315214" y="3396176"/>
                    <a:pt x="3370895" y="3328476"/>
                    <a:pt x="3421178" y="3333264"/>
                  </a:cubicBezTo>
                  <a:cubicBezTo>
                    <a:pt x="3503854" y="3341137"/>
                    <a:pt x="3508303" y="3372886"/>
                    <a:pt x="3567645" y="3397660"/>
                  </a:cubicBezTo>
                  <a:cubicBezTo>
                    <a:pt x="3626987" y="3422434"/>
                    <a:pt x="3695155" y="3477080"/>
                    <a:pt x="3777229" y="3481908"/>
                  </a:cubicBezTo>
                  <a:cubicBezTo>
                    <a:pt x="3859303" y="3486736"/>
                    <a:pt x="3960941" y="3514727"/>
                    <a:pt x="4060092" y="3426629"/>
                  </a:cubicBezTo>
                  <a:cubicBezTo>
                    <a:pt x="4103577" y="3387975"/>
                    <a:pt x="4136937" y="3341709"/>
                    <a:pt x="4161559" y="3288890"/>
                  </a:cubicBezTo>
                  <a:cubicBezTo>
                    <a:pt x="4192337" y="3222767"/>
                    <a:pt x="4194521" y="3156645"/>
                    <a:pt x="4164405" y="3089529"/>
                  </a:cubicBezTo>
                  <a:close/>
                </a:path>
              </a:pathLst>
            </a:custGeom>
            <a:solidFill>
              <a:schemeClr val="accent3"/>
            </a:solidFill>
            <a:ln w="661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947" name="Oval 279">
            <a:extLst>
              <a:ext uri="{FF2B5EF4-FFF2-40B4-BE49-F238E27FC236}">
                <a16:creationId xmlns:a16="http://schemas.microsoft.com/office/drawing/2014/main" id="{DF79C5A4-B459-413D-B564-7B9ACA53845F}"/>
              </a:ext>
            </a:extLst>
          </p:cNvPr>
          <p:cNvSpPr/>
          <p:nvPr/>
        </p:nvSpPr>
        <p:spPr>
          <a:xfrm>
            <a:off x="707404" y="4599954"/>
            <a:ext cx="546492" cy="54649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48" name="그룹 4">
            <a:extLst>
              <a:ext uri="{FF2B5EF4-FFF2-40B4-BE49-F238E27FC236}">
                <a16:creationId xmlns:a16="http://schemas.microsoft.com/office/drawing/2014/main" id="{721C1439-0F30-4527-B214-2FD8D6262CE7}"/>
              </a:ext>
            </a:extLst>
          </p:cNvPr>
          <p:cNvGrpSpPr/>
          <p:nvPr/>
        </p:nvGrpSpPr>
        <p:grpSpPr>
          <a:xfrm>
            <a:off x="1270264" y="4674032"/>
            <a:ext cx="1692000" cy="1480441"/>
            <a:chOff x="1254019" y="5143184"/>
            <a:chExt cx="1692000" cy="1480441"/>
          </a:xfrm>
        </p:grpSpPr>
        <p:sp>
          <p:nvSpPr>
            <p:cNvPr id="949" name="TextBox 948">
              <a:extLst>
                <a:ext uri="{FF2B5EF4-FFF2-40B4-BE49-F238E27FC236}">
                  <a16:creationId xmlns:a16="http://schemas.microsoft.com/office/drawing/2014/main" id="{932587F4-E960-431F-942C-7F005DF22476}"/>
                </a:ext>
              </a:extLst>
            </p:cNvPr>
            <p:cNvSpPr txBox="1"/>
            <p:nvPr/>
          </p:nvSpPr>
          <p:spPr>
            <a:xfrm>
              <a:off x="1254019" y="5607962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0" name="TextBox 949">
              <a:extLst>
                <a:ext uri="{FF2B5EF4-FFF2-40B4-BE49-F238E27FC236}">
                  <a16:creationId xmlns:a16="http://schemas.microsoft.com/office/drawing/2014/main" id="{6DCD10CE-048D-4FEA-962B-8F5BF381610B}"/>
                </a:ext>
              </a:extLst>
            </p:cNvPr>
            <p:cNvSpPr txBox="1"/>
            <p:nvPr/>
          </p:nvSpPr>
          <p:spPr>
            <a:xfrm>
              <a:off x="1254019" y="5143184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951" name="Oval 283">
            <a:extLst>
              <a:ext uri="{FF2B5EF4-FFF2-40B4-BE49-F238E27FC236}">
                <a16:creationId xmlns:a16="http://schemas.microsoft.com/office/drawing/2014/main" id="{12767A89-5621-4756-A318-73C722D30A85}"/>
              </a:ext>
            </a:extLst>
          </p:cNvPr>
          <p:cNvSpPr/>
          <p:nvPr/>
        </p:nvSpPr>
        <p:spPr>
          <a:xfrm>
            <a:off x="3547252" y="4599954"/>
            <a:ext cx="546492" cy="54649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52" name="그룹 6">
            <a:extLst>
              <a:ext uri="{FF2B5EF4-FFF2-40B4-BE49-F238E27FC236}">
                <a16:creationId xmlns:a16="http://schemas.microsoft.com/office/drawing/2014/main" id="{79C4F4FE-3FB0-433A-8182-83A9E0E0F981}"/>
              </a:ext>
            </a:extLst>
          </p:cNvPr>
          <p:cNvGrpSpPr/>
          <p:nvPr/>
        </p:nvGrpSpPr>
        <p:grpSpPr>
          <a:xfrm>
            <a:off x="4110112" y="4661319"/>
            <a:ext cx="1692000" cy="1480441"/>
            <a:chOff x="4530549" y="5130471"/>
            <a:chExt cx="1692000" cy="1480441"/>
          </a:xfrm>
        </p:grpSpPr>
        <p:sp>
          <p:nvSpPr>
            <p:cNvPr id="953" name="TextBox 952">
              <a:extLst>
                <a:ext uri="{FF2B5EF4-FFF2-40B4-BE49-F238E27FC236}">
                  <a16:creationId xmlns:a16="http://schemas.microsoft.com/office/drawing/2014/main" id="{2C80E21F-0C70-4CD6-A87C-9D9BF614A24A}"/>
                </a:ext>
              </a:extLst>
            </p:cNvPr>
            <p:cNvSpPr txBox="1"/>
            <p:nvPr/>
          </p:nvSpPr>
          <p:spPr>
            <a:xfrm>
              <a:off x="4530549" y="5595249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4" name="TextBox 953">
              <a:extLst>
                <a:ext uri="{FF2B5EF4-FFF2-40B4-BE49-F238E27FC236}">
                  <a16:creationId xmlns:a16="http://schemas.microsoft.com/office/drawing/2014/main" id="{AA6C04FF-9632-41DC-9FA6-01BC32ED7D20}"/>
                </a:ext>
              </a:extLst>
            </p:cNvPr>
            <p:cNvSpPr txBox="1"/>
            <p:nvPr/>
          </p:nvSpPr>
          <p:spPr>
            <a:xfrm>
              <a:off x="4530549" y="5130471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955" name="Oval 287">
            <a:extLst>
              <a:ext uri="{FF2B5EF4-FFF2-40B4-BE49-F238E27FC236}">
                <a16:creationId xmlns:a16="http://schemas.microsoft.com/office/drawing/2014/main" id="{66EEDA7D-0095-4068-9104-59C94CA02244}"/>
              </a:ext>
            </a:extLst>
          </p:cNvPr>
          <p:cNvSpPr/>
          <p:nvPr/>
        </p:nvSpPr>
        <p:spPr>
          <a:xfrm>
            <a:off x="6387100" y="4599954"/>
            <a:ext cx="546492" cy="54649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56" name="그룹 7">
            <a:extLst>
              <a:ext uri="{FF2B5EF4-FFF2-40B4-BE49-F238E27FC236}">
                <a16:creationId xmlns:a16="http://schemas.microsoft.com/office/drawing/2014/main" id="{5087B6D4-36DB-48FF-AAFB-2250F5828FF7}"/>
              </a:ext>
            </a:extLst>
          </p:cNvPr>
          <p:cNvGrpSpPr/>
          <p:nvPr/>
        </p:nvGrpSpPr>
        <p:grpSpPr>
          <a:xfrm>
            <a:off x="6949960" y="4658131"/>
            <a:ext cx="1692000" cy="1480441"/>
            <a:chOff x="6690464" y="5127283"/>
            <a:chExt cx="1692000" cy="1480441"/>
          </a:xfrm>
        </p:grpSpPr>
        <p:sp>
          <p:nvSpPr>
            <p:cNvPr id="957" name="TextBox 956">
              <a:extLst>
                <a:ext uri="{FF2B5EF4-FFF2-40B4-BE49-F238E27FC236}">
                  <a16:creationId xmlns:a16="http://schemas.microsoft.com/office/drawing/2014/main" id="{27F68C56-82AE-4EE9-A18A-AEFB00E4A1D3}"/>
                </a:ext>
              </a:extLst>
            </p:cNvPr>
            <p:cNvSpPr txBox="1"/>
            <p:nvPr/>
          </p:nvSpPr>
          <p:spPr>
            <a:xfrm>
              <a:off x="6690464" y="5592061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58" name="TextBox 957">
              <a:extLst>
                <a:ext uri="{FF2B5EF4-FFF2-40B4-BE49-F238E27FC236}">
                  <a16:creationId xmlns:a16="http://schemas.microsoft.com/office/drawing/2014/main" id="{060DC6AD-27DB-4421-ACF2-18CABB0BFBF1}"/>
                </a:ext>
              </a:extLst>
            </p:cNvPr>
            <p:cNvSpPr txBox="1"/>
            <p:nvPr/>
          </p:nvSpPr>
          <p:spPr>
            <a:xfrm>
              <a:off x="6690464" y="5127283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959" name="Oval 291">
            <a:extLst>
              <a:ext uri="{FF2B5EF4-FFF2-40B4-BE49-F238E27FC236}">
                <a16:creationId xmlns:a16="http://schemas.microsoft.com/office/drawing/2014/main" id="{D4713A45-23D0-4535-81E1-70E3DB8A08DB}"/>
              </a:ext>
            </a:extLst>
          </p:cNvPr>
          <p:cNvSpPr/>
          <p:nvPr/>
        </p:nvSpPr>
        <p:spPr>
          <a:xfrm>
            <a:off x="9226948" y="4599954"/>
            <a:ext cx="546492" cy="54649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960" name="그룹 8">
            <a:extLst>
              <a:ext uri="{FF2B5EF4-FFF2-40B4-BE49-F238E27FC236}">
                <a16:creationId xmlns:a16="http://schemas.microsoft.com/office/drawing/2014/main" id="{3391EBE9-A71C-4CC9-9EC2-D5850FF8CC98}"/>
              </a:ext>
            </a:extLst>
          </p:cNvPr>
          <p:cNvGrpSpPr/>
          <p:nvPr/>
        </p:nvGrpSpPr>
        <p:grpSpPr>
          <a:xfrm>
            <a:off x="9789809" y="4635893"/>
            <a:ext cx="1692000" cy="1480441"/>
            <a:chOff x="8850379" y="5105045"/>
            <a:chExt cx="1692000" cy="1480441"/>
          </a:xfrm>
        </p:grpSpPr>
        <p:sp>
          <p:nvSpPr>
            <p:cNvPr id="961" name="TextBox 960">
              <a:extLst>
                <a:ext uri="{FF2B5EF4-FFF2-40B4-BE49-F238E27FC236}">
                  <a16:creationId xmlns:a16="http://schemas.microsoft.com/office/drawing/2014/main" id="{8CA40B1A-3A3F-4BF4-B74E-41486B87FFD1}"/>
                </a:ext>
              </a:extLst>
            </p:cNvPr>
            <p:cNvSpPr txBox="1"/>
            <p:nvPr/>
          </p:nvSpPr>
          <p:spPr>
            <a:xfrm>
              <a:off x="8850379" y="5569823"/>
              <a:ext cx="16920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62" name="TextBox 961">
              <a:extLst>
                <a:ext uri="{FF2B5EF4-FFF2-40B4-BE49-F238E27FC236}">
                  <a16:creationId xmlns:a16="http://schemas.microsoft.com/office/drawing/2014/main" id="{8A42E5F5-637F-4A28-B58A-7B8DB0BBC315}"/>
                </a:ext>
              </a:extLst>
            </p:cNvPr>
            <p:cNvSpPr txBox="1"/>
            <p:nvPr/>
          </p:nvSpPr>
          <p:spPr>
            <a:xfrm>
              <a:off x="8850379" y="5105045"/>
              <a:ext cx="16920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PPT </a:t>
              </a: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</p:grpSp>
      <p:sp>
        <p:nvSpPr>
          <p:cNvPr id="963" name="Rectangle 30">
            <a:extLst>
              <a:ext uri="{FF2B5EF4-FFF2-40B4-BE49-F238E27FC236}">
                <a16:creationId xmlns:a16="http://schemas.microsoft.com/office/drawing/2014/main" id="{8941B319-993D-49EE-9997-07006840351E}"/>
              </a:ext>
            </a:extLst>
          </p:cNvPr>
          <p:cNvSpPr/>
          <p:nvPr/>
        </p:nvSpPr>
        <p:spPr>
          <a:xfrm>
            <a:off x="848108" y="4736091"/>
            <a:ext cx="272745" cy="271948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4" name="Rounded Rectangle 5">
            <a:extLst>
              <a:ext uri="{FF2B5EF4-FFF2-40B4-BE49-F238E27FC236}">
                <a16:creationId xmlns:a16="http://schemas.microsoft.com/office/drawing/2014/main" id="{0596B796-A499-45D7-ABC4-F6978F18866F}"/>
              </a:ext>
            </a:extLst>
          </p:cNvPr>
          <p:cNvSpPr/>
          <p:nvPr/>
        </p:nvSpPr>
        <p:spPr>
          <a:xfrm flipH="1">
            <a:off x="3647113" y="4742477"/>
            <a:ext cx="336779" cy="27782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5" name="Rounded Rectangle 27">
            <a:extLst>
              <a:ext uri="{FF2B5EF4-FFF2-40B4-BE49-F238E27FC236}">
                <a16:creationId xmlns:a16="http://schemas.microsoft.com/office/drawing/2014/main" id="{3A3337DA-AEB0-4CD7-9F7E-DBE335B1D1DD}"/>
              </a:ext>
            </a:extLst>
          </p:cNvPr>
          <p:cNvSpPr/>
          <p:nvPr/>
        </p:nvSpPr>
        <p:spPr>
          <a:xfrm>
            <a:off x="6527545" y="4742477"/>
            <a:ext cx="297841" cy="228782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6" name="Oval 21">
            <a:extLst>
              <a:ext uri="{FF2B5EF4-FFF2-40B4-BE49-F238E27FC236}">
                <a16:creationId xmlns:a16="http://schemas.microsoft.com/office/drawing/2014/main" id="{BFB58BC6-D189-45ED-9EEE-4B08B3B3315D}"/>
              </a:ext>
            </a:extLst>
          </p:cNvPr>
          <p:cNvSpPr>
            <a:spLocks noChangeAspect="1"/>
          </p:cNvSpPr>
          <p:nvPr/>
        </p:nvSpPr>
        <p:spPr>
          <a:xfrm>
            <a:off x="9343899" y="4706348"/>
            <a:ext cx="328372" cy="3311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67" name="Rectangle 58">
            <a:extLst>
              <a:ext uri="{FF2B5EF4-FFF2-40B4-BE49-F238E27FC236}">
                <a16:creationId xmlns:a16="http://schemas.microsoft.com/office/drawing/2014/main" id="{9F34B37A-8147-49DB-886C-C12FA035A999}"/>
              </a:ext>
            </a:extLst>
          </p:cNvPr>
          <p:cNvSpPr/>
          <p:nvPr/>
        </p:nvSpPr>
        <p:spPr>
          <a:xfrm>
            <a:off x="4485708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1"/>
                </a:solidFill>
              </a:rPr>
              <a:t>Text A</a:t>
            </a:r>
            <a:endParaRPr lang="ko-KR" altLang="en-US" sz="1600" b="1" dirty="0">
              <a:solidFill>
                <a:schemeClr val="accent1"/>
              </a:solidFill>
            </a:endParaRPr>
          </a:p>
        </p:txBody>
      </p:sp>
      <p:sp>
        <p:nvSpPr>
          <p:cNvPr id="968" name="Rectangle 59">
            <a:extLst>
              <a:ext uri="{FF2B5EF4-FFF2-40B4-BE49-F238E27FC236}">
                <a16:creationId xmlns:a16="http://schemas.microsoft.com/office/drawing/2014/main" id="{B082CC41-3FFC-4A50-9D83-C8A0B8441C8F}"/>
              </a:ext>
            </a:extLst>
          </p:cNvPr>
          <p:cNvSpPr/>
          <p:nvPr/>
        </p:nvSpPr>
        <p:spPr>
          <a:xfrm>
            <a:off x="5286274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2"/>
                </a:solidFill>
              </a:rPr>
              <a:t>Text B</a:t>
            </a:r>
            <a:endParaRPr lang="ko-KR" altLang="en-US" sz="1600" b="1" dirty="0">
              <a:solidFill>
                <a:schemeClr val="accent2"/>
              </a:solidFill>
            </a:endParaRPr>
          </a:p>
        </p:txBody>
      </p:sp>
      <p:sp>
        <p:nvSpPr>
          <p:cNvPr id="969" name="Rectangle 60">
            <a:extLst>
              <a:ext uri="{FF2B5EF4-FFF2-40B4-BE49-F238E27FC236}">
                <a16:creationId xmlns:a16="http://schemas.microsoft.com/office/drawing/2014/main" id="{2E2FCF6F-0CAD-4F7C-B185-ADB8647FBAF0}"/>
              </a:ext>
            </a:extLst>
          </p:cNvPr>
          <p:cNvSpPr/>
          <p:nvPr/>
        </p:nvSpPr>
        <p:spPr>
          <a:xfrm>
            <a:off x="6086840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3"/>
                </a:solidFill>
              </a:rPr>
              <a:t>Text C</a:t>
            </a:r>
            <a:endParaRPr lang="ko-KR" altLang="en-US" sz="1600" b="1" dirty="0">
              <a:solidFill>
                <a:schemeClr val="accent3"/>
              </a:solidFill>
            </a:endParaRPr>
          </a:p>
        </p:txBody>
      </p:sp>
      <p:sp>
        <p:nvSpPr>
          <p:cNvPr id="970" name="Rectangle 61">
            <a:extLst>
              <a:ext uri="{FF2B5EF4-FFF2-40B4-BE49-F238E27FC236}">
                <a16:creationId xmlns:a16="http://schemas.microsoft.com/office/drawing/2014/main" id="{EF3BDD3A-30FD-4FC1-A00E-B6DBFCD7D01F}"/>
              </a:ext>
            </a:extLst>
          </p:cNvPr>
          <p:cNvSpPr/>
          <p:nvPr/>
        </p:nvSpPr>
        <p:spPr>
          <a:xfrm>
            <a:off x="6887406" y="1760340"/>
            <a:ext cx="7927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accent4"/>
                </a:solidFill>
              </a:rPr>
              <a:t>Text D</a:t>
            </a:r>
            <a:endParaRPr lang="ko-KR" altLang="en-US" sz="1600" b="1" dirty="0">
              <a:solidFill>
                <a:schemeClr val="accent4"/>
              </a:solidFill>
            </a:endParaRPr>
          </a:p>
        </p:txBody>
      </p:sp>
      <p:grpSp>
        <p:nvGrpSpPr>
          <p:cNvPr id="971" name="Group 28">
            <a:extLst>
              <a:ext uri="{FF2B5EF4-FFF2-40B4-BE49-F238E27FC236}">
                <a16:creationId xmlns:a16="http://schemas.microsoft.com/office/drawing/2014/main" id="{91FB853E-F59F-4BE9-A753-7B272704607D}"/>
              </a:ext>
            </a:extLst>
          </p:cNvPr>
          <p:cNvGrpSpPr/>
          <p:nvPr/>
        </p:nvGrpSpPr>
        <p:grpSpPr>
          <a:xfrm>
            <a:off x="8594512" y="2222469"/>
            <a:ext cx="2915277" cy="1292662"/>
            <a:chOff x="3017859" y="4283314"/>
            <a:chExt cx="1890849" cy="1292662"/>
          </a:xfrm>
        </p:grpSpPr>
        <p:sp>
          <p:nvSpPr>
            <p:cNvPr id="972" name="TextBox 971">
              <a:extLst>
                <a:ext uri="{FF2B5EF4-FFF2-40B4-BE49-F238E27FC236}">
                  <a16:creationId xmlns:a16="http://schemas.microsoft.com/office/drawing/2014/main" id="{BEF2F08C-BCBE-469D-86A9-29717AC11D6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3" name="TextBox 972">
              <a:extLst>
                <a:ext uri="{FF2B5EF4-FFF2-40B4-BE49-F238E27FC236}">
                  <a16:creationId xmlns:a16="http://schemas.microsoft.com/office/drawing/2014/main" id="{FE12796A-35FB-4A4D-949A-13DA33C14C56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74" name="Group 38">
            <a:extLst>
              <a:ext uri="{FF2B5EF4-FFF2-40B4-BE49-F238E27FC236}">
                <a16:creationId xmlns:a16="http://schemas.microsoft.com/office/drawing/2014/main" id="{C2F0BEA5-DD1E-472F-ACC7-C2C698D3053F}"/>
              </a:ext>
            </a:extLst>
          </p:cNvPr>
          <p:cNvGrpSpPr/>
          <p:nvPr/>
        </p:nvGrpSpPr>
        <p:grpSpPr>
          <a:xfrm>
            <a:off x="682212" y="2222469"/>
            <a:ext cx="2737242" cy="1292662"/>
            <a:chOff x="3021856" y="4283314"/>
            <a:chExt cx="1886852" cy="1292662"/>
          </a:xfrm>
        </p:grpSpPr>
        <p:sp>
          <p:nvSpPr>
            <p:cNvPr id="975" name="TextBox 974">
              <a:extLst>
                <a:ext uri="{FF2B5EF4-FFF2-40B4-BE49-F238E27FC236}">
                  <a16:creationId xmlns:a16="http://schemas.microsoft.com/office/drawing/2014/main" id="{4886910D-7BE4-4E85-BAE8-BDDDD6527DB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76" name="TextBox 975">
              <a:extLst>
                <a:ext uri="{FF2B5EF4-FFF2-40B4-BE49-F238E27FC236}">
                  <a16:creationId xmlns:a16="http://schemas.microsoft.com/office/drawing/2014/main" id="{81868F02-4275-4099-9FFE-2CDAC5EDF0E2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0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657A"/>
      </a:accent1>
      <a:accent2>
        <a:srgbClr val="FFDC49"/>
      </a:accent2>
      <a:accent3>
        <a:srgbClr val="92DB5B"/>
      </a:accent3>
      <a:accent4>
        <a:srgbClr val="05C3E7"/>
      </a:accent4>
      <a:accent5>
        <a:srgbClr val="18689F"/>
      </a:accent5>
      <a:accent6>
        <a:srgbClr val="7F7F7F"/>
      </a:accent6>
      <a:hlink>
        <a:srgbClr val="FFFFFF"/>
      </a:hlink>
      <a:folHlink>
        <a:srgbClr val="262626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11221</TotalTime>
  <Words>172</Words>
  <Application>Microsoft Office PowerPoint</Application>
  <PresentationFormat>와이드스크린</PresentationFormat>
  <Paragraphs>23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57</cp:revision>
  <dcterms:created xsi:type="dcterms:W3CDTF">2018-02-18T19:39:47Z</dcterms:created>
  <dcterms:modified xsi:type="dcterms:W3CDTF">2022-10-28T06:03:02Z</dcterms:modified>
</cp:coreProperties>
</file>