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FFF"/>
    <a:srgbClr val="D68B1C"/>
    <a:srgbClr val="2D1DFF"/>
    <a:srgbClr val="F7E289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5414165"/>
            <a:ext cx="7778805" cy="763525"/>
          </a:xfrm>
          <a:noFill/>
          <a:effectLst>
            <a:outerShdw blurRad="88900" dist="38100" dir="5400000" algn="ctr" rotWithShape="0">
              <a:schemeClr val="tx1">
                <a:alpha val="83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 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22195"/>
            <a:ext cx="5650085" cy="106893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985720"/>
            <a:ext cx="824607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443835"/>
            <a:ext cx="8246070" cy="442844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24430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382305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96539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275740" cy="31877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596539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2207360"/>
            <a:ext cx="4123035" cy="318776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5414165"/>
            <a:ext cx="7778805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 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22195"/>
            <a:ext cx="7482545" cy="122164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59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 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38</cp:revision>
  <dcterms:created xsi:type="dcterms:W3CDTF">2013-08-21T19:17:07Z</dcterms:created>
  <dcterms:modified xsi:type="dcterms:W3CDTF">2013-11-01T00:46:18Z</dcterms:modified>
</cp:coreProperties>
</file>