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6D72CECC-9C04-4C31-911B-5244C6B42091}"/>
              </a:ext>
            </a:extLst>
          </p:cNvPr>
          <p:cNvSpPr/>
          <p:nvPr/>
        </p:nvSpPr>
        <p:spPr>
          <a:xfrm>
            <a:off x="592654" y="2405282"/>
            <a:ext cx="3813362" cy="265218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5503" h="5317437">
                <a:moveTo>
                  <a:pt x="0" y="5308299"/>
                </a:moveTo>
                <a:lnTo>
                  <a:pt x="3127131" y="5309946"/>
                </a:lnTo>
                <a:cubicBezTo>
                  <a:pt x="3063141" y="5002707"/>
                  <a:pt x="3048029" y="4564685"/>
                  <a:pt x="2826135" y="4337913"/>
                </a:cubicBezTo>
                <a:cubicBezTo>
                  <a:pt x="2728599" y="4218431"/>
                  <a:pt x="2023901" y="4625644"/>
                  <a:pt x="1721539" y="4411066"/>
                </a:cubicBezTo>
                <a:cubicBezTo>
                  <a:pt x="1399670" y="4162349"/>
                  <a:pt x="1655703" y="3833165"/>
                  <a:pt x="1582551" y="3745382"/>
                </a:cubicBezTo>
                <a:cubicBezTo>
                  <a:pt x="1524029" y="3696614"/>
                  <a:pt x="1420929" y="3646108"/>
                  <a:pt x="1406986" y="3599078"/>
                </a:cubicBezTo>
                <a:cubicBezTo>
                  <a:pt x="1387841" y="3557625"/>
                  <a:pt x="1413963" y="3507120"/>
                  <a:pt x="1444612" y="3470193"/>
                </a:cubicBezTo>
                <a:lnTo>
                  <a:pt x="1343938" y="3362205"/>
                </a:lnTo>
                <a:cubicBezTo>
                  <a:pt x="1301472" y="3284755"/>
                  <a:pt x="1417439" y="3157511"/>
                  <a:pt x="1447400" y="3057428"/>
                </a:cubicBezTo>
                <a:cubicBezTo>
                  <a:pt x="1300275" y="2977878"/>
                  <a:pt x="1062616" y="2939068"/>
                  <a:pt x="1006026" y="2818778"/>
                </a:cubicBezTo>
                <a:cubicBezTo>
                  <a:pt x="957583" y="2691462"/>
                  <a:pt x="1488564" y="2374024"/>
                  <a:pt x="1553290" y="1975104"/>
                </a:cubicBezTo>
                <a:cubicBezTo>
                  <a:pt x="1503049" y="266534"/>
                  <a:pt x="2919470" y="11046"/>
                  <a:pt x="3521079" y="0"/>
                </a:cubicBezTo>
                <a:cubicBezTo>
                  <a:pt x="4503645" y="-24"/>
                  <a:pt x="6083742" y="647274"/>
                  <a:pt x="5599646" y="2543951"/>
                </a:cubicBezTo>
                <a:cubicBezTo>
                  <a:pt x="5413266" y="3037075"/>
                  <a:pt x="4848926" y="3622783"/>
                  <a:pt x="4918282" y="3928262"/>
                </a:cubicBezTo>
                <a:cubicBezTo>
                  <a:pt x="4989358" y="4327448"/>
                  <a:pt x="5233496" y="4955448"/>
                  <a:pt x="5340786" y="5313893"/>
                </a:cubicBezTo>
                <a:cubicBezTo>
                  <a:pt x="5740182" y="5320190"/>
                  <a:pt x="6450333" y="5316918"/>
                  <a:pt x="7645503" y="5313143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65DF1949-873B-49A6-92AD-4909DE976846}"/>
              </a:ext>
            </a:extLst>
          </p:cNvPr>
          <p:cNvSpPr/>
          <p:nvPr/>
        </p:nvSpPr>
        <p:spPr>
          <a:xfrm>
            <a:off x="4401081" y="2405282"/>
            <a:ext cx="3466610" cy="2651418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299542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319186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292995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12638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06090 h 5335538"/>
              <a:gd name="connsiteX0" fmla="*/ 0 w 6943746"/>
              <a:gd name="connsiteY0" fmla="*/ 5335538 h 5335538"/>
              <a:gd name="connsiteX1" fmla="*/ 2209304 w 6943746"/>
              <a:gd name="connsiteY1" fmla="*/ 5309946 h 5335538"/>
              <a:gd name="connsiteX2" fmla="*/ 1908308 w 6943746"/>
              <a:gd name="connsiteY2" fmla="*/ 4337913 h 5335538"/>
              <a:gd name="connsiteX3" fmla="*/ 803712 w 6943746"/>
              <a:gd name="connsiteY3" fmla="*/ 4411066 h 5335538"/>
              <a:gd name="connsiteX4" fmla="*/ 664724 w 6943746"/>
              <a:gd name="connsiteY4" fmla="*/ 3745382 h 5335538"/>
              <a:gd name="connsiteX5" fmla="*/ 489159 w 6943746"/>
              <a:gd name="connsiteY5" fmla="*/ 3599078 h 5335538"/>
              <a:gd name="connsiteX6" fmla="*/ 526785 w 6943746"/>
              <a:gd name="connsiteY6" fmla="*/ 3470193 h 5335538"/>
              <a:gd name="connsiteX7" fmla="*/ 426111 w 6943746"/>
              <a:gd name="connsiteY7" fmla="*/ 3362205 h 5335538"/>
              <a:gd name="connsiteX8" fmla="*/ 529573 w 6943746"/>
              <a:gd name="connsiteY8" fmla="*/ 3057428 h 5335538"/>
              <a:gd name="connsiteX9" fmla="*/ 88199 w 6943746"/>
              <a:gd name="connsiteY9" fmla="*/ 2818778 h 5335538"/>
              <a:gd name="connsiteX10" fmla="*/ 635463 w 6943746"/>
              <a:gd name="connsiteY10" fmla="*/ 1975104 h 5335538"/>
              <a:gd name="connsiteX11" fmla="*/ 2603252 w 6943746"/>
              <a:gd name="connsiteY11" fmla="*/ 0 h 5335538"/>
              <a:gd name="connsiteX12" fmla="*/ 4681819 w 6943746"/>
              <a:gd name="connsiteY12" fmla="*/ 2543951 h 5335538"/>
              <a:gd name="connsiteX13" fmla="*/ 4000455 w 6943746"/>
              <a:gd name="connsiteY13" fmla="*/ 3928262 h 5335538"/>
              <a:gd name="connsiteX14" fmla="*/ 4422959 w 6943746"/>
              <a:gd name="connsiteY14" fmla="*/ 5313893 h 5335538"/>
              <a:gd name="connsiteX15" fmla="*/ 6943746 w 6943746"/>
              <a:gd name="connsiteY15" fmla="*/ 5306090 h 5335538"/>
              <a:gd name="connsiteX0" fmla="*/ 0 w 6943746"/>
              <a:gd name="connsiteY0" fmla="*/ 5322442 h 5322442"/>
              <a:gd name="connsiteX1" fmla="*/ 2209304 w 6943746"/>
              <a:gd name="connsiteY1" fmla="*/ 5309946 h 5322442"/>
              <a:gd name="connsiteX2" fmla="*/ 1908308 w 6943746"/>
              <a:gd name="connsiteY2" fmla="*/ 4337913 h 5322442"/>
              <a:gd name="connsiteX3" fmla="*/ 803712 w 6943746"/>
              <a:gd name="connsiteY3" fmla="*/ 4411066 h 5322442"/>
              <a:gd name="connsiteX4" fmla="*/ 664724 w 6943746"/>
              <a:gd name="connsiteY4" fmla="*/ 3745382 h 5322442"/>
              <a:gd name="connsiteX5" fmla="*/ 489159 w 6943746"/>
              <a:gd name="connsiteY5" fmla="*/ 3599078 h 5322442"/>
              <a:gd name="connsiteX6" fmla="*/ 526785 w 6943746"/>
              <a:gd name="connsiteY6" fmla="*/ 3470193 h 5322442"/>
              <a:gd name="connsiteX7" fmla="*/ 426111 w 6943746"/>
              <a:gd name="connsiteY7" fmla="*/ 3362205 h 5322442"/>
              <a:gd name="connsiteX8" fmla="*/ 529573 w 6943746"/>
              <a:gd name="connsiteY8" fmla="*/ 3057428 h 5322442"/>
              <a:gd name="connsiteX9" fmla="*/ 88199 w 6943746"/>
              <a:gd name="connsiteY9" fmla="*/ 2818778 h 5322442"/>
              <a:gd name="connsiteX10" fmla="*/ 635463 w 6943746"/>
              <a:gd name="connsiteY10" fmla="*/ 1975104 h 5322442"/>
              <a:gd name="connsiteX11" fmla="*/ 2603252 w 6943746"/>
              <a:gd name="connsiteY11" fmla="*/ 0 h 5322442"/>
              <a:gd name="connsiteX12" fmla="*/ 4681819 w 6943746"/>
              <a:gd name="connsiteY12" fmla="*/ 2543951 h 5322442"/>
              <a:gd name="connsiteX13" fmla="*/ 4000455 w 6943746"/>
              <a:gd name="connsiteY13" fmla="*/ 3928262 h 5322442"/>
              <a:gd name="connsiteX14" fmla="*/ 4422959 w 6943746"/>
              <a:gd name="connsiteY14" fmla="*/ 5313893 h 5322442"/>
              <a:gd name="connsiteX15" fmla="*/ 6943746 w 6943746"/>
              <a:gd name="connsiteY15" fmla="*/ 5306090 h 5322442"/>
              <a:gd name="connsiteX0" fmla="*/ 0 w 6950292"/>
              <a:gd name="connsiteY0" fmla="*/ 5315896 h 5315896"/>
              <a:gd name="connsiteX1" fmla="*/ 2215850 w 6950292"/>
              <a:gd name="connsiteY1" fmla="*/ 5309946 h 5315896"/>
              <a:gd name="connsiteX2" fmla="*/ 1914854 w 6950292"/>
              <a:gd name="connsiteY2" fmla="*/ 4337913 h 5315896"/>
              <a:gd name="connsiteX3" fmla="*/ 810258 w 6950292"/>
              <a:gd name="connsiteY3" fmla="*/ 4411066 h 5315896"/>
              <a:gd name="connsiteX4" fmla="*/ 671270 w 6950292"/>
              <a:gd name="connsiteY4" fmla="*/ 3745382 h 5315896"/>
              <a:gd name="connsiteX5" fmla="*/ 495705 w 6950292"/>
              <a:gd name="connsiteY5" fmla="*/ 3599078 h 5315896"/>
              <a:gd name="connsiteX6" fmla="*/ 533331 w 6950292"/>
              <a:gd name="connsiteY6" fmla="*/ 3470193 h 5315896"/>
              <a:gd name="connsiteX7" fmla="*/ 432657 w 6950292"/>
              <a:gd name="connsiteY7" fmla="*/ 3362205 h 5315896"/>
              <a:gd name="connsiteX8" fmla="*/ 536119 w 6950292"/>
              <a:gd name="connsiteY8" fmla="*/ 3057428 h 5315896"/>
              <a:gd name="connsiteX9" fmla="*/ 94745 w 6950292"/>
              <a:gd name="connsiteY9" fmla="*/ 2818778 h 5315896"/>
              <a:gd name="connsiteX10" fmla="*/ 642009 w 6950292"/>
              <a:gd name="connsiteY10" fmla="*/ 1975104 h 5315896"/>
              <a:gd name="connsiteX11" fmla="*/ 2609798 w 6950292"/>
              <a:gd name="connsiteY11" fmla="*/ 0 h 5315896"/>
              <a:gd name="connsiteX12" fmla="*/ 4688365 w 6950292"/>
              <a:gd name="connsiteY12" fmla="*/ 2543951 h 5315896"/>
              <a:gd name="connsiteX13" fmla="*/ 4007001 w 6950292"/>
              <a:gd name="connsiteY13" fmla="*/ 3928262 h 5315896"/>
              <a:gd name="connsiteX14" fmla="*/ 4429505 w 6950292"/>
              <a:gd name="connsiteY14" fmla="*/ 5313893 h 5315896"/>
              <a:gd name="connsiteX15" fmla="*/ 6950292 w 6950292"/>
              <a:gd name="connsiteY15" fmla="*/ 5306090 h 5315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50292" h="5315896">
                <a:moveTo>
                  <a:pt x="0" y="5315896"/>
                </a:moveTo>
                <a:lnTo>
                  <a:pt x="2215850" y="5309946"/>
                </a:lnTo>
                <a:cubicBezTo>
                  <a:pt x="2151860" y="5002707"/>
                  <a:pt x="2136748" y="4564685"/>
                  <a:pt x="1914854" y="4337913"/>
                </a:cubicBezTo>
                <a:cubicBezTo>
                  <a:pt x="1817318" y="4218431"/>
                  <a:pt x="1112620" y="4625644"/>
                  <a:pt x="810258" y="4411066"/>
                </a:cubicBezTo>
                <a:cubicBezTo>
                  <a:pt x="488389" y="4162349"/>
                  <a:pt x="744422" y="3833165"/>
                  <a:pt x="671270" y="3745382"/>
                </a:cubicBezTo>
                <a:cubicBezTo>
                  <a:pt x="612748" y="3696614"/>
                  <a:pt x="509648" y="3646108"/>
                  <a:pt x="495705" y="3599078"/>
                </a:cubicBezTo>
                <a:cubicBezTo>
                  <a:pt x="476560" y="3557625"/>
                  <a:pt x="502682" y="3507120"/>
                  <a:pt x="533331" y="3470193"/>
                </a:cubicBezTo>
                <a:lnTo>
                  <a:pt x="432657" y="3362205"/>
                </a:lnTo>
                <a:cubicBezTo>
                  <a:pt x="390191" y="3284755"/>
                  <a:pt x="506158" y="3157511"/>
                  <a:pt x="536119" y="3057428"/>
                </a:cubicBezTo>
                <a:cubicBezTo>
                  <a:pt x="388994" y="2977878"/>
                  <a:pt x="151335" y="2939068"/>
                  <a:pt x="94745" y="2818778"/>
                </a:cubicBezTo>
                <a:cubicBezTo>
                  <a:pt x="46302" y="2691462"/>
                  <a:pt x="577283" y="2374024"/>
                  <a:pt x="642009" y="1975104"/>
                </a:cubicBezTo>
                <a:cubicBezTo>
                  <a:pt x="591768" y="266534"/>
                  <a:pt x="2008189" y="11046"/>
                  <a:pt x="2609798" y="0"/>
                </a:cubicBezTo>
                <a:cubicBezTo>
                  <a:pt x="3592364" y="-24"/>
                  <a:pt x="5172461" y="647274"/>
                  <a:pt x="4688365" y="2543951"/>
                </a:cubicBezTo>
                <a:cubicBezTo>
                  <a:pt x="4501985" y="3037075"/>
                  <a:pt x="3937645" y="3622783"/>
                  <a:pt x="4007001" y="3928262"/>
                </a:cubicBezTo>
                <a:cubicBezTo>
                  <a:pt x="4078077" y="4327448"/>
                  <a:pt x="4322215" y="4955448"/>
                  <a:pt x="4429505" y="5313893"/>
                </a:cubicBezTo>
                <a:lnTo>
                  <a:pt x="6950292" y="5306090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A74A2B96-42A5-40F7-8C50-D2B980DAB765}"/>
              </a:ext>
            </a:extLst>
          </p:cNvPr>
          <p:cNvSpPr/>
          <p:nvPr/>
        </p:nvSpPr>
        <p:spPr>
          <a:xfrm>
            <a:off x="7808496" y="2405284"/>
            <a:ext cx="4075790" cy="2653311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81315 w 5661442"/>
              <a:gd name="connsiteY1" fmla="*/ 5305320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684971 w 5661442"/>
              <a:gd name="connsiteY1" fmla="*/ 5315392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438720 w 5546143"/>
              <a:gd name="connsiteY0" fmla="*/ 5355683 h 5355683"/>
              <a:gd name="connsiteX1" fmla="*/ 569672 w 5546143"/>
              <a:gd name="connsiteY1" fmla="*/ 5315392 h 5355683"/>
              <a:gd name="connsiteX2" fmla="*/ 2124225 w 5546143"/>
              <a:gd name="connsiteY2" fmla="*/ 5309946 h 5355683"/>
              <a:gd name="connsiteX3" fmla="*/ 1823229 w 5546143"/>
              <a:gd name="connsiteY3" fmla="*/ 4337913 h 5355683"/>
              <a:gd name="connsiteX4" fmla="*/ 718633 w 5546143"/>
              <a:gd name="connsiteY4" fmla="*/ 4411066 h 5355683"/>
              <a:gd name="connsiteX5" fmla="*/ 579645 w 5546143"/>
              <a:gd name="connsiteY5" fmla="*/ 3745382 h 5355683"/>
              <a:gd name="connsiteX6" fmla="*/ 404080 w 5546143"/>
              <a:gd name="connsiteY6" fmla="*/ 3599078 h 5355683"/>
              <a:gd name="connsiteX7" fmla="*/ 441706 w 5546143"/>
              <a:gd name="connsiteY7" fmla="*/ 3470193 h 5355683"/>
              <a:gd name="connsiteX8" fmla="*/ 341032 w 5546143"/>
              <a:gd name="connsiteY8" fmla="*/ 3362205 h 5355683"/>
              <a:gd name="connsiteX9" fmla="*/ 444494 w 5546143"/>
              <a:gd name="connsiteY9" fmla="*/ 3057428 h 5355683"/>
              <a:gd name="connsiteX10" fmla="*/ 3120 w 5546143"/>
              <a:gd name="connsiteY10" fmla="*/ 2818778 h 5355683"/>
              <a:gd name="connsiteX11" fmla="*/ 550384 w 5546143"/>
              <a:gd name="connsiteY11" fmla="*/ 1975104 h 5355683"/>
              <a:gd name="connsiteX12" fmla="*/ 2518173 w 5546143"/>
              <a:gd name="connsiteY12" fmla="*/ 0 h 5355683"/>
              <a:gd name="connsiteX13" fmla="*/ 4596740 w 5546143"/>
              <a:gd name="connsiteY13" fmla="*/ 2543951 h 5355683"/>
              <a:gd name="connsiteX14" fmla="*/ 3915376 w 5546143"/>
              <a:gd name="connsiteY14" fmla="*/ 3928262 h 5355683"/>
              <a:gd name="connsiteX15" fmla="*/ 4337880 w 5546143"/>
              <a:gd name="connsiteY15" fmla="*/ 5313893 h 5355683"/>
              <a:gd name="connsiteX16" fmla="*/ 5546143 w 5546143"/>
              <a:gd name="connsiteY16" fmla="*/ 5312636 h 5355683"/>
              <a:gd name="connsiteX0" fmla="*/ 569672 w 5546143"/>
              <a:gd name="connsiteY0" fmla="*/ 5315392 h 5315392"/>
              <a:gd name="connsiteX1" fmla="*/ 2124225 w 5546143"/>
              <a:gd name="connsiteY1" fmla="*/ 5309946 h 5315392"/>
              <a:gd name="connsiteX2" fmla="*/ 1823229 w 5546143"/>
              <a:gd name="connsiteY2" fmla="*/ 4337913 h 5315392"/>
              <a:gd name="connsiteX3" fmla="*/ 718633 w 5546143"/>
              <a:gd name="connsiteY3" fmla="*/ 4411066 h 5315392"/>
              <a:gd name="connsiteX4" fmla="*/ 579645 w 5546143"/>
              <a:gd name="connsiteY4" fmla="*/ 3745382 h 5315392"/>
              <a:gd name="connsiteX5" fmla="*/ 404080 w 5546143"/>
              <a:gd name="connsiteY5" fmla="*/ 3599078 h 5315392"/>
              <a:gd name="connsiteX6" fmla="*/ 441706 w 5546143"/>
              <a:gd name="connsiteY6" fmla="*/ 3470193 h 5315392"/>
              <a:gd name="connsiteX7" fmla="*/ 341032 w 5546143"/>
              <a:gd name="connsiteY7" fmla="*/ 3362205 h 5315392"/>
              <a:gd name="connsiteX8" fmla="*/ 444494 w 5546143"/>
              <a:gd name="connsiteY8" fmla="*/ 3057428 h 5315392"/>
              <a:gd name="connsiteX9" fmla="*/ 3120 w 5546143"/>
              <a:gd name="connsiteY9" fmla="*/ 2818778 h 5315392"/>
              <a:gd name="connsiteX10" fmla="*/ 550384 w 5546143"/>
              <a:gd name="connsiteY10" fmla="*/ 1975104 h 5315392"/>
              <a:gd name="connsiteX11" fmla="*/ 2518173 w 5546143"/>
              <a:gd name="connsiteY11" fmla="*/ 0 h 5315392"/>
              <a:gd name="connsiteX12" fmla="*/ 4596740 w 5546143"/>
              <a:gd name="connsiteY12" fmla="*/ 2543951 h 5315392"/>
              <a:gd name="connsiteX13" fmla="*/ 3915376 w 5546143"/>
              <a:gd name="connsiteY13" fmla="*/ 3928262 h 5315392"/>
              <a:gd name="connsiteX14" fmla="*/ 4337880 w 5546143"/>
              <a:gd name="connsiteY14" fmla="*/ 5313893 h 5315392"/>
              <a:gd name="connsiteX15" fmla="*/ 5546143 w 5546143"/>
              <a:gd name="connsiteY15" fmla="*/ 5312636 h 5315392"/>
              <a:gd name="connsiteX0" fmla="*/ 96236 w 5546143"/>
              <a:gd name="connsiteY0" fmla="*/ 5305319 h 5313892"/>
              <a:gd name="connsiteX1" fmla="*/ 2124225 w 5546143"/>
              <a:gd name="connsiteY1" fmla="*/ 5309946 h 5313892"/>
              <a:gd name="connsiteX2" fmla="*/ 1823229 w 5546143"/>
              <a:gd name="connsiteY2" fmla="*/ 4337913 h 5313892"/>
              <a:gd name="connsiteX3" fmla="*/ 718633 w 5546143"/>
              <a:gd name="connsiteY3" fmla="*/ 4411066 h 5313892"/>
              <a:gd name="connsiteX4" fmla="*/ 579645 w 5546143"/>
              <a:gd name="connsiteY4" fmla="*/ 3745382 h 5313892"/>
              <a:gd name="connsiteX5" fmla="*/ 404080 w 5546143"/>
              <a:gd name="connsiteY5" fmla="*/ 3599078 h 5313892"/>
              <a:gd name="connsiteX6" fmla="*/ 441706 w 5546143"/>
              <a:gd name="connsiteY6" fmla="*/ 3470193 h 5313892"/>
              <a:gd name="connsiteX7" fmla="*/ 341032 w 5546143"/>
              <a:gd name="connsiteY7" fmla="*/ 3362205 h 5313892"/>
              <a:gd name="connsiteX8" fmla="*/ 444494 w 5546143"/>
              <a:gd name="connsiteY8" fmla="*/ 3057428 h 5313892"/>
              <a:gd name="connsiteX9" fmla="*/ 3120 w 5546143"/>
              <a:gd name="connsiteY9" fmla="*/ 2818778 h 5313892"/>
              <a:gd name="connsiteX10" fmla="*/ 550384 w 5546143"/>
              <a:gd name="connsiteY10" fmla="*/ 1975104 h 5313892"/>
              <a:gd name="connsiteX11" fmla="*/ 2518173 w 5546143"/>
              <a:gd name="connsiteY11" fmla="*/ 0 h 5313892"/>
              <a:gd name="connsiteX12" fmla="*/ 4596740 w 5546143"/>
              <a:gd name="connsiteY12" fmla="*/ 2543951 h 5313892"/>
              <a:gd name="connsiteX13" fmla="*/ 3915376 w 5546143"/>
              <a:gd name="connsiteY13" fmla="*/ 3928262 h 5313892"/>
              <a:gd name="connsiteX14" fmla="*/ 4337880 w 5546143"/>
              <a:gd name="connsiteY14" fmla="*/ 5313893 h 5313892"/>
              <a:gd name="connsiteX15" fmla="*/ 5546143 w 5546143"/>
              <a:gd name="connsiteY15" fmla="*/ 5312636 h 5313892"/>
              <a:gd name="connsiteX0" fmla="*/ 96236 w 5959140"/>
              <a:gd name="connsiteY0" fmla="*/ 5305319 h 5332782"/>
              <a:gd name="connsiteX1" fmla="*/ 2124225 w 5959140"/>
              <a:gd name="connsiteY1" fmla="*/ 5309946 h 5332782"/>
              <a:gd name="connsiteX2" fmla="*/ 1823229 w 5959140"/>
              <a:gd name="connsiteY2" fmla="*/ 4337913 h 5332782"/>
              <a:gd name="connsiteX3" fmla="*/ 718633 w 5959140"/>
              <a:gd name="connsiteY3" fmla="*/ 4411066 h 5332782"/>
              <a:gd name="connsiteX4" fmla="*/ 579645 w 5959140"/>
              <a:gd name="connsiteY4" fmla="*/ 3745382 h 5332782"/>
              <a:gd name="connsiteX5" fmla="*/ 404080 w 5959140"/>
              <a:gd name="connsiteY5" fmla="*/ 3599078 h 5332782"/>
              <a:gd name="connsiteX6" fmla="*/ 441706 w 5959140"/>
              <a:gd name="connsiteY6" fmla="*/ 3470193 h 5332782"/>
              <a:gd name="connsiteX7" fmla="*/ 341032 w 5959140"/>
              <a:gd name="connsiteY7" fmla="*/ 3362205 h 5332782"/>
              <a:gd name="connsiteX8" fmla="*/ 444494 w 5959140"/>
              <a:gd name="connsiteY8" fmla="*/ 3057428 h 5332782"/>
              <a:gd name="connsiteX9" fmla="*/ 3120 w 5959140"/>
              <a:gd name="connsiteY9" fmla="*/ 2818778 h 5332782"/>
              <a:gd name="connsiteX10" fmla="*/ 550384 w 5959140"/>
              <a:gd name="connsiteY10" fmla="*/ 1975104 h 5332782"/>
              <a:gd name="connsiteX11" fmla="*/ 2518173 w 5959140"/>
              <a:gd name="connsiteY11" fmla="*/ 0 h 5332782"/>
              <a:gd name="connsiteX12" fmla="*/ 4596740 w 5959140"/>
              <a:gd name="connsiteY12" fmla="*/ 2543951 h 5332782"/>
              <a:gd name="connsiteX13" fmla="*/ 3915376 w 5959140"/>
              <a:gd name="connsiteY13" fmla="*/ 3928262 h 5332782"/>
              <a:gd name="connsiteX14" fmla="*/ 4337880 w 5959140"/>
              <a:gd name="connsiteY14" fmla="*/ 5313893 h 5332782"/>
              <a:gd name="connsiteX15" fmla="*/ 5959140 w 5959140"/>
              <a:gd name="connsiteY15" fmla="*/ 5332782 h 5332782"/>
              <a:gd name="connsiteX0" fmla="*/ 96236 w 6207400"/>
              <a:gd name="connsiteY0" fmla="*/ 5305319 h 5332782"/>
              <a:gd name="connsiteX1" fmla="*/ 2124225 w 6207400"/>
              <a:gd name="connsiteY1" fmla="*/ 5309946 h 5332782"/>
              <a:gd name="connsiteX2" fmla="*/ 1823229 w 6207400"/>
              <a:gd name="connsiteY2" fmla="*/ 4337913 h 5332782"/>
              <a:gd name="connsiteX3" fmla="*/ 718633 w 6207400"/>
              <a:gd name="connsiteY3" fmla="*/ 4411066 h 5332782"/>
              <a:gd name="connsiteX4" fmla="*/ 579645 w 6207400"/>
              <a:gd name="connsiteY4" fmla="*/ 3745382 h 5332782"/>
              <a:gd name="connsiteX5" fmla="*/ 404080 w 6207400"/>
              <a:gd name="connsiteY5" fmla="*/ 3599078 h 5332782"/>
              <a:gd name="connsiteX6" fmla="*/ 441706 w 6207400"/>
              <a:gd name="connsiteY6" fmla="*/ 3470193 h 5332782"/>
              <a:gd name="connsiteX7" fmla="*/ 341032 w 6207400"/>
              <a:gd name="connsiteY7" fmla="*/ 3362205 h 5332782"/>
              <a:gd name="connsiteX8" fmla="*/ 444494 w 6207400"/>
              <a:gd name="connsiteY8" fmla="*/ 3057428 h 5332782"/>
              <a:gd name="connsiteX9" fmla="*/ 3120 w 6207400"/>
              <a:gd name="connsiteY9" fmla="*/ 2818778 h 5332782"/>
              <a:gd name="connsiteX10" fmla="*/ 550384 w 6207400"/>
              <a:gd name="connsiteY10" fmla="*/ 1975104 h 5332782"/>
              <a:gd name="connsiteX11" fmla="*/ 2518173 w 6207400"/>
              <a:gd name="connsiteY11" fmla="*/ 0 h 5332782"/>
              <a:gd name="connsiteX12" fmla="*/ 4596740 w 6207400"/>
              <a:gd name="connsiteY12" fmla="*/ 2543951 h 5332782"/>
              <a:gd name="connsiteX13" fmla="*/ 3915376 w 6207400"/>
              <a:gd name="connsiteY13" fmla="*/ 3928262 h 5332782"/>
              <a:gd name="connsiteX14" fmla="*/ 4337880 w 6207400"/>
              <a:gd name="connsiteY14" fmla="*/ 5313893 h 5332782"/>
              <a:gd name="connsiteX15" fmla="*/ 6207400 w 6207400"/>
              <a:gd name="connsiteY15" fmla="*/ 5332782 h 5332782"/>
              <a:gd name="connsiteX0" fmla="*/ 96236 w 8152013"/>
              <a:gd name="connsiteY0" fmla="*/ 5305319 h 5345876"/>
              <a:gd name="connsiteX1" fmla="*/ 2124225 w 8152013"/>
              <a:gd name="connsiteY1" fmla="*/ 5309946 h 5345876"/>
              <a:gd name="connsiteX2" fmla="*/ 1823229 w 8152013"/>
              <a:gd name="connsiteY2" fmla="*/ 4337913 h 5345876"/>
              <a:gd name="connsiteX3" fmla="*/ 718633 w 8152013"/>
              <a:gd name="connsiteY3" fmla="*/ 4411066 h 5345876"/>
              <a:gd name="connsiteX4" fmla="*/ 579645 w 8152013"/>
              <a:gd name="connsiteY4" fmla="*/ 3745382 h 5345876"/>
              <a:gd name="connsiteX5" fmla="*/ 404080 w 8152013"/>
              <a:gd name="connsiteY5" fmla="*/ 3599078 h 5345876"/>
              <a:gd name="connsiteX6" fmla="*/ 441706 w 8152013"/>
              <a:gd name="connsiteY6" fmla="*/ 3470193 h 5345876"/>
              <a:gd name="connsiteX7" fmla="*/ 341032 w 8152013"/>
              <a:gd name="connsiteY7" fmla="*/ 3362205 h 5345876"/>
              <a:gd name="connsiteX8" fmla="*/ 444494 w 8152013"/>
              <a:gd name="connsiteY8" fmla="*/ 3057428 h 5345876"/>
              <a:gd name="connsiteX9" fmla="*/ 3120 w 8152013"/>
              <a:gd name="connsiteY9" fmla="*/ 2818778 h 5345876"/>
              <a:gd name="connsiteX10" fmla="*/ 550384 w 8152013"/>
              <a:gd name="connsiteY10" fmla="*/ 1975104 h 5345876"/>
              <a:gd name="connsiteX11" fmla="*/ 2518173 w 8152013"/>
              <a:gd name="connsiteY11" fmla="*/ 0 h 5345876"/>
              <a:gd name="connsiteX12" fmla="*/ 4596740 w 8152013"/>
              <a:gd name="connsiteY12" fmla="*/ 2543951 h 5345876"/>
              <a:gd name="connsiteX13" fmla="*/ 3915376 w 8152013"/>
              <a:gd name="connsiteY13" fmla="*/ 3928262 h 5345876"/>
              <a:gd name="connsiteX14" fmla="*/ 4337880 w 8152013"/>
              <a:gd name="connsiteY14" fmla="*/ 5313893 h 5345876"/>
              <a:gd name="connsiteX15" fmla="*/ 8152013 w 8152013"/>
              <a:gd name="connsiteY15" fmla="*/ 5345876 h 5345876"/>
              <a:gd name="connsiteX0" fmla="*/ 96236 w 8152013"/>
              <a:gd name="connsiteY0" fmla="*/ 5305319 h 5313893"/>
              <a:gd name="connsiteX1" fmla="*/ 2124225 w 8152013"/>
              <a:gd name="connsiteY1" fmla="*/ 5309946 h 5313893"/>
              <a:gd name="connsiteX2" fmla="*/ 1823229 w 8152013"/>
              <a:gd name="connsiteY2" fmla="*/ 4337913 h 5313893"/>
              <a:gd name="connsiteX3" fmla="*/ 718633 w 8152013"/>
              <a:gd name="connsiteY3" fmla="*/ 4411066 h 5313893"/>
              <a:gd name="connsiteX4" fmla="*/ 579645 w 8152013"/>
              <a:gd name="connsiteY4" fmla="*/ 3745382 h 5313893"/>
              <a:gd name="connsiteX5" fmla="*/ 404080 w 8152013"/>
              <a:gd name="connsiteY5" fmla="*/ 3599078 h 5313893"/>
              <a:gd name="connsiteX6" fmla="*/ 441706 w 8152013"/>
              <a:gd name="connsiteY6" fmla="*/ 3470193 h 5313893"/>
              <a:gd name="connsiteX7" fmla="*/ 341032 w 8152013"/>
              <a:gd name="connsiteY7" fmla="*/ 3362205 h 5313893"/>
              <a:gd name="connsiteX8" fmla="*/ 444494 w 8152013"/>
              <a:gd name="connsiteY8" fmla="*/ 3057428 h 5313893"/>
              <a:gd name="connsiteX9" fmla="*/ 3120 w 8152013"/>
              <a:gd name="connsiteY9" fmla="*/ 2818778 h 5313893"/>
              <a:gd name="connsiteX10" fmla="*/ 550384 w 8152013"/>
              <a:gd name="connsiteY10" fmla="*/ 1975104 h 5313893"/>
              <a:gd name="connsiteX11" fmla="*/ 2518173 w 8152013"/>
              <a:gd name="connsiteY11" fmla="*/ 0 h 5313893"/>
              <a:gd name="connsiteX12" fmla="*/ 4596740 w 8152013"/>
              <a:gd name="connsiteY12" fmla="*/ 2543951 h 5313893"/>
              <a:gd name="connsiteX13" fmla="*/ 3915376 w 8152013"/>
              <a:gd name="connsiteY13" fmla="*/ 3928262 h 5313893"/>
              <a:gd name="connsiteX14" fmla="*/ 4337880 w 8152013"/>
              <a:gd name="connsiteY14" fmla="*/ 5313893 h 5313893"/>
              <a:gd name="connsiteX15" fmla="*/ 8152013 w 8152013"/>
              <a:gd name="connsiteY15" fmla="*/ 5313140 h 5313893"/>
              <a:gd name="connsiteX0" fmla="*/ 96236 w 8171655"/>
              <a:gd name="connsiteY0" fmla="*/ 5305319 h 5313893"/>
              <a:gd name="connsiteX1" fmla="*/ 2124225 w 8171655"/>
              <a:gd name="connsiteY1" fmla="*/ 5309946 h 5313893"/>
              <a:gd name="connsiteX2" fmla="*/ 1823229 w 8171655"/>
              <a:gd name="connsiteY2" fmla="*/ 4337913 h 5313893"/>
              <a:gd name="connsiteX3" fmla="*/ 718633 w 8171655"/>
              <a:gd name="connsiteY3" fmla="*/ 4411066 h 5313893"/>
              <a:gd name="connsiteX4" fmla="*/ 579645 w 8171655"/>
              <a:gd name="connsiteY4" fmla="*/ 3745382 h 5313893"/>
              <a:gd name="connsiteX5" fmla="*/ 404080 w 8171655"/>
              <a:gd name="connsiteY5" fmla="*/ 3599078 h 5313893"/>
              <a:gd name="connsiteX6" fmla="*/ 441706 w 8171655"/>
              <a:gd name="connsiteY6" fmla="*/ 3470193 h 5313893"/>
              <a:gd name="connsiteX7" fmla="*/ 341032 w 8171655"/>
              <a:gd name="connsiteY7" fmla="*/ 3362205 h 5313893"/>
              <a:gd name="connsiteX8" fmla="*/ 444494 w 8171655"/>
              <a:gd name="connsiteY8" fmla="*/ 3057428 h 5313893"/>
              <a:gd name="connsiteX9" fmla="*/ 3120 w 8171655"/>
              <a:gd name="connsiteY9" fmla="*/ 2818778 h 5313893"/>
              <a:gd name="connsiteX10" fmla="*/ 550384 w 8171655"/>
              <a:gd name="connsiteY10" fmla="*/ 1975104 h 5313893"/>
              <a:gd name="connsiteX11" fmla="*/ 2518173 w 8171655"/>
              <a:gd name="connsiteY11" fmla="*/ 0 h 5313893"/>
              <a:gd name="connsiteX12" fmla="*/ 4596740 w 8171655"/>
              <a:gd name="connsiteY12" fmla="*/ 2543951 h 5313893"/>
              <a:gd name="connsiteX13" fmla="*/ 3915376 w 8171655"/>
              <a:gd name="connsiteY13" fmla="*/ 3928262 h 5313893"/>
              <a:gd name="connsiteX14" fmla="*/ 4337880 w 8171655"/>
              <a:gd name="connsiteY14" fmla="*/ 5313893 h 5313893"/>
              <a:gd name="connsiteX15" fmla="*/ 8171655 w 8171655"/>
              <a:gd name="connsiteY15" fmla="*/ 5313141 h 5313893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71655" h="5319689">
                <a:moveTo>
                  <a:pt x="96236" y="5305319"/>
                </a:moveTo>
                <a:lnTo>
                  <a:pt x="2124225" y="5309946"/>
                </a:lnTo>
                <a:cubicBezTo>
                  <a:pt x="2060235" y="5002707"/>
                  <a:pt x="2045123" y="4564685"/>
                  <a:pt x="1823229" y="4337913"/>
                </a:cubicBezTo>
                <a:cubicBezTo>
                  <a:pt x="1725693" y="4218431"/>
                  <a:pt x="1020995" y="4625644"/>
                  <a:pt x="718633" y="4411066"/>
                </a:cubicBezTo>
                <a:cubicBezTo>
                  <a:pt x="396764" y="4162349"/>
                  <a:pt x="652797" y="3833165"/>
                  <a:pt x="579645" y="3745382"/>
                </a:cubicBezTo>
                <a:cubicBezTo>
                  <a:pt x="521123" y="3696614"/>
                  <a:pt x="418023" y="3646108"/>
                  <a:pt x="404080" y="3599078"/>
                </a:cubicBezTo>
                <a:cubicBezTo>
                  <a:pt x="384935" y="3557625"/>
                  <a:pt x="411057" y="3507120"/>
                  <a:pt x="441706" y="3470193"/>
                </a:cubicBezTo>
                <a:lnTo>
                  <a:pt x="341032" y="3362205"/>
                </a:lnTo>
                <a:cubicBezTo>
                  <a:pt x="298566" y="3284755"/>
                  <a:pt x="414533" y="3157511"/>
                  <a:pt x="444494" y="3057428"/>
                </a:cubicBezTo>
                <a:cubicBezTo>
                  <a:pt x="297369" y="2977878"/>
                  <a:pt x="59710" y="2939068"/>
                  <a:pt x="3120" y="2818778"/>
                </a:cubicBezTo>
                <a:cubicBezTo>
                  <a:pt x="-45323" y="2691462"/>
                  <a:pt x="485658" y="2374024"/>
                  <a:pt x="550384" y="1975104"/>
                </a:cubicBezTo>
                <a:cubicBezTo>
                  <a:pt x="500143" y="266534"/>
                  <a:pt x="1916564" y="11046"/>
                  <a:pt x="2518173" y="0"/>
                </a:cubicBezTo>
                <a:cubicBezTo>
                  <a:pt x="3500739" y="-24"/>
                  <a:pt x="5080836" y="647274"/>
                  <a:pt x="4596740" y="2543951"/>
                </a:cubicBezTo>
                <a:cubicBezTo>
                  <a:pt x="4410360" y="3037075"/>
                  <a:pt x="3846020" y="3622783"/>
                  <a:pt x="3915376" y="3928262"/>
                </a:cubicBezTo>
                <a:cubicBezTo>
                  <a:pt x="3986452" y="4327448"/>
                  <a:pt x="4230590" y="4955448"/>
                  <a:pt x="4337880" y="5313893"/>
                </a:cubicBezTo>
                <a:lnTo>
                  <a:pt x="8171655" y="5319689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245AE9-261A-4AFA-8BE9-BF58E83F435F}"/>
              </a:ext>
            </a:extLst>
          </p:cNvPr>
          <p:cNvGrpSpPr/>
          <p:nvPr/>
        </p:nvGrpSpPr>
        <p:grpSpPr>
          <a:xfrm>
            <a:off x="2068578" y="2755648"/>
            <a:ext cx="811469" cy="1500829"/>
            <a:chOff x="1599810" y="2276872"/>
            <a:chExt cx="811469" cy="1500828"/>
          </a:xfrm>
          <a:solidFill>
            <a:schemeClr val="accent2"/>
          </a:solidFill>
        </p:grpSpPr>
        <p:sp>
          <p:nvSpPr>
            <p:cNvPr id="9" name="Block Arc 37">
              <a:extLst>
                <a:ext uri="{FF2B5EF4-FFF2-40B4-BE49-F238E27FC236}">
                  <a16:creationId xmlns:a16="http://schemas.microsoft.com/office/drawing/2014/main" id="{D6AF0C93-03B0-4188-A830-B5BB081A6DD7}"/>
                </a:ext>
              </a:extLst>
            </p:cNvPr>
            <p:cNvSpPr/>
            <p:nvPr/>
          </p:nvSpPr>
          <p:spPr>
            <a:xfrm>
              <a:off x="1599810" y="2276872"/>
              <a:ext cx="811469" cy="1058995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95B31FA-CE3B-4FDB-8539-9165AB028E54}"/>
                </a:ext>
              </a:extLst>
            </p:cNvPr>
            <p:cNvSpPr/>
            <p:nvPr/>
          </p:nvSpPr>
          <p:spPr>
            <a:xfrm>
              <a:off x="1762088" y="3471801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7675C-C1A6-4ADF-957A-74D72023C866}"/>
              </a:ext>
            </a:extLst>
          </p:cNvPr>
          <p:cNvGrpSpPr/>
          <p:nvPr/>
        </p:nvGrpSpPr>
        <p:grpSpPr>
          <a:xfrm>
            <a:off x="5523598" y="2688274"/>
            <a:ext cx="350597" cy="1572101"/>
            <a:chOff x="7308304" y="2483962"/>
            <a:chExt cx="350596" cy="1572100"/>
          </a:xfrm>
          <a:solidFill>
            <a:schemeClr val="accent3"/>
          </a:solidFill>
        </p:grpSpPr>
        <p:sp>
          <p:nvSpPr>
            <p:cNvPr id="12" name="Trapezoid 11">
              <a:extLst>
                <a:ext uri="{FF2B5EF4-FFF2-40B4-BE49-F238E27FC236}">
                  <a16:creationId xmlns:a16="http://schemas.microsoft.com/office/drawing/2014/main" id="{AC16F655-4117-48AA-A18F-8D55891FA2FF}"/>
                </a:ext>
              </a:extLst>
            </p:cNvPr>
            <p:cNvSpPr/>
            <p:nvPr/>
          </p:nvSpPr>
          <p:spPr>
            <a:xfrm rot="10800000">
              <a:off x="7308304" y="2636912"/>
              <a:ext cx="350596" cy="987838"/>
            </a:xfrm>
            <a:prstGeom prst="trapezoid">
              <a:avLst>
                <a:gd name="adj" fmla="val 1950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2040807-A5FD-40FE-9A47-7750B9D0A796}"/>
                </a:ext>
              </a:extLst>
            </p:cNvPr>
            <p:cNvSpPr/>
            <p:nvPr/>
          </p:nvSpPr>
          <p:spPr>
            <a:xfrm>
              <a:off x="7309104" y="2483962"/>
              <a:ext cx="349796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C1C548E-B8FA-42FC-84EE-98EB08D2B004}"/>
                </a:ext>
              </a:extLst>
            </p:cNvPr>
            <p:cNvSpPr/>
            <p:nvPr/>
          </p:nvSpPr>
          <p:spPr>
            <a:xfrm>
              <a:off x="7330652" y="3750163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45A231C-9104-4E37-BD2B-9F4252BAD421}"/>
              </a:ext>
            </a:extLst>
          </p:cNvPr>
          <p:cNvGrpSpPr/>
          <p:nvPr/>
        </p:nvGrpSpPr>
        <p:grpSpPr>
          <a:xfrm>
            <a:off x="8439968" y="2688276"/>
            <a:ext cx="1305367" cy="1645546"/>
            <a:chOff x="6804248" y="2144238"/>
            <a:chExt cx="1305367" cy="1645545"/>
          </a:xfrm>
        </p:grpSpPr>
        <p:sp>
          <p:nvSpPr>
            <p:cNvPr id="16" name="Oval 1">
              <a:extLst>
                <a:ext uri="{FF2B5EF4-FFF2-40B4-BE49-F238E27FC236}">
                  <a16:creationId xmlns:a16="http://schemas.microsoft.com/office/drawing/2014/main" id="{D550256D-FFFF-4616-8FE9-B0889C3E3C55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">
              <a:extLst>
                <a:ext uri="{FF2B5EF4-FFF2-40B4-BE49-F238E27FC236}">
                  <a16:creationId xmlns:a16="http://schemas.microsoft.com/office/drawing/2014/main" id="{CB6DE35F-80BE-43C0-9718-BEABDA20F777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">
              <a:extLst>
                <a:ext uri="{FF2B5EF4-FFF2-40B4-BE49-F238E27FC236}">
                  <a16:creationId xmlns:a16="http://schemas.microsoft.com/office/drawing/2014/main" id="{8FC8A6CC-C564-4B94-8D88-22848FEE1410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55C01166-E5A6-47A3-AD90-FF6E529833C3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711C3634-46AE-4C4E-A4C6-9753479D48B6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1">
              <a:extLst>
                <a:ext uri="{FF2B5EF4-FFF2-40B4-BE49-F238E27FC236}">
                  <a16:creationId xmlns:a16="http://schemas.microsoft.com/office/drawing/2014/main" id="{FBAB08B7-309B-457B-B257-1C4400670AB3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1">
              <a:extLst>
                <a:ext uri="{FF2B5EF4-FFF2-40B4-BE49-F238E27FC236}">
                  <a16:creationId xmlns:a16="http://schemas.microsoft.com/office/drawing/2014/main" id="{3A4BDFA3-C65D-476D-A58F-A512CC03CC6D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113BF7C3-DA97-4252-9026-BB409DC023F1}"/>
              </a:ext>
            </a:extLst>
          </p:cNvPr>
          <p:cNvSpPr/>
          <p:nvPr/>
        </p:nvSpPr>
        <p:spPr>
          <a:xfrm>
            <a:off x="2364278" y="4704718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BF119B2-B857-42F5-BC31-05B6A8A2824C}"/>
              </a:ext>
            </a:extLst>
          </p:cNvPr>
          <p:cNvSpPr/>
          <p:nvPr/>
        </p:nvSpPr>
        <p:spPr>
          <a:xfrm>
            <a:off x="5718988" y="4690574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DD498AF-7B47-428C-A947-3F41AD4B16EE}"/>
              </a:ext>
            </a:extLst>
          </p:cNvPr>
          <p:cNvSpPr/>
          <p:nvPr/>
        </p:nvSpPr>
        <p:spPr>
          <a:xfrm>
            <a:off x="9078950" y="4749854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Trapezoid 24">
            <a:extLst>
              <a:ext uri="{FF2B5EF4-FFF2-40B4-BE49-F238E27FC236}">
                <a16:creationId xmlns:a16="http://schemas.microsoft.com/office/drawing/2014/main" id="{F32D53A8-0429-4318-880D-059F1F3544E4}"/>
              </a:ext>
            </a:extLst>
          </p:cNvPr>
          <p:cNvSpPr>
            <a:spLocks noChangeAspect="1"/>
          </p:cNvSpPr>
          <p:nvPr/>
        </p:nvSpPr>
        <p:spPr>
          <a:xfrm rot="8369018">
            <a:off x="9171134" y="4867104"/>
            <a:ext cx="395018" cy="39878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ound Same Side Corner Rectangle 7">
            <a:extLst>
              <a:ext uri="{FF2B5EF4-FFF2-40B4-BE49-F238E27FC236}">
                <a16:creationId xmlns:a16="http://schemas.microsoft.com/office/drawing/2014/main" id="{B0A59D26-0F86-45D5-9BDF-7050349B16A7}"/>
              </a:ext>
            </a:extLst>
          </p:cNvPr>
          <p:cNvSpPr>
            <a:spLocks noChangeAspect="1"/>
          </p:cNvSpPr>
          <p:nvPr/>
        </p:nvSpPr>
        <p:spPr>
          <a:xfrm rot="10800000">
            <a:off x="2491742" y="4853929"/>
            <a:ext cx="379318" cy="39878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Rounded Rectangle 1">
            <a:extLst>
              <a:ext uri="{FF2B5EF4-FFF2-40B4-BE49-F238E27FC236}">
                <a16:creationId xmlns:a16="http://schemas.microsoft.com/office/drawing/2014/main" id="{005FE878-0D1D-4689-8926-7B76C6896603}"/>
              </a:ext>
            </a:extLst>
          </p:cNvPr>
          <p:cNvSpPr/>
          <p:nvPr/>
        </p:nvSpPr>
        <p:spPr>
          <a:xfrm>
            <a:off x="5890298" y="4837840"/>
            <a:ext cx="310789" cy="36799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D53627-C51A-440B-9C98-3AF095AEFA58}"/>
              </a:ext>
            </a:extLst>
          </p:cNvPr>
          <p:cNvGrpSpPr/>
          <p:nvPr/>
        </p:nvGrpSpPr>
        <p:grpSpPr>
          <a:xfrm>
            <a:off x="1200161" y="5485202"/>
            <a:ext cx="2930424" cy="738664"/>
            <a:chOff x="2551705" y="4283314"/>
            <a:chExt cx="2357003" cy="7386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91BBD1-8B7F-47A1-A4D1-B3DD441D05F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0F791C-D4CF-4383-9C3B-4C5AA8E0959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9F937F-9D0E-4DAA-BF16-798289F1D9DF}"/>
              </a:ext>
            </a:extLst>
          </p:cNvPr>
          <p:cNvGrpSpPr/>
          <p:nvPr/>
        </p:nvGrpSpPr>
        <p:grpSpPr>
          <a:xfrm>
            <a:off x="4599497" y="5485202"/>
            <a:ext cx="2930424" cy="738664"/>
            <a:chOff x="2551705" y="4283314"/>
            <a:chExt cx="2357003" cy="7386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55D0A5-61A1-4DD2-BE2F-04645A1FA24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0C1D82-914A-488A-9FC5-6A40FE0CEB6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472DB6E-2581-4C22-B65C-1502B3BB7B62}"/>
              </a:ext>
            </a:extLst>
          </p:cNvPr>
          <p:cNvGrpSpPr/>
          <p:nvPr/>
        </p:nvGrpSpPr>
        <p:grpSpPr>
          <a:xfrm>
            <a:off x="7964012" y="5485202"/>
            <a:ext cx="2930424" cy="738664"/>
            <a:chOff x="2551705" y="4283314"/>
            <a:chExt cx="2357003" cy="73866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8C94743-BE56-4FC0-A21F-2CAB20F3993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C092871-551F-4B4D-BEE5-84B492E0D69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8" name="Trapezoid 22">
            <a:extLst>
              <a:ext uri="{FF2B5EF4-FFF2-40B4-BE49-F238E27FC236}">
                <a16:creationId xmlns:a16="http://schemas.microsoft.com/office/drawing/2014/main" id="{9FDF36EC-9315-4AEB-8092-2F4FBAB04F85}"/>
              </a:ext>
            </a:extLst>
          </p:cNvPr>
          <p:cNvSpPr/>
          <p:nvPr/>
        </p:nvSpPr>
        <p:spPr>
          <a:xfrm>
            <a:off x="947110" y="2429606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EDE35DE-ED44-4509-8786-F3353CD8CC84}"/>
              </a:ext>
            </a:extLst>
          </p:cNvPr>
          <p:cNvGrpSpPr/>
          <p:nvPr/>
        </p:nvGrpSpPr>
        <p:grpSpPr>
          <a:xfrm>
            <a:off x="3427314" y="2489257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40" name="Donut 1">
              <a:extLst>
                <a:ext uri="{FF2B5EF4-FFF2-40B4-BE49-F238E27FC236}">
                  <a16:creationId xmlns:a16="http://schemas.microsoft.com/office/drawing/2014/main" id="{EE793F2A-2E2C-4D4C-85E0-9495BFAFECF4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1" name="Rectangle 4">
              <a:extLst>
                <a:ext uri="{FF2B5EF4-FFF2-40B4-BE49-F238E27FC236}">
                  <a16:creationId xmlns:a16="http://schemas.microsoft.com/office/drawing/2014/main" id="{5ED8E627-5BDD-4A6E-8320-B29422EF33D6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2" name="Rounded Rectangle 3">
            <a:extLst>
              <a:ext uri="{FF2B5EF4-FFF2-40B4-BE49-F238E27FC236}">
                <a16:creationId xmlns:a16="http://schemas.microsoft.com/office/drawing/2014/main" id="{B82D1AD6-F80C-4BEA-9CBA-C9FA72C2D3AD}"/>
              </a:ext>
            </a:extLst>
          </p:cNvPr>
          <p:cNvSpPr/>
          <p:nvPr/>
        </p:nvSpPr>
        <p:spPr>
          <a:xfrm rot="5400000">
            <a:off x="2853110" y="2055474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Rounded Rectangle 13">
            <a:extLst>
              <a:ext uri="{FF2B5EF4-FFF2-40B4-BE49-F238E27FC236}">
                <a16:creationId xmlns:a16="http://schemas.microsoft.com/office/drawing/2014/main" id="{B8D159D8-273A-43E4-98F4-3EA76AB2EA9F}"/>
              </a:ext>
            </a:extLst>
          </p:cNvPr>
          <p:cNvSpPr/>
          <p:nvPr/>
        </p:nvSpPr>
        <p:spPr>
          <a:xfrm>
            <a:off x="3359590" y="2227756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AEBFDDB-D0F6-4A6F-BA58-DC71FB6BD526}"/>
              </a:ext>
            </a:extLst>
          </p:cNvPr>
          <p:cNvGrpSpPr/>
          <p:nvPr/>
        </p:nvGrpSpPr>
        <p:grpSpPr>
          <a:xfrm>
            <a:off x="2231348" y="1834207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45" name="Rectangle 4">
              <a:extLst>
                <a:ext uri="{FF2B5EF4-FFF2-40B4-BE49-F238E27FC236}">
                  <a16:creationId xmlns:a16="http://schemas.microsoft.com/office/drawing/2014/main" id="{54A1228B-3E57-4743-BBA9-6F24D9FAF8C0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Parallelogram 6">
              <a:extLst>
                <a:ext uri="{FF2B5EF4-FFF2-40B4-BE49-F238E27FC236}">
                  <a16:creationId xmlns:a16="http://schemas.microsoft.com/office/drawing/2014/main" id="{D2BD68B9-BFE3-4BC4-AC0C-F64B88A73269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Parallelogram 6">
              <a:extLst>
                <a:ext uri="{FF2B5EF4-FFF2-40B4-BE49-F238E27FC236}">
                  <a16:creationId xmlns:a16="http://schemas.microsoft.com/office/drawing/2014/main" id="{6AF56E04-0D54-4715-8FE9-083E191C5701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Parallelogram 6">
              <a:extLst>
                <a:ext uri="{FF2B5EF4-FFF2-40B4-BE49-F238E27FC236}">
                  <a16:creationId xmlns:a16="http://schemas.microsoft.com/office/drawing/2014/main" id="{21A5ECFF-F9DD-4212-884D-4FABFBC2E233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Parallelogram 6">
              <a:extLst>
                <a:ext uri="{FF2B5EF4-FFF2-40B4-BE49-F238E27FC236}">
                  <a16:creationId xmlns:a16="http://schemas.microsoft.com/office/drawing/2014/main" id="{245BDF85-32C4-4F2A-8B85-D3C198978B7B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Rectangle 4">
              <a:extLst>
                <a:ext uri="{FF2B5EF4-FFF2-40B4-BE49-F238E27FC236}">
                  <a16:creationId xmlns:a16="http://schemas.microsoft.com/office/drawing/2014/main" id="{EA3BE41B-964B-4EB3-B5DA-9AE489563EA4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Parallelogram 6">
              <a:extLst>
                <a:ext uri="{FF2B5EF4-FFF2-40B4-BE49-F238E27FC236}">
                  <a16:creationId xmlns:a16="http://schemas.microsoft.com/office/drawing/2014/main" id="{DE5E8A2A-164B-4AEF-A4A0-BF36C053F93D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Parallelogram 6">
              <a:extLst>
                <a:ext uri="{FF2B5EF4-FFF2-40B4-BE49-F238E27FC236}">
                  <a16:creationId xmlns:a16="http://schemas.microsoft.com/office/drawing/2014/main" id="{280B0AAC-067C-4E4D-AB25-5475158B9AC5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Parallelogram 6">
              <a:extLst>
                <a:ext uri="{FF2B5EF4-FFF2-40B4-BE49-F238E27FC236}">
                  <a16:creationId xmlns:a16="http://schemas.microsoft.com/office/drawing/2014/main" id="{41F49A75-4C17-4B97-AC41-A565BF0BC598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Parallelogram 6">
              <a:extLst>
                <a:ext uri="{FF2B5EF4-FFF2-40B4-BE49-F238E27FC236}">
                  <a16:creationId xmlns:a16="http://schemas.microsoft.com/office/drawing/2014/main" id="{D0AB8848-00A1-43F7-A15A-02EE33710950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Rectangle 4">
              <a:extLst>
                <a:ext uri="{FF2B5EF4-FFF2-40B4-BE49-F238E27FC236}">
                  <a16:creationId xmlns:a16="http://schemas.microsoft.com/office/drawing/2014/main" id="{1931F808-8D86-4FB3-A105-9CE8D606005B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8" name="Parallelogram 6">
              <a:extLst>
                <a:ext uri="{FF2B5EF4-FFF2-40B4-BE49-F238E27FC236}">
                  <a16:creationId xmlns:a16="http://schemas.microsoft.com/office/drawing/2014/main" id="{242FC854-0C29-478A-AA0D-B86DF9B655BC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Parallelogram 6">
              <a:extLst>
                <a:ext uri="{FF2B5EF4-FFF2-40B4-BE49-F238E27FC236}">
                  <a16:creationId xmlns:a16="http://schemas.microsoft.com/office/drawing/2014/main" id="{464342B6-E3DA-4565-AB51-283B41551F18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0" name="Parallelogram 6">
              <a:extLst>
                <a:ext uri="{FF2B5EF4-FFF2-40B4-BE49-F238E27FC236}">
                  <a16:creationId xmlns:a16="http://schemas.microsoft.com/office/drawing/2014/main" id="{A7C58FC7-2CAF-49FD-BDC6-F28494E842A9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Parallelogram 6">
              <a:extLst>
                <a:ext uri="{FF2B5EF4-FFF2-40B4-BE49-F238E27FC236}">
                  <a16:creationId xmlns:a16="http://schemas.microsoft.com/office/drawing/2014/main" id="{AE81AD2A-9D4F-47C8-A47E-8354E9AFCD61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Rectangle 7">
              <a:extLst>
                <a:ext uri="{FF2B5EF4-FFF2-40B4-BE49-F238E27FC236}">
                  <a16:creationId xmlns:a16="http://schemas.microsoft.com/office/drawing/2014/main" id="{E974A0EB-FB8E-411D-9BB8-7E4D1BE10030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Rectangle 4">
              <a:extLst>
                <a:ext uri="{FF2B5EF4-FFF2-40B4-BE49-F238E27FC236}">
                  <a16:creationId xmlns:a16="http://schemas.microsoft.com/office/drawing/2014/main" id="{99D32329-3583-4834-A440-5BF38EE8E737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4">
              <a:extLst>
                <a:ext uri="{FF2B5EF4-FFF2-40B4-BE49-F238E27FC236}">
                  <a16:creationId xmlns:a16="http://schemas.microsoft.com/office/drawing/2014/main" id="{64A53A20-A826-4977-8B6D-E443341068FA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Rectangle 4">
              <a:extLst>
                <a:ext uri="{FF2B5EF4-FFF2-40B4-BE49-F238E27FC236}">
                  <a16:creationId xmlns:a16="http://schemas.microsoft.com/office/drawing/2014/main" id="{BFC6D0DE-5ECD-4C57-9260-802465D84211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Rectangle 4">
              <a:extLst>
                <a:ext uri="{FF2B5EF4-FFF2-40B4-BE49-F238E27FC236}">
                  <a16:creationId xmlns:a16="http://schemas.microsoft.com/office/drawing/2014/main" id="{DDDAED64-C4E8-47A7-960D-CDF7913DF795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ectangle 4">
              <a:extLst>
                <a:ext uri="{FF2B5EF4-FFF2-40B4-BE49-F238E27FC236}">
                  <a16:creationId xmlns:a16="http://schemas.microsoft.com/office/drawing/2014/main" id="{23B0CAAB-F5D5-4C2D-A24B-8B79A1D5F980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Rectangle 4">
              <a:extLst>
                <a:ext uri="{FF2B5EF4-FFF2-40B4-BE49-F238E27FC236}">
                  <a16:creationId xmlns:a16="http://schemas.microsoft.com/office/drawing/2014/main" id="{856C636B-200C-4074-8EEB-297F6FF476CA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E3F3326-8D63-4A4F-9630-6EF0C5D78AFA}"/>
              </a:ext>
            </a:extLst>
          </p:cNvPr>
          <p:cNvGrpSpPr/>
          <p:nvPr/>
        </p:nvGrpSpPr>
        <p:grpSpPr>
          <a:xfrm>
            <a:off x="3621692" y="2779273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70" name="Round Same Side Corner Rectangle 4">
              <a:extLst>
                <a:ext uri="{FF2B5EF4-FFF2-40B4-BE49-F238E27FC236}">
                  <a16:creationId xmlns:a16="http://schemas.microsoft.com/office/drawing/2014/main" id="{A9BF55F7-AE2C-4F7D-BA11-1E0C69E5BBF0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Round Same Side Corner Rectangle 6">
              <a:extLst>
                <a:ext uri="{FF2B5EF4-FFF2-40B4-BE49-F238E27FC236}">
                  <a16:creationId xmlns:a16="http://schemas.microsoft.com/office/drawing/2014/main" id="{0A4782D1-8D58-4968-8509-C03A11E4DF3D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2" name="Round Same Side Corner Rectangle 8">
              <a:extLst>
                <a:ext uri="{FF2B5EF4-FFF2-40B4-BE49-F238E27FC236}">
                  <a16:creationId xmlns:a16="http://schemas.microsoft.com/office/drawing/2014/main" id="{D71C1325-E33D-4978-A3A4-71B760C5ABDD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73" name="Isosceles Triangle 3">
            <a:extLst>
              <a:ext uri="{FF2B5EF4-FFF2-40B4-BE49-F238E27FC236}">
                <a16:creationId xmlns:a16="http://schemas.microsoft.com/office/drawing/2014/main" id="{C4274367-4F5D-4207-8EBA-3B711F43A875}"/>
              </a:ext>
            </a:extLst>
          </p:cNvPr>
          <p:cNvSpPr/>
          <p:nvPr/>
        </p:nvSpPr>
        <p:spPr>
          <a:xfrm rot="13520917">
            <a:off x="3468170" y="3326106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Rounded Rectangle 1">
            <a:extLst>
              <a:ext uri="{FF2B5EF4-FFF2-40B4-BE49-F238E27FC236}">
                <a16:creationId xmlns:a16="http://schemas.microsoft.com/office/drawing/2014/main" id="{5C6105AA-8311-4D0C-950F-203D020CB624}"/>
              </a:ext>
            </a:extLst>
          </p:cNvPr>
          <p:cNvSpPr/>
          <p:nvPr/>
        </p:nvSpPr>
        <p:spPr>
          <a:xfrm>
            <a:off x="1034546" y="3068527"/>
            <a:ext cx="165614" cy="290682"/>
          </a:xfrm>
          <a:custGeom>
            <a:avLst/>
            <a:gdLst/>
            <a:ahLst/>
            <a:cxnLst/>
            <a:rect l="l" t="t" r="r" b="b"/>
            <a:pathLst>
              <a:path w="2242991" h="3936853">
                <a:moveTo>
                  <a:pt x="270736" y="2042698"/>
                </a:moveTo>
                <a:lnTo>
                  <a:pt x="272959" y="2042698"/>
                </a:lnTo>
                <a:cubicBezTo>
                  <a:pt x="295787" y="2113479"/>
                  <a:pt x="705194" y="2169600"/>
                  <a:pt x="1206736" y="2169600"/>
                </a:cubicBezTo>
                <a:cubicBezTo>
                  <a:pt x="1708278" y="2169600"/>
                  <a:pt x="2117686" y="2113479"/>
                  <a:pt x="2140514" y="2042698"/>
                </a:cubicBezTo>
                <a:lnTo>
                  <a:pt x="2142944" y="2042698"/>
                </a:lnTo>
                <a:lnTo>
                  <a:pt x="2142944" y="3638829"/>
                </a:lnTo>
                <a:cubicBezTo>
                  <a:pt x="2142944" y="3803424"/>
                  <a:pt x="2003239" y="3936853"/>
                  <a:pt x="1830903" y="3936853"/>
                </a:cubicBezTo>
                <a:lnTo>
                  <a:pt x="582777" y="3936853"/>
                </a:lnTo>
                <a:cubicBezTo>
                  <a:pt x="410441" y="3936853"/>
                  <a:pt x="270736" y="3803424"/>
                  <a:pt x="270736" y="3638829"/>
                </a:cubicBezTo>
                <a:close/>
                <a:moveTo>
                  <a:pt x="1389584" y="1902314"/>
                </a:moveTo>
                <a:lnTo>
                  <a:pt x="1175571" y="1942858"/>
                </a:lnTo>
                <a:cubicBezTo>
                  <a:pt x="1166297" y="1944615"/>
                  <a:pt x="1160203" y="1953556"/>
                  <a:pt x="1161960" y="1962830"/>
                </a:cubicBezTo>
                <a:lnTo>
                  <a:pt x="1169001" y="1999997"/>
                </a:lnTo>
                <a:cubicBezTo>
                  <a:pt x="1170758" y="2009271"/>
                  <a:pt x="1179700" y="2015364"/>
                  <a:pt x="1188974" y="2013607"/>
                </a:cubicBezTo>
                <a:lnTo>
                  <a:pt x="1402987" y="1973063"/>
                </a:lnTo>
                <a:cubicBezTo>
                  <a:pt x="1412261" y="1971306"/>
                  <a:pt x="1418354" y="1962364"/>
                  <a:pt x="1416598" y="1953091"/>
                </a:cubicBezTo>
                <a:lnTo>
                  <a:pt x="1409556" y="1915924"/>
                </a:lnTo>
                <a:cubicBezTo>
                  <a:pt x="1407799" y="1906649"/>
                  <a:pt x="1398858" y="1900557"/>
                  <a:pt x="1389584" y="1902314"/>
                </a:cubicBezTo>
                <a:close/>
                <a:moveTo>
                  <a:pt x="444399" y="1892921"/>
                </a:moveTo>
                <a:lnTo>
                  <a:pt x="487549" y="2053958"/>
                </a:lnTo>
                <a:cubicBezTo>
                  <a:pt x="352241" y="2031803"/>
                  <a:pt x="270944" y="2002112"/>
                  <a:pt x="270944" y="1969719"/>
                </a:cubicBezTo>
                <a:cubicBezTo>
                  <a:pt x="270944" y="1940931"/>
                  <a:pt x="335156" y="1914276"/>
                  <a:pt x="444399" y="1892921"/>
                </a:cubicBezTo>
                <a:close/>
                <a:moveTo>
                  <a:pt x="1960739" y="1891042"/>
                </a:moveTo>
                <a:cubicBezTo>
                  <a:pt x="2075269" y="1912860"/>
                  <a:pt x="2142944" y="1940165"/>
                  <a:pt x="2142944" y="1969719"/>
                </a:cubicBezTo>
                <a:cubicBezTo>
                  <a:pt x="2142944" y="2002898"/>
                  <a:pt x="2057653" y="2033243"/>
                  <a:pt x="1916514" y="2056095"/>
                </a:cubicBezTo>
                <a:close/>
                <a:moveTo>
                  <a:pt x="970450" y="1841793"/>
                </a:moveTo>
                <a:lnTo>
                  <a:pt x="1019288" y="2099589"/>
                </a:lnTo>
                <a:cubicBezTo>
                  <a:pt x="985266" y="2098910"/>
                  <a:pt x="951932" y="2097488"/>
                  <a:pt x="919381" y="2095721"/>
                </a:cubicBezTo>
                <a:lnTo>
                  <a:pt x="852855" y="1847439"/>
                </a:lnTo>
                <a:close/>
                <a:moveTo>
                  <a:pt x="1440720" y="1613218"/>
                </a:moveTo>
                <a:lnTo>
                  <a:pt x="1120594" y="1673865"/>
                </a:lnTo>
                <a:cubicBezTo>
                  <a:pt x="1111320" y="1675622"/>
                  <a:pt x="1105226" y="1684563"/>
                  <a:pt x="1106983" y="1693837"/>
                </a:cubicBezTo>
                <a:lnTo>
                  <a:pt x="1114025" y="1731004"/>
                </a:lnTo>
                <a:cubicBezTo>
                  <a:pt x="1115781" y="1740278"/>
                  <a:pt x="1124723" y="1746372"/>
                  <a:pt x="1133997" y="1744615"/>
                </a:cubicBezTo>
                <a:lnTo>
                  <a:pt x="1454123" y="1683968"/>
                </a:lnTo>
                <a:cubicBezTo>
                  <a:pt x="1463397" y="1682211"/>
                  <a:pt x="1469490" y="1673270"/>
                  <a:pt x="1467733" y="1663996"/>
                </a:cubicBezTo>
                <a:lnTo>
                  <a:pt x="1460692" y="1626829"/>
                </a:lnTo>
                <a:cubicBezTo>
                  <a:pt x="1458935" y="1617555"/>
                  <a:pt x="1449994" y="1611461"/>
                  <a:pt x="1440720" y="1613218"/>
                </a:cubicBezTo>
                <a:close/>
                <a:moveTo>
                  <a:pt x="1279927" y="1344224"/>
                </a:moveTo>
                <a:lnTo>
                  <a:pt x="1065915" y="1384768"/>
                </a:lnTo>
                <a:cubicBezTo>
                  <a:pt x="1056641" y="1386524"/>
                  <a:pt x="1050547" y="1395466"/>
                  <a:pt x="1052304" y="1404740"/>
                </a:cubicBezTo>
                <a:cubicBezTo>
                  <a:pt x="1054651" y="1417129"/>
                  <a:pt x="1056998" y="1429518"/>
                  <a:pt x="1059345" y="1441907"/>
                </a:cubicBezTo>
                <a:cubicBezTo>
                  <a:pt x="1061102" y="1451181"/>
                  <a:pt x="1070044" y="1457274"/>
                  <a:pt x="1079318" y="1455517"/>
                </a:cubicBezTo>
                <a:lnTo>
                  <a:pt x="1293331" y="1414973"/>
                </a:lnTo>
                <a:cubicBezTo>
                  <a:pt x="1302605" y="1413216"/>
                  <a:pt x="1308698" y="1404275"/>
                  <a:pt x="1306942" y="1395001"/>
                </a:cubicBezTo>
                <a:cubicBezTo>
                  <a:pt x="1304595" y="1382612"/>
                  <a:pt x="1302247" y="1370223"/>
                  <a:pt x="1299900" y="1357834"/>
                </a:cubicBezTo>
                <a:cubicBezTo>
                  <a:pt x="1298143" y="1348560"/>
                  <a:pt x="1289202" y="1342467"/>
                  <a:pt x="1279927" y="1344224"/>
                </a:cubicBezTo>
                <a:close/>
                <a:moveTo>
                  <a:pt x="690664" y="1301904"/>
                </a:moveTo>
                <a:cubicBezTo>
                  <a:pt x="760372" y="1572869"/>
                  <a:pt x="815409" y="1824276"/>
                  <a:pt x="885118" y="2095242"/>
                </a:cubicBezTo>
                <a:cubicBezTo>
                  <a:pt x="630661" y="2082292"/>
                  <a:pt x="645145" y="2074230"/>
                  <a:pt x="525159" y="2063725"/>
                </a:cubicBezTo>
                <a:lnTo>
                  <a:pt x="342930" y="1395078"/>
                </a:lnTo>
                <a:close/>
                <a:moveTo>
                  <a:pt x="1225246" y="1065177"/>
                </a:moveTo>
                <a:lnTo>
                  <a:pt x="1011234" y="1105721"/>
                </a:lnTo>
                <a:cubicBezTo>
                  <a:pt x="1001960" y="1107479"/>
                  <a:pt x="995865" y="1116420"/>
                  <a:pt x="997623" y="1125693"/>
                </a:cubicBezTo>
                <a:cubicBezTo>
                  <a:pt x="999970" y="1138082"/>
                  <a:pt x="1002317" y="1150472"/>
                  <a:pt x="1004664" y="1162861"/>
                </a:cubicBezTo>
                <a:cubicBezTo>
                  <a:pt x="1006420" y="1172135"/>
                  <a:pt x="1015363" y="1178228"/>
                  <a:pt x="1024637" y="1176471"/>
                </a:cubicBezTo>
                <a:lnTo>
                  <a:pt x="1238650" y="1135927"/>
                </a:lnTo>
                <a:cubicBezTo>
                  <a:pt x="1247924" y="1134170"/>
                  <a:pt x="1254017" y="1125228"/>
                  <a:pt x="1252261" y="1115954"/>
                </a:cubicBezTo>
                <a:cubicBezTo>
                  <a:pt x="1249914" y="1103566"/>
                  <a:pt x="1247565" y="1091176"/>
                  <a:pt x="1245218" y="1078787"/>
                </a:cubicBezTo>
                <a:cubicBezTo>
                  <a:pt x="1243462" y="1069513"/>
                  <a:pt x="1234521" y="1063420"/>
                  <a:pt x="1225246" y="1065177"/>
                </a:cubicBezTo>
                <a:close/>
                <a:moveTo>
                  <a:pt x="2066056" y="835837"/>
                </a:moveTo>
                <a:cubicBezTo>
                  <a:pt x="2099544" y="877912"/>
                  <a:pt x="2135736" y="897343"/>
                  <a:pt x="2205150" y="873107"/>
                </a:cubicBezTo>
                <a:cubicBezTo>
                  <a:pt x="2100716" y="1268203"/>
                  <a:pt x="1996281" y="1663300"/>
                  <a:pt x="1891847" y="2058396"/>
                </a:cubicBezTo>
                <a:cubicBezTo>
                  <a:pt x="1838942" y="2071603"/>
                  <a:pt x="1788418" y="2077665"/>
                  <a:pt x="1733131" y="2076583"/>
                </a:cubicBezTo>
                <a:cubicBezTo>
                  <a:pt x="1843312" y="1665383"/>
                  <a:pt x="1955875" y="1247037"/>
                  <a:pt x="2066056" y="835837"/>
                </a:cubicBezTo>
                <a:close/>
                <a:moveTo>
                  <a:pt x="1890153" y="788705"/>
                </a:moveTo>
                <a:cubicBezTo>
                  <a:pt x="1917655" y="828379"/>
                  <a:pt x="1966723" y="851293"/>
                  <a:pt x="2029245" y="825975"/>
                </a:cubicBezTo>
                <a:cubicBezTo>
                  <a:pt x="1917754" y="1242066"/>
                  <a:pt x="1803881" y="1667684"/>
                  <a:pt x="1692389" y="2083777"/>
                </a:cubicBezTo>
                <a:cubicBezTo>
                  <a:pt x="1629960" y="2091426"/>
                  <a:pt x="1591343" y="2089551"/>
                  <a:pt x="1540819" y="2092437"/>
                </a:cubicBezTo>
                <a:close/>
                <a:moveTo>
                  <a:pt x="1170565" y="786132"/>
                </a:moveTo>
                <a:lnTo>
                  <a:pt x="956553" y="826676"/>
                </a:lnTo>
                <a:cubicBezTo>
                  <a:pt x="947279" y="828432"/>
                  <a:pt x="941185" y="837374"/>
                  <a:pt x="942942" y="846648"/>
                </a:cubicBezTo>
                <a:cubicBezTo>
                  <a:pt x="945289" y="859037"/>
                  <a:pt x="947636" y="871426"/>
                  <a:pt x="949983" y="883815"/>
                </a:cubicBezTo>
                <a:cubicBezTo>
                  <a:pt x="951740" y="893089"/>
                  <a:pt x="960682" y="899182"/>
                  <a:pt x="969956" y="897425"/>
                </a:cubicBezTo>
                <a:lnTo>
                  <a:pt x="1183969" y="856881"/>
                </a:lnTo>
                <a:cubicBezTo>
                  <a:pt x="1193243" y="855124"/>
                  <a:pt x="1199336" y="846183"/>
                  <a:pt x="1197580" y="836909"/>
                </a:cubicBezTo>
                <a:cubicBezTo>
                  <a:pt x="1195233" y="824520"/>
                  <a:pt x="1192885" y="812131"/>
                  <a:pt x="1190538" y="799742"/>
                </a:cubicBezTo>
                <a:cubicBezTo>
                  <a:pt x="1188781" y="790468"/>
                  <a:pt x="1179840" y="784375"/>
                  <a:pt x="1170565" y="786132"/>
                </a:cubicBezTo>
                <a:close/>
                <a:moveTo>
                  <a:pt x="1115883" y="507085"/>
                </a:moveTo>
                <a:lnTo>
                  <a:pt x="901870" y="547629"/>
                </a:lnTo>
                <a:cubicBezTo>
                  <a:pt x="892596" y="549386"/>
                  <a:pt x="886502" y="558328"/>
                  <a:pt x="888259" y="567602"/>
                </a:cubicBezTo>
                <a:lnTo>
                  <a:pt x="895301" y="604769"/>
                </a:lnTo>
                <a:cubicBezTo>
                  <a:pt x="897058" y="614043"/>
                  <a:pt x="905999" y="620136"/>
                  <a:pt x="915274" y="618379"/>
                </a:cubicBezTo>
                <a:lnTo>
                  <a:pt x="1129286" y="577835"/>
                </a:lnTo>
                <a:cubicBezTo>
                  <a:pt x="1138561" y="576078"/>
                  <a:pt x="1144654" y="567137"/>
                  <a:pt x="1142897" y="557863"/>
                </a:cubicBezTo>
                <a:cubicBezTo>
                  <a:pt x="1140550" y="545474"/>
                  <a:pt x="1138203" y="533084"/>
                  <a:pt x="1135856" y="520695"/>
                </a:cubicBezTo>
                <a:cubicBezTo>
                  <a:pt x="1134099" y="511422"/>
                  <a:pt x="1125157" y="505328"/>
                  <a:pt x="1115883" y="507085"/>
                </a:cubicBezTo>
                <a:close/>
                <a:moveTo>
                  <a:pt x="318396" y="422974"/>
                </a:moveTo>
                <a:cubicBezTo>
                  <a:pt x="416597" y="414975"/>
                  <a:pt x="506821" y="469989"/>
                  <a:pt x="530549" y="558544"/>
                </a:cubicBezTo>
                <a:lnTo>
                  <a:pt x="533390" y="577437"/>
                </a:lnTo>
                <a:lnTo>
                  <a:pt x="534791" y="577067"/>
                </a:lnTo>
                <a:lnTo>
                  <a:pt x="692417" y="1271950"/>
                </a:lnTo>
                <a:lnTo>
                  <a:pt x="323192" y="1369475"/>
                </a:lnTo>
                <a:lnTo>
                  <a:pt x="126703" y="719122"/>
                </a:lnTo>
                <a:lnTo>
                  <a:pt x="85810" y="730151"/>
                </a:lnTo>
                <a:cubicBezTo>
                  <a:pt x="139796" y="929624"/>
                  <a:pt x="190998" y="1164806"/>
                  <a:pt x="244983" y="1364280"/>
                </a:cubicBezTo>
                <a:cubicBezTo>
                  <a:pt x="255997" y="1433643"/>
                  <a:pt x="213672" y="1413775"/>
                  <a:pt x="198016" y="1438522"/>
                </a:cubicBezTo>
                <a:cubicBezTo>
                  <a:pt x="132011" y="1193808"/>
                  <a:pt x="66006" y="949094"/>
                  <a:pt x="0" y="704380"/>
                </a:cubicBezTo>
                <a:lnTo>
                  <a:pt x="120869" y="671778"/>
                </a:lnTo>
                <a:cubicBezTo>
                  <a:pt x="120228" y="670806"/>
                  <a:pt x="119928" y="669729"/>
                  <a:pt x="119638" y="668647"/>
                </a:cubicBezTo>
                <a:cubicBezTo>
                  <a:pt x="92520" y="567440"/>
                  <a:pt x="162522" y="460749"/>
                  <a:pt x="275992" y="430345"/>
                </a:cubicBezTo>
                <a:cubicBezTo>
                  <a:pt x="290176" y="426544"/>
                  <a:pt x="304367" y="424117"/>
                  <a:pt x="318396" y="422974"/>
                </a:cubicBezTo>
                <a:close/>
                <a:moveTo>
                  <a:pt x="2083120" y="383534"/>
                </a:moveTo>
                <a:cubicBezTo>
                  <a:pt x="2132613" y="419334"/>
                  <a:pt x="2169341" y="429175"/>
                  <a:pt x="2240618" y="425735"/>
                </a:cubicBezTo>
                <a:lnTo>
                  <a:pt x="2220213" y="816886"/>
                </a:lnTo>
                <a:cubicBezTo>
                  <a:pt x="2165825" y="845495"/>
                  <a:pt x="2119009" y="826121"/>
                  <a:pt x="2059503" y="771302"/>
                </a:cubicBezTo>
                <a:cubicBezTo>
                  <a:pt x="1992871" y="794085"/>
                  <a:pt x="1937578" y="785040"/>
                  <a:pt x="1905218" y="732483"/>
                </a:cubicBezTo>
                <a:close/>
                <a:moveTo>
                  <a:pt x="1167316" y="217989"/>
                </a:moveTo>
                <a:lnTo>
                  <a:pt x="847190" y="278635"/>
                </a:lnTo>
                <a:cubicBezTo>
                  <a:pt x="837916" y="280392"/>
                  <a:pt x="831822" y="289333"/>
                  <a:pt x="833579" y="298608"/>
                </a:cubicBezTo>
                <a:lnTo>
                  <a:pt x="840621" y="335775"/>
                </a:lnTo>
                <a:cubicBezTo>
                  <a:pt x="842378" y="345049"/>
                  <a:pt x="851319" y="351142"/>
                  <a:pt x="860593" y="349384"/>
                </a:cubicBezTo>
                <a:lnTo>
                  <a:pt x="1180719" y="288738"/>
                </a:lnTo>
                <a:cubicBezTo>
                  <a:pt x="1189993" y="286981"/>
                  <a:pt x="1196086" y="278040"/>
                  <a:pt x="1194329" y="268766"/>
                </a:cubicBezTo>
                <a:lnTo>
                  <a:pt x="1187288" y="231598"/>
                </a:lnTo>
                <a:cubicBezTo>
                  <a:pt x="1185531" y="222325"/>
                  <a:pt x="1176590" y="216232"/>
                  <a:pt x="1167316" y="217989"/>
                </a:cubicBezTo>
                <a:close/>
                <a:moveTo>
                  <a:pt x="2221717" y="181287"/>
                </a:moveTo>
                <a:lnTo>
                  <a:pt x="2242991" y="393855"/>
                </a:lnTo>
                <a:cubicBezTo>
                  <a:pt x="2179464" y="397581"/>
                  <a:pt x="2151931" y="392798"/>
                  <a:pt x="2097005" y="354738"/>
                </a:cubicBezTo>
                <a:close/>
                <a:moveTo>
                  <a:pt x="1214939" y="1907"/>
                </a:moveTo>
                <a:cubicBezTo>
                  <a:pt x="1273551" y="-9197"/>
                  <a:pt x="1330067" y="29317"/>
                  <a:pt x="1341171" y="87928"/>
                </a:cubicBezTo>
                <a:lnTo>
                  <a:pt x="1629756" y="1628253"/>
                </a:lnTo>
                <a:lnTo>
                  <a:pt x="1505335" y="2092601"/>
                </a:lnTo>
                <a:cubicBezTo>
                  <a:pt x="1367343" y="2099602"/>
                  <a:pt x="1230768" y="2098335"/>
                  <a:pt x="1062674" y="2099588"/>
                </a:cubicBezTo>
                <a:lnTo>
                  <a:pt x="704425" y="208557"/>
                </a:lnTo>
                <a:cubicBezTo>
                  <a:pt x="693321" y="149946"/>
                  <a:pt x="731834" y="93430"/>
                  <a:pt x="790446" y="823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Isosceles Triangle 4">
            <a:extLst>
              <a:ext uri="{FF2B5EF4-FFF2-40B4-BE49-F238E27FC236}">
                <a16:creationId xmlns:a16="http://schemas.microsoft.com/office/drawing/2014/main" id="{268111F3-848D-4A5D-9676-42B08DBD446C}"/>
              </a:ext>
            </a:extLst>
          </p:cNvPr>
          <p:cNvSpPr/>
          <p:nvPr/>
        </p:nvSpPr>
        <p:spPr>
          <a:xfrm>
            <a:off x="838626" y="3891128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336D86B-7598-4539-A261-6AA12DEE503D}"/>
              </a:ext>
            </a:extLst>
          </p:cNvPr>
          <p:cNvGrpSpPr/>
          <p:nvPr/>
        </p:nvGrpSpPr>
        <p:grpSpPr>
          <a:xfrm>
            <a:off x="1303898" y="2389627"/>
            <a:ext cx="302344" cy="284555"/>
            <a:chOff x="2541126" y="1428177"/>
            <a:chExt cx="4094798" cy="3853874"/>
          </a:xfrm>
          <a:solidFill>
            <a:schemeClr val="accent4"/>
          </a:solidFill>
        </p:grpSpPr>
        <p:sp>
          <p:nvSpPr>
            <p:cNvPr id="77" name="Oval 3">
              <a:extLst>
                <a:ext uri="{FF2B5EF4-FFF2-40B4-BE49-F238E27FC236}">
                  <a16:creationId xmlns:a16="http://schemas.microsoft.com/office/drawing/2014/main" id="{B45E6679-BE6D-4E56-8A58-9B40F623482A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6">
              <a:extLst>
                <a:ext uri="{FF2B5EF4-FFF2-40B4-BE49-F238E27FC236}">
                  <a16:creationId xmlns:a16="http://schemas.microsoft.com/office/drawing/2014/main" id="{36B438FF-53F4-44A1-BF56-D033EDFD1B3D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79" name="Rounded Rectangle 2">
            <a:extLst>
              <a:ext uri="{FF2B5EF4-FFF2-40B4-BE49-F238E27FC236}">
                <a16:creationId xmlns:a16="http://schemas.microsoft.com/office/drawing/2014/main" id="{C70100AE-7079-43D0-8C44-3FED198E5466}"/>
              </a:ext>
            </a:extLst>
          </p:cNvPr>
          <p:cNvSpPr/>
          <p:nvPr/>
        </p:nvSpPr>
        <p:spPr>
          <a:xfrm>
            <a:off x="2536755" y="1988710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Rounded Rectangle 2">
            <a:extLst>
              <a:ext uri="{FF2B5EF4-FFF2-40B4-BE49-F238E27FC236}">
                <a16:creationId xmlns:a16="http://schemas.microsoft.com/office/drawing/2014/main" id="{3A9C5884-436D-464D-9680-01D269D63504}"/>
              </a:ext>
            </a:extLst>
          </p:cNvPr>
          <p:cNvSpPr/>
          <p:nvPr/>
        </p:nvSpPr>
        <p:spPr>
          <a:xfrm>
            <a:off x="1392166" y="2005587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1" name="Rounded Rectangle 1">
            <a:extLst>
              <a:ext uri="{FF2B5EF4-FFF2-40B4-BE49-F238E27FC236}">
                <a16:creationId xmlns:a16="http://schemas.microsoft.com/office/drawing/2014/main" id="{461369B0-5628-4E51-8EEA-94DC1A277F75}"/>
              </a:ext>
            </a:extLst>
          </p:cNvPr>
          <p:cNvSpPr/>
          <p:nvPr/>
        </p:nvSpPr>
        <p:spPr>
          <a:xfrm>
            <a:off x="3396529" y="3872125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2" name="Rounded Rectangle 4">
            <a:extLst>
              <a:ext uri="{FF2B5EF4-FFF2-40B4-BE49-F238E27FC236}">
                <a16:creationId xmlns:a16="http://schemas.microsoft.com/office/drawing/2014/main" id="{50A2E614-86DF-4155-AFE6-E6223902E279}"/>
              </a:ext>
            </a:extLst>
          </p:cNvPr>
          <p:cNvSpPr>
            <a:spLocks noChangeAspect="1"/>
          </p:cNvSpPr>
          <p:nvPr/>
        </p:nvSpPr>
        <p:spPr>
          <a:xfrm>
            <a:off x="3456174" y="3672871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" name="Rounded Rectangle 1">
            <a:extLst>
              <a:ext uri="{FF2B5EF4-FFF2-40B4-BE49-F238E27FC236}">
                <a16:creationId xmlns:a16="http://schemas.microsoft.com/office/drawing/2014/main" id="{97EEF8AA-6B71-4B98-8310-3B4830F9AA4F}"/>
              </a:ext>
            </a:extLst>
          </p:cNvPr>
          <p:cNvSpPr>
            <a:spLocks noChangeAspect="1"/>
          </p:cNvSpPr>
          <p:nvPr/>
        </p:nvSpPr>
        <p:spPr>
          <a:xfrm>
            <a:off x="3053586" y="2342982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" name="Oval 6">
            <a:extLst>
              <a:ext uri="{FF2B5EF4-FFF2-40B4-BE49-F238E27FC236}">
                <a16:creationId xmlns:a16="http://schemas.microsoft.com/office/drawing/2014/main" id="{648D9BBD-1AE4-4351-B631-C29EB3F1EF72}"/>
              </a:ext>
            </a:extLst>
          </p:cNvPr>
          <p:cNvSpPr>
            <a:spLocks noChangeAspect="1"/>
          </p:cNvSpPr>
          <p:nvPr/>
        </p:nvSpPr>
        <p:spPr>
          <a:xfrm rot="2700000">
            <a:off x="2290989" y="2083150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5" name="Rounded Rectangle 2">
            <a:extLst>
              <a:ext uri="{FF2B5EF4-FFF2-40B4-BE49-F238E27FC236}">
                <a16:creationId xmlns:a16="http://schemas.microsoft.com/office/drawing/2014/main" id="{01734BA0-395A-4A42-8119-7C1526DADAEC}"/>
              </a:ext>
            </a:extLst>
          </p:cNvPr>
          <p:cNvSpPr>
            <a:spLocks noChangeAspect="1"/>
          </p:cNvSpPr>
          <p:nvPr/>
        </p:nvSpPr>
        <p:spPr>
          <a:xfrm>
            <a:off x="3396528" y="2762735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Donut 7">
            <a:extLst>
              <a:ext uri="{FF2B5EF4-FFF2-40B4-BE49-F238E27FC236}">
                <a16:creationId xmlns:a16="http://schemas.microsoft.com/office/drawing/2014/main" id="{112CEDF2-43DD-4AB1-8627-5337BBB790CA}"/>
              </a:ext>
            </a:extLst>
          </p:cNvPr>
          <p:cNvSpPr>
            <a:spLocks noChangeAspect="1"/>
          </p:cNvSpPr>
          <p:nvPr/>
        </p:nvSpPr>
        <p:spPr>
          <a:xfrm rot="2593293">
            <a:off x="1251095" y="2722826"/>
            <a:ext cx="164875" cy="248616"/>
          </a:xfrm>
          <a:custGeom>
            <a:avLst/>
            <a:gdLst/>
            <a:ahLst/>
            <a:cxnLst/>
            <a:rect l="l" t="t" r="r" b="b"/>
            <a:pathLst>
              <a:path w="2504418" h="3776427">
                <a:moveTo>
                  <a:pt x="1726528" y="3000917"/>
                </a:moveTo>
                <a:cubicBezTo>
                  <a:pt x="1664631" y="3063362"/>
                  <a:pt x="1626403" y="3149336"/>
                  <a:pt x="1626403" y="3244239"/>
                </a:cubicBezTo>
                <a:cubicBezTo>
                  <a:pt x="1626403" y="3435233"/>
                  <a:pt x="1781235" y="3590065"/>
                  <a:pt x="1972229" y="3590065"/>
                </a:cubicBezTo>
                <a:cubicBezTo>
                  <a:pt x="2163223" y="3590065"/>
                  <a:pt x="2318055" y="3435233"/>
                  <a:pt x="2318055" y="3244239"/>
                </a:cubicBezTo>
                <a:cubicBezTo>
                  <a:pt x="2318055" y="3107991"/>
                  <a:pt x="2239263" y="2990146"/>
                  <a:pt x="2124164" y="2934993"/>
                </a:cubicBezTo>
                <a:cubicBezTo>
                  <a:pt x="2075624" y="2913542"/>
                  <a:pt x="2020840" y="2910888"/>
                  <a:pt x="1968672" y="2898772"/>
                </a:cubicBezTo>
                <a:cubicBezTo>
                  <a:pt x="1873994" y="2899557"/>
                  <a:pt x="1788426" y="2938472"/>
                  <a:pt x="1726528" y="3000917"/>
                </a:cubicBezTo>
                <a:close/>
                <a:moveTo>
                  <a:pt x="301402" y="2987420"/>
                </a:moveTo>
                <a:cubicBezTo>
                  <a:pt x="230684" y="3050218"/>
                  <a:pt x="186363" y="3142053"/>
                  <a:pt x="186364" y="3244239"/>
                </a:cubicBezTo>
                <a:cubicBezTo>
                  <a:pt x="186364" y="3435233"/>
                  <a:pt x="341195" y="3590065"/>
                  <a:pt x="532190" y="3590065"/>
                </a:cubicBezTo>
                <a:cubicBezTo>
                  <a:pt x="723184" y="3590065"/>
                  <a:pt x="878016" y="3435233"/>
                  <a:pt x="878016" y="3244239"/>
                </a:cubicBezTo>
                <a:cubicBezTo>
                  <a:pt x="878016" y="3054433"/>
                  <a:pt x="725104" y="2900341"/>
                  <a:pt x="535746" y="2898772"/>
                </a:cubicBezTo>
                <a:cubicBezTo>
                  <a:pt x="483578" y="2910888"/>
                  <a:pt x="428794" y="2913542"/>
                  <a:pt x="380255" y="2934993"/>
                </a:cubicBezTo>
                <a:cubicBezTo>
                  <a:pt x="351480" y="2948781"/>
                  <a:pt x="324974" y="2966488"/>
                  <a:pt x="301402" y="2987420"/>
                </a:cubicBezTo>
                <a:close/>
                <a:moveTo>
                  <a:pt x="1162458" y="1779864"/>
                </a:moveTo>
                <a:cubicBezTo>
                  <a:pt x="1134729" y="1807593"/>
                  <a:pt x="1117578" y="1845901"/>
                  <a:pt x="1117578" y="1888214"/>
                </a:cubicBezTo>
                <a:cubicBezTo>
                  <a:pt x="1117578" y="1972841"/>
                  <a:pt x="1186181" y="2041444"/>
                  <a:pt x="1270808" y="2041444"/>
                </a:cubicBezTo>
                <a:cubicBezTo>
                  <a:pt x="1355435" y="2041444"/>
                  <a:pt x="1424038" y="1972841"/>
                  <a:pt x="1424038" y="1888214"/>
                </a:cubicBezTo>
                <a:cubicBezTo>
                  <a:pt x="1424038" y="1803587"/>
                  <a:pt x="1355435" y="1734984"/>
                  <a:pt x="1270808" y="1734984"/>
                </a:cubicBezTo>
                <a:cubicBezTo>
                  <a:pt x="1228495" y="1734984"/>
                  <a:pt x="1190187" y="1752135"/>
                  <a:pt x="1162458" y="1779864"/>
                </a:cubicBezTo>
                <a:close/>
                <a:moveTo>
                  <a:pt x="389438" y="50288"/>
                </a:moveTo>
                <a:cubicBezTo>
                  <a:pt x="411040" y="31466"/>
                  <a:pt x="433717" y="14610"/>
                  <a:pt x="456737" y="0"/>
                </a:cubicBezTo>
                <a:lnTo>
                  <a:pt x="1252209" y="1389799"/>
                </a:lnTo>
                <a:lnTo>
                  <a:pt x="2047682" y="0"/>
                </a:lnTo>
                <a:cubicBezTo>
                  <a:pt x="2139758" y="58441"/>
                  <a:pt x="2226365" y="152801"/>
                  <a:pt x="2260569" y="265324"/>
                </a:cubicBezTo>
                <a:cubicBezTo>
                  <a:pt x="2317473" y="532373"/>
                  <a:pt x="2254865" y="656186"/>
                  <a:pt x="2123408" y="863857"/>
                </a:cubicBezTo>
                <a:lnTo>
                  <a:pt x="1518878" y="1855706"/>
                </a:lnTo>
                <a:lnTo>
                  <a:pt x="2011273" y="2715987"/>
                </a:lnTo>
                <a:cubicBezTo>
                  <a:pt x="2287059" y="2733553"/>
                  <a:pt x="2504418" y="2963513"/>
                  <a:pt x="2504418" y="3244239"/>
                </a:cubicBezTo>
                <a:cubicBezTo>
                  <a:pt x="2504418" y="3538159"/>
                  <a:pt x="2266149" y="3776427"/>
                  <a:pt x="1972230" y="3776427"/>
                </a:cubicBezTo>
                <a:cubicBezTo>
                  <a:pt x="1678310" y="3776427"/>
                  <a:pt x="1440041" y="3538158"/>
                  <a:pt x="1440041" y="3244239"/>
                </a:cubicBezTo>
                <a:cubicBezTo>
                  <a:pt x="1440041" y="3020217"/>
                  <a:pt x="1578459" y="2828525"/>
                  <a:pt x="1774773" y="2750864"/>
                </a:cubicBezTo>
                <a:cubicBezTo>
                  <a:pt x="1635275" y="2600312"/>
                  <a:pt x="1582973" y="2528243"/>
                  <a:pt x="1362031" y="2473413"/>
                </a:cubicBezTo>
                <a:lnTo>
                  <a:pt x="1252209" y="2293228"/>
                </a:lnTo>
                <a:lnTo>
                  <a:pt x="1142387" y="2473412"/>
                </a:lnTo>
                <a:cubicBezTo>
                  <a:pt x="921446" y="2528243"/>
                  <a:pt x="869144" y="2600312"/>
                  <a:pt x="729646" y="2750864"/>
                </a:cubicBezTo>
                <a:cubicBezTo>
                  <a:pt x="925960" y="2828525"/>
                  <a:pt x="1064377" y="3020217"/>
                  <a:pt x="1064377" y="3244239"/>
                </a:cubicBezTo>
                <a:cubicBezTo>
                  <a:pt x="1064377" y="3538158"/>
                  <a:pt x="826108" y="3776427"/>
                  <a:pt x="532189" y="3776427"/>
                </a:cubicBezTo>
                <a:cubicBezTo>
                  <a:pt x="238269" y="3776427"/>
                  <a:pt x="0" y="3538158"/>
                  <a:pt x="0" y="3244239"/>
                </a:cubicBezTo>
                <a:cubicBezTo>
                  <a:pt x="0" y="2963512"/>
                  <a:pt x="217360" y="2733553"/>
                  <a:pt x="493146" y="2715987"/>
                </a:cubicBezTo>
                <a:lnTo>
                  <a:pt x="985541" y="1855706"/>
                </a:lnTo>
                <a:lnTo>
                  <a:pt x="381010" y="863857"/>
                </a:lnTo>
                <a:cubicBezTo>
                  <a:pt x="249554" y="656187"/>
                  <a:pt x="186946" y="532373"/>
                  <a:pt x="243849" y="265324"/>
                </a:cubicBezTo>
                <a:cubicBezTo>
                  <a:pt x="269502" y="180932"/>
                  <a:pt x="324632" y="106756"/>
                  <a:pt x="389438" y="502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E7F2E61-FF66-410E-968E-1EA2AC2CA326}"/>
              </a:ext>
            </a:extLst>
          </p:cNvPr>
          <p:cNvGrpSpPr>
            <a:grpSpLocks noChangeAspect="1"/>
          </p:cNvGrpSpPr>
          <p:nvPr/>
        </p:nvGrpSpPr>
        <p:grpSpPr>
          <a:xfrm>
            <a:off x="771897" y="3603064"/>
            <a:ext cx="248616" cy="204130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88" name="Donut 117">
              <a:extLst>
                <a:ext uri="{FF2B5EF4-FFF2-40B4-BE49-F238E27FC236}">
                  <a16:creationId xmlns:a16="http://schemas.microsoft.com/office/drawing/2014/main" id="{39ADBE77-825C-4D49-9789-82D1270102F1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9" name="Rounded Rectangle 118">
              <a:extLst>
                <a:ext uri="{FF2B5EF4-FFF2-40B4-BE49-F238E27FC236}">
                  <a16:creationId xmlns:a16="http://schemas.microsoft.com/office/drawing/2014/main" id="{CB88141C-0A56-4747-995D-27A93B868C88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0" name="Round Same Side Corner Rectangle 119">
              <a:extLst>
                <a:ext uri="{FF2B5EF4-FFF2-40B4-BE49-F238E27FC236}">
                  <a16:creationId xmlns:a16="http://schemas.microsoft.com/office/drawing/2014/main" id="{B0D30BB5-05C6-422C-93FC-72EA4AA624E0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Block Arc 90">
              <a:extLst>
                <a:ext uri="{FF2B5EF4-FFF2-40B4-BE49-F238E27FC236}">
                  <a16:creationId xmlns:a16="http://schemas.microsoft.com/office/drawing/2014/main" id="{BC59F4E7-E5FE-4013-9EF2-356720D8302F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92" name="Trapezoid 24">
            <a:extLst>
              <a:ext uri="{FF2B5EF4-FFF2-40B4-BE49-F238E27FC236}">
                <a16:creationId xmlns:a16="http://schemas.microsoft.com/office/drawing/2014/main" id="{E5BF0CDE-3788-417F-A09E-8F4E8D36D27D}"/>
              </a:ext>
            </a:extLst>
          </p:cNvPr>
          <p:cNvSpPr>
            <a:spLocks noChangeAspect="1"/>
          </p:cNvSpPr>
          <p:nvPr/>
        </p:nvSpPr>
        <p:spPr>
          <a:xfrm rot="8369018">
            <a:off x="764612" y="2944218"/>
            <a:ext cx="246270" cy="24861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3" name="Rectangle 9">
            <a:extLst>
              <a:ext uri="{FF2B5EF4-FFF2-40B4-BE49-F238E27FC236}">
                <a16:creationId xmlns:a16="http://schemas.microsoft.com/office/drawing/2014/main" id="{5EF76C35-CDFB-44C7-9654-C91D5FC44A1E}"/>
              </a:ext>
            </a:extLst>
          </p:cNvPr>
          <p:cNvSpPr>
            <a:spLocks noChangeAspect="1"/>
          </p:cNvSpPr>
          <p:nvPr/>
        </p:nvSpPr>
        <p:spPr>
          <a:xfrm rot="18900000">
            <a:off x="1799940" y="2003627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4" name="Round Same Side Corner Rectangle 7">
            <a:extLst>
              <a:ext uri="{FF2B5EF4-FFF2-40B4-BE49-F238E27FC236}">
                <a16:creationId xmlns:a16="http://schemas.microsoft.com/office/drawing/2014/main" id="{3C188E6D-7EDC-47B1-AFCB-F5359E3E9F12}"/>
              </a:ext>
            </a:extLst>
          </p:cNvPr>
          <p:cNvSpPr>
            <a:spLocks noChangeAspect="1"/>
          </p:cNvSpPr>
          <p:nvPr/>
        </p:nvSpPr>
        <p:spPr>
          <a:xfrm rot="10800000">
            <a:off x="999113" y="3414217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5" name="Rectangle 1">
            <a:extLst>
              <a:ext uri="{FF2B5EF4-FFF2-40B4-BE49-F238E27FC236}">
                <a16:creationId xmlns:a16="http://schemas.microsoft.com/office/drawing/2014/main" id="{59C513E2-F7F3-4D94-AE65-DB8D03B303F4}"/>
              </a:ext>
            </a:extLst>
          </p:cNvPr>
          <p:cNvSpPr/>
          <p:nvPr/>
        </p:nvSpPr>
        <p:spPr>
          <a:xfrm>
            <a:off x="1621646" y="1799986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" name="Rectangle 5">
            <a:extLst>
              <a:ext uri="{FF2B5EF4-FFF2-40B4-BE49-F238E27FC236}">
                <a16:creationId xmlns:a16="http://schemas.microsoft.com/office/drawing/2014/main" id="{88D401F6-E7C2-4600-B044-2D0A05A9AB13}"/>
              </a:ext>
            </a:extLst>
          </p:cNvPr>
          <p:cNvSpPr/>
          <p:nvPr/>
        </p:nvSpPr>
        <p:spPr>
          <a:xfrm>
            <a:off x="2733043" y="1748355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7" name="Rectangle 13">
            <a:extLst>
              <a:ext uri="{FF2B5EF4-FFF2-40B4-BE49-F238E27FC236}">
                <a16:creationId xmlns:a16="http://schemas.microsoft.com/office/drawing/2014/main" id="{5643B7AF-43B9-40A9-BDD0-6154E4FD7F63}"/>
              </a:ext>
            </a:extLst>
          </p:cNvPr>
          <p:cNvSpPr>
            <a:spLocks noChangeAspect="1"/>
          </p:cNvSpPr>
          <p:nvPr/>
        </p:nvSpPr>
        <p:spPr>
          <a:xfrm rot="18900000">
            <a:off x="3556219" y="3069517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8" name="Trapezoid 10">
            <a:extLst>
              <a:ext uri="{FF2B5EF4-FFF2-40B4-BE49-F238E27FC236}">
                <a16:creationId xmlns:a16="http://schemas.microsoft.com/office/drawing/2014/main" id="{4EF1F4FF-C541-4E8D-A792-E437F47E2D8F}"/>
              </a:ext>
            </a:extLst>
          </p:cNvPr>
          <p:cNvSpPr/>
          <p:nvPr/>
        </p:nvSpPr>
        <p:spPr>
          <a:xfrm>
            <a:off x="3157218" y="4117766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9" name="Rounded Rectangle 12">
            <a:extLst>
              <a:ext uri="{FF2B5EF4-FFF2-40B4-BE49-F238E27FC236}">
                <a16:creationId xmlns:a16="http://schemas.microsoft.com/office/drawing/2014/main" id="{33079D6F-336B-4ED2-8F98-66AB18C05FD2}"/>
              </a:ext>
            </a:extLst>
          </p:cNvPr>
          <p:cNvSpPr/>
          <p:nvPr/>
        </p:nvSpPr>
        <p:spPr>
          <a:xfrm>
            <a:off x="920368" y="2717905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0" name="Rectangle 1">
            <a:extLst>
              <a:ext uri="{FF2B5EF4-FFF2-40B4-BE49-F238E27FC236}">
                <a16:creationId xmlns:a16="http://schemas.microsoft.com/office/drawing/2014/main" id="{E1C41104-5AF2-4C66-A505-1757744635FE}"/>
              </a:ext>
            </a:extLst>
          </p:cNvPr>
          <p:cNvSpPr/>
          <p:nvPr/>
        </p:nvSpPr>
        <p:spPr>
          <a:xfrm>
            <a:off x="1131691" y="2097730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" name="Chord 3">
            <a:extLst>
              <a:ext uri="{FF2B5EF4-FFF2-40B4-BE49-F238E27FC236}">
                <a16:creationId xmlns:a16="http://schemas.microsoft.com/office/drawing/2014/main" id="{3190F8A0-599D-44A2-A66C-8964AC3BC1BA}"/>
              </a:ext>
            </a:extLst>
          </p:cNvPr>
          <p:cNvSpPr/>
          <p:nvPr/>
        </p:nvSpPr>
        <p:spPr>
          <a:xfrm rot="5400000">
            <a:off x="2015309" y="2147756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2" name="Rounded Rectangle 1">
            <a:extLst>
              <a:ext uri="{FF2B5EF4-FFF2-40B4-BE49-F238E27FC236}">
                <a16:creationId xmlns:a16="http://schemas.microsoft.com/office/drawing/2014/main" id="{B63DCDC2-6D68-46D0-BCC3-9A174ED360D6}"/>
              </a:ext>
            </a:extLst>
          </p:cNvPr>
          <p:cNvSpPr/>
          <p:nvPr/>
        </p:nvSpPr>
        <p:spPr>
          <a:xfrm>
            <a:off x="1626003" y="2251901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3" name="Frame 1">
            <a:extLst>
              <a:ext uri="{FF2B5EF4-FFF2-40B4-BE49-F238E27FC236}">
                <a16:creationId xmlns:a16="http://schemas.microsoft.com/office/drawing/2014/main" id="{8C9DDF19-9501-45CC-A2FD-039CBFCE1E09}"/>
              </a:ext>
            </a:extLst>
          </p:cNvPr>
          <p:cNvSpPr/>
          <p:nvPr/>
        </p:nvSpPr>
        <p:spPr>
          <a:xfrm>
            <a:off x="1035292" y="4214024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4" name="Oval 7">
            <a:extLst>
              <a:ext uri="{FF2B5EF4-FFF2-40B4-BE49-F238E27FC236}">
                <a16:creationId xmlns:a16="http://schemas.microsoft.com/office/drawing/2014/main" id="{140A6D64-22F6-4274-8E92-C81285A38B1B}"/>
              </a:ext>
            </a:extLst>
          </p:cNvPr>
          <p:cNvSpPr/>
          <p:nvPr/>
        </p:nvSpPr>
        <p:spPr>
          <a:xfrm>
            <a:off x="3210738" y="2058589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5" name="Rounded Rectangle 1">
            <a:extLst>
              <a:ext uri="{FF2B5EF4-FFF2-40B4-BE49-F238E27FC236}">
                <a16:creationId xmlns:a16="http://schemas.microsoft.com/office/drawing/2014/main" id="{FBED1972-D615-4BE2-8BA3-2D1A16BE619C}"/>
              </a:ext>
            </a:extLst>
          </p:cNvPr>
          <p:cNvSpPr>
            <a:spLocks noChangeAspect="1"/>
          </p:cNvSpPr>
          <p:nvPr/>
        </p:nvSpPr>
        <p:spPr>
          <a:xfrm>
            <a:off x="4490176" y="2712878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B3AEDBB-6918-406A-83DB-368785DBFA3C}"/>
              </a:ext>
            </a:extLst>
          </p:cNvPr>
          <p:cNvGrpSpPr/>
          <p:nvPr/>
        </p:nvGrpSpPr>
        <p:grpSpPr>
          <a:xfrm>
            <a:off x="6867847" y="2557116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107" name="Donut 1">
              <a:extLst>
                <a:ext uri="{FF2B5EF4-FFF2-40B4-BE49-F238E27FC236}">
                  <a16:creationId xmlns:a16="http://schemas.microsoft.com/office/drawing/2014/main" id="{9ED75BA1-20CD-4913-9A06-C9A517FAF590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8" name="Rectangle 4">
              <a:extLst>
                <a:ext uri="{FF2B5EF4-FFF2-40B4-BE49-F238E27FC236}">
                  <a16:creationId xmlns:a16="http://schemas.microsoft.com/office/drawing/2014/main" id="{496D70CB-DBE9-4024-96E3-CFFF41B37FFC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9" name="Rounded Rectangle 3">
            <a:extLst>
              <a:ext uri="{FF2B5EF4-FFF2-40B4-BE49-F238E27FC236}">
                <a16:creationId xmlns:a16="http://schemas.microsoft.com/office/drawing/2014/main" id="{869B4749-C2B7-43C2-88A9-53D0755E2C1D}"/>
              </a:ext>
            </a:extLst>
          </p:cNvPr>
          <p:cNvSpPr/>
          <p:nvPr/>
        </p:nvSpPr>
        <p:spPr>
          <a:xfrm rot="5400000">
            <a:off x="6301765" y="2094478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0" name="Rounded Rectangle 13">
            <a:extLst>
              <a:ext uri="{FF2B5EF4-FFF2-40B4-BE49-F238E27FC236}">
                <a16:creationId xmlns:a16="http://schemas.microsoft.com/office/drawing/2014/main" id="{7D367339-F010-4C04-B1EA-5997726F3DDE}"/>
              </a:ext>
            </a:extLst>
          </p:cNvPr>
          <p:cNvSpPr/>
          <p:nvPr/>
        </p:nvSpPr>
        <p:spPr>
          <a:xfrm>
            <a:off x="6800124" y="2295614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1" name="Isosceles Triangle 3">
            <a:extLst>
              <a:ext uri="{FF2B5EF4-FFF2-40B4-BE49-F238E27FC236}">
                <a16:creationId xmlns:a16="http://schemas.microsoft.com/office/drawing/2014/main" id="{D5C94FC9-C8D8-46C2-8632-2918F16F3629}"/>
              </a:ext>
            </a:extLst>
          </p:cNvPr>
          <p:cNvSpPr/>
          <p:nvPr/>
        </p:nvSpPr>
        <p:spPr>
          <a:xfrm rot="13520917">
            <a:off x="6908705" y="3393966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2" name="Rounded Rectangle 1">
            <a:extLst>
              <a:ext uri="{FF2B5EF4-FFF2-40B4-BE49-F238E27FC236}">
                <a16:creationId xmlns:a16="http://schemas.microsoft.com/office/drawing/2014/main" id="{267EDE24-AD6E-4CF0-8CB0-3CF06699BF14}"/>
              </a:ext>
            </a:extLst>
          </p:cNvPr>
          <p:cNvSpPr/>
          <p:nvPr/>
        </p:nvSpPr>
        <p:spPr>
          <a:xfrm>
            <a:off x="6752139" y="3952300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3" name="Rounded Rectangle 4">
            <a:extLst>
              <a:ext uri="{FF2B5EF4-FFF2-40B4-BE49-F238E27FC236}">
                <a16:creationId xmlns:a16="http://schemas.microsoft.com/office/drawing/2014/main" id="{0D817A50-912E-47C8-8720-7AC41C192BC4}"/>
              </a:ext>
            </a:extLst>
          </p:cNvPr>
          <p:cNvSpPr>
            <a:spLocks noChangeAspect="1"/>
          </p:cNvSpPr>
          <p:nvPr/>
        </p:nvSpPr>
        <p:spPr>
          <a:xfrm>
            <a:off x="6831089" y="3728761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4" name="Rounded Rectangle 1">
            <a:extLst>
              <a:ext uri="{FF2B5EF4-FFF2-40B4-BE49-F238E27FC236}">
                <a16:creationId xmlns:a16="http://schemas.microsoft.com/office/drawing/2014/main" id="{7BA7A854-BFDF-4B2F-A8EA-B3A48F383B59}"/>
              </a:ext>
            </a:extLst>
          </p:cNvPr>
          <p:cNvSpPr>
            <a:spLocks noChangeAspect="1"/>
          </p:cNvSpPr>
          <p:nvPr/>
        </p:nvSpPr>
        <p:spPr>
          <a:xfrm>
            <a:off x="6494121" y="2410841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5" name="Rounded Rectangle 2">
            <a:extLst>
              <a:ext uri="{FF2B5EF4-FFF2-40B4-BE49-F238E27FC236}">
                <a16:creationId xmlns:a16="http://schemas.microsoft.com/office/drawing/2014/main" id="{4E092730-4256-4A38-9586-CA0F28D8A854}"/>
              </a:ext>
            </a:extLst>
          </p:cNvPr>
          <p:cNvSpPr>
            <a:spLocks noChangeAspect="1"/>
          </p:cNvSpPr>
          <p:nvPr/>
        </p:nvSpPr>
        <p:spPr>
          <a:xfrm>
            <a:off x="6837062" y="2830594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6" name="Rectangle 13">
            <a:extLst>
              <a:ext uri="{FF2B5EF4-FFF2-40B4-BE49-F238E27FC236}">
                <a16:creationId xmlns:a16="http://schemas.microsoft.com/office/drawing/2014/main" id="{8E7BB7F9-EE3C-4D57-B3F4-B4A996D09466}"/>
              </a:ext>
            </a:extLst>
          </p:cNvPr>
          <p:cNvSpPr>
            <a:spLocks noChangeAspect="1"/>
          </p:cNvSpPr>
          <p:nvPr/>
        </p:nvSpPr>
        <p:spPr>
          <a:xfrm rot="18900000">
            <a:off x="6996753" y="3137377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7" name="Trapezoid 10">
            <a:extLst>
              <a:ext uri="{FF2B5EF4-FFF2-40B4-BE49-F238E27FC236}">
                <a16:creationId xmlns:a16="http://schemas.microsoft.com/office/drawing/2014/main" id="{BA9A8F83-1636-431B-967D-67E7D5286903}"/>
              </a:ext>
            </a:extLst>
          </p:cNvPr>
          <p:cNvSpPr/>
          <p:nvPr/>
        </p:nvSpPr>
        <p:spPr>
          <a:xfrm>
            <a:off x="6567511" y="4235850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8" name="Oval 7">
            <a:extLst>
              <a:ext uri="{FF2B5EF4-FFF2-40B4-BE49-F238E27FC236}">
                <a16:creationId xmlns:a16="http://schemas.microsoft.com/office/drawing/2014/main" id="{2D5D4D5A-8704-4B43-A056-524D80238CB0}"/>
              </a:ext>
            </a:extLst>
          </p:cNvPr>
          <p:cNvSpPr/>
          <p:nvPr/>
        </p:nvSpPr>
        <p:spPr>
          <a:xfrm>
            <a:off x="6651272" y="2126448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4725F15-5AB2-410B-B473-4E84F8581352}"/>
              </a:ext>
            </a:extLst>
          </p:cNvPr>
          <p:cNvGrpSpPr/>
          <p:nvPr/>
        </p:nvGrpSpPr>
        <p:grpSpPr>
          <a:xfrm>
            <a:off x="10235461" y="2586875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120" name="Donut 1">
              <a:extLst>
                <a:ext uri="{FF2B5EF4-FFF2-40B4-BE49-F238E27FC236}">
                  <a16:creationId xmlns:a16="http://schemas.microsoft.com/office/drawing/2014/main" id="{169420A1-7185-42F0-8386-B387BE4E0FD6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21" name="Rectangle 4">
              <a:extLst>
                <a:ext uri="{FF2B5EF4-FFF2-40B4-BE49-F238E27FC236}">
                  <a16:creationId xmlns:a16="http://schemas.microsoft.com/office/drawing/2014/main" id="{21076D53-F151-440F-BFC3-C3B97ECB1281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2" name="Rounded Rectangle 3">
            <a:extLst>
              <a:ext uri="{FF2B5EF4-FFF2-40B4-BE49-F238E27FC236}">
                <a16:creationId xmlns:a16="http://schemas.microsoft.com/office/drawing/2014/main" id="{8FC5BE46-61B9-40EB-AB55-34753E95ED01}"/>
              </a:ext>
            </a:extLst>
          </p:cNvPr>
          <p:cNvSpPr/>
          <p:nvPr/>
        </p:nvSpPr>
        <p:spPr>
          <a:xfrm rot="5400000">
            <a:off x="9661258" y="2153092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3" name="Rounded Rectangle 13">
            <a:extLst>
              <a:ext uri="{FF2B5EF4-FFF2-40B4-BE49-F238E27FC236}">
                <a16:creationId xmlns:a16="http://schemas.microsoft.com/office/drawing/2014/main" id="{C53D0A6E-9CDA-4EFC-BC9C-472FB217B00E}"/>
              </a:ext>
            </a:extLst>
          </p:cNvPr>
          <p:cNvSpPr/>
          <p:nvPr/>
        </p:nvSpPr>
        <p:spPr>
          <a:xfrm>
            <a:off x="10167738" y="2325374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9D51915-FA4F-4FEB-B0F6-8A13FCFD4EB8}"/>
              </a:ext>
            </a:extLst>
          </p:cNvPr>
          <p:cNvGrpSpPr/>
          <p:nvPr/>
        </p:nvGrpSpPr>
        <p:grpSpPr>
          <a:xfrm>
            <a:off x="10388628" y="2887041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125" name="Round Same Side Corner Rectangle 4">
              <a:extLst>
                <a:ext uri="{FF2B5EF4-FFF2-40B4-BE49-F238E27FC236}">
                  <a16:creationId xmlns:a16="http://schemas.microsoft.com/office/drawing/2014/main" id="{F5C7B285-C7BA-4B0D-A69B-74030A6CE2C9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6" name="Round Same Side Corner Rectangle 6">
              <a:extLst>
                <a:ext uri="{FF2B5EF4-FFF2-40B4-BE49-F238E27FC236}">
                  <a16:creationId xmlns:a16="http://schemas.microsoft.com/office/drawing/2014/main" id="{6C45EF23-ED2E-4759-826D-FC94B423B6E8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7" name="Round Same Side Corner Rectangle 8">
              <a:extLst>
                <a:ext uri="{FF2B5EF4-FFF2-40B4-BE49-F238E27FC236}">
                  <a16:creationId xmlns:a16="http://schemas.microsoft.com/office/drawing/2014/main" id="{3CAD6EB1-C9B8-4EB2-BFD7-48B503C015F4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8" name="Isosceles Triangle 3">
            <a:extLst>
              <a:ext uri="{FF2B5EF4-FFF2-40B4-BE49-F238E27FC236}">
                <a16:creationId xmlns:a16="http://schemas.microsoft.com/office/drawing/2014/main" id="{F046B5DB-EC13-4AA1-8063-571F5723293E}"/>
              </a:ext>
            </a:extLst>
          </p:cNvPr>
          <p:cNvSpPr/>
          <p:nvPr/>
        </p:nvSpPr>
        <p:spPr>
          <a:xfrm rot="13520917">
            <a:off x="10276318" y="3423724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9" name="Rounded Rectangle 1">
            <a:extLst>
              <a:ext uri="{FF2B5EF4-FFF2-40B4-BE49-F238E27FC236}">
                <a16:creationId xmlns:a16="http://schemas.microsoft.com/office/drawing/2014/main" id="{1365D770-7005-48F1-9616-B60B0520ECE0}"/>
              </a:ext>
            </a:extLst>
          </p:cNvPr>
          <p:cNvSpPr/>
          <p:nvPr/>
        </p:nvSpPr>
        <p:spPr>
          <a:xfrm>
            <a:off x="10018888" y="3954475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0" name="Rounded Rectangle 4">
            <a:extLst>
              <a:ext uri="{FF2B5EF4-FFF2-40B4-BE49-F238E27FC236}">
                <a16:creationId xmlns:a16="http://schemas.microsoft.com/office/drawing/2014/main" id="{C3F8AE82-EA63-49AD-A07F-D968018B3A44}"/>
              </a:ext>
            </a:extLst>
          </p:cNvPr>
          <p:cNvSpPr>
            <a:spLocks noChangeAspect="1"/>
          </p:cNvSpPr>
          <p:nvPr/>
        </p:nvSpPr>
        <p:spPr>
          <a:xfrm>
            <a:off x="10186060" y="3719358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1" name="Rounded Rectangle 1">
            <a:extLst>
              <a:ext uri="{FF2B5EF4-FFF2-40B4-BE49-F238E27FC236}">
                <a16:creationId xmlns:a16="http://schemas.microsoft.com/office/drawing/2014/main" id="{373F30D6-EE52-40EE-B4A1-1586969B233C}"/>
              </a:ext>
            </a:extLst>
          </p:cNvPr>
          <p:cNvSpPr>
            <a:spLocks noChangeAspect="1"/>
          </p:cNvSpPr>
          <p:nvPr/>
        </p:nvSpPr>
        <p:spPr>
          <a:xfrm>
            <a:off x="9861735" y="2440601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2" name="Rounded Rectangle 2">
            <a:extLst>
              <a:ext uri="{FF2B5EF4-FFF2-40B4-BE49-F238E27FC236}">
                <a16:creationId xmlns:a16="http://schemas.microsoft.com/office/drawing/2014/main" id="{45CAD090-58D9-4C39-AB0D-1FDF6E6172C7}"/>
              </a:ext>
            </a:extLst>
          </p:cNvPr>
          <p:cNvSpPr>
            <a:spLocks noChangeAspect="1"/>
          </p:cNvSpPr>
          <p:nvPr/>
        </p:nvSpPr>
        <p:spPr>
          <a:xfrm>
            <a:off x="10204676" y="2860353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3" name="Rectangle 13">
            <a:extLst>
              <a:ext uri="{FF2B5EF4-FFF2-40B4-BE49-F238E27FC236}">
                <a16:creationId xmlns:a16="http://schemas.microsoft.com/office/drawing/2014/main" id="{4C351F6E-9FAB-46FD-A6D1-2FEE1113F890}"/>
              </a:ext>
            </a:extLst>
          </p:cNvPr>
          <p:cNvSpPr>
            <a:spLocks noChangeAspect="1"/>
          </p:cNvSpPr>
          <p:nvPr/>
        </p:nvSpPr>
        <p:spPr>
          <a:xfrm rot="18900000">
            <a:off x="10290635" y="3176170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4" name="Trapezoid 10">
            <a:extLst>
              <a:ext uri="{FF2B5EF4-FFF2-40B4-BE49-F238E27FC236}">
                <a16:creationId xmlns:a16="http://schemas.microsoft.com/office/drawing/2014/main" id="{0F16831A-A0C8-44A3-8C91-85FFD80984F0}"/>
              </a:ext>
            </a:extLst>
          </p:cNvPr>
          <p:cNvSpPr/>
          <p:nvPr/>
        </p:nvSpPr>
        <p:spPr>
          <a:xfrm>
            <a:off x="9919311" y="4240333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5" name="Oval 7">
            <a:extLst>
              <a:ext uri="{FF2B5EF4-FFF2-40B4-BE49-F238E27FC236}">
                <a16:creationId xmlns:a16="http://schemas.microsoft.com/office/drawing/2014/main" id="{1C616F90-0083-4C14-8ADA-ACE994356663}"/>
              </a:ext>
            </a:extLst>
          </p:cNvPr>
          <p:cNvSpPr/>
          <p:nvPr/>
        </p:nvSpPr>
        <p:spPr>
          <a:xfrm>
            <a:off x="10018886" y="2156207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6" name="Trapezoid 22">
            <a:extLst>
              <a:ext uri="{FF2B5EF4-FFF2-40B4-BE49-F238E27FC236}">
                <a16:creationId xmlns:a16="http://schemas.microsoft.com/office/drawing/2014/main" id="{4C8BBA02-6747-4D25-8AED-ACFB777D3CC2}"/>
              </a:ext>
            </a:extLst>
          </p:cNvPr>
          <p:cNvSpPr/>
          <p:nvPr/>
        </p:nvSpPr>
        <p:spPr>
          <a:xfrm>
            <a:off x="4264945" y="2439192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8FB18F1B-B239-4A98-85C3-28AD74490BF0}"/>
              </a:ext>
            </a:extLst>
          </p:cNvPr>
          <p:cNvGrpSpPr/>
          <p:nvPr/>
        </p:nvGrpSpPr>
        <p:grpSpPr>
          <a:xfrm>
            <a:off x="6027606" y="2149252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138" name="Rectangle 4">
              <a:extLst>
                <a:ext uri="{FF2B5EF4-FFF2-40B4-BE49-F238E27FC236}">
                  <a16:creationId xmlns:a16="http://schemas.microsoft.com/office/drawing/2014/main" id="{9351927C-E2A2-4315-8C88-1FD337D0976E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9" name="Parallelogram 6">
              <a:extLst>
                <a:ext uri="{FF2B5EF4-FFF2-40B4-BE49-F238E27FC236}">
                  <a16:creationId xmlns:a16="http://schemas.microsoft.com/office/drawing/2014/main" id="{6EB2484F-BE2B-4DC9-8A48-00BC7D99EEFD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0" name="Parallelogram 6">
              <a:extLst>
                <a:ext uri="{FF2B5EF4-FFF2-40B4-BE49-F238E27FC236}">
                  <a16:creationId xmlns:a16="http://schemas.microsoft.com/office/drawing/2014/main" id="{8EF08A06-534A-4D1F-95D8-8EFC75EC0A0E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1" name="Parallelogram 6">
              <a:extLst>
                <a:ext uri="{FF2B5EF4-FFF2-40B4-BE49-F238E27FC236}">
                  <a16:creationId xmlns:a16="http://schemas.microsoft.com/office/drawing/2014/main" id="{BF2745DA-2CCD-44F5-90CE-8D5ED2DCE36E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2" name="Parallelogram 6">
              <a:extLst>
                <a:ext uri="{FF2B5EF4-FFF2-40B4-BE49-F238E27FC236}">
                  <a16:creationId xmlns:a16="http://schemas.microsoft.com/office/drawing/2014/main" id="{AAF2AC98-5713-4CAD-9B12-13B3DA1F415A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3" name="Rectangle 4">
              <a:extLst>
                <a:ext uri="{FF2B5EF4-FFF2-40B4-BE49-F238E27FC236}">
                  <a16:creationId xmlns:a16="http://schemas.microsoft.com/office/drawing/2014/main" id="{2CBE0C1E-5B40-409C-996C-0E6BF04FE7AA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4" name="Parallelogram 6">
              <a:extLst>
                <a:ext uri="{FF2B5EF4-FFF2-40B4-BE49-F238E27FC236}">
                  <a16:creationId xmlns:a16="http://schemas.microsoft.com/office/drawing/2014/main" id="{7F218074-E77F-4F7D-B2D5-171F34C32BB5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5" name="Parallelogram 6">
              <a:extLst>
                <a:ext uri="{FF2B5EF4-FFF2-40B4-BE49-F238E27FC236}">
                  <a16:creationId xmlns:a16="http://schemas.microsoft.com/office/drawing/2014/main" id="{332C1A9E-AE6A-4CD9-ABBD-4CD2EC06FD57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6" name="Parallelogram 6">
              <a:extLst>
                <a:ext uri="{FF2B5EF4-FFF2-40B4-BE49-F238E27FC236}">
                  <a16:creationId xmlns:a16="http://schemas.microsoft.com/office/drawing/2014/main" id="{79EFB960-5B14-433A-A4D0-282EC856740F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7" name="Parallelogram 6">
              <a:extLst>
                <a:ext uri="{FF2B5EF4-FFF2-40B4-BE49-F238E27FC236}">
                  <a16:creationId xmlns:a16="http://schemas.microsoft.com/office/drawing/2014/main" id="{12A735E2-4E29-41CC-84B7-E14CC1487F5B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8" name="Rectangle 4">
              <a:extLst>
                <a:ext uri="{FF2B5EF4-FFF2-40B4-BE49-F238E27FC236}">
                  <a16:creationId xmlns:a16="http://schemas.microsoft.com/office/drawing/2014/main" id="{6D31E036-9D3D-4E1F-8310-E78990A05891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9" name="Parallelogram 6">
              <a:extLst>
                <a:ext uri="{FF2B5EF4-FFF2-40B4-BE49-F238E27FC236}">
                  <a16:creationId xmlns:a16="http://schemas.microsoft.com/office/drawing/2014/main" id="{D529A10D-F100-410B-88E5-310E7395FA13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0" name="Parallelogram 6">
              <a:extLst>
                <a:ext uri="{FF2B5EF4-FFF2-40B4-BE49-F238E27FC236}">
                  <a16:creationId xmlns:a16="http://schemas.microsoft.com/office/drawing/2014/main" id="{64C9884C-CAE6-4004-8D32-3D0A4C7EFE50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1" name="Parallelogram 6">
              <a:extLst>
                <a:ext uri="{FF2B5EF4-FFF2-40B4-BE49-F238E27FC236}">
                  <a16:creationId xmlns:a16="http://schemas.microsoft.com/office/drawing/2014/main" id="{E3014807-4955-4D15-B4A8-799D59856EE2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2" name="Parallelogram 6">
              <a:extLst>
                <a:ext uri="{FF2B5EF4-FFF2-40B4-BE49-F238E27FC236}">
                  <a16:creationId xmlns:a16="http://schemas.microsoft.com/office/drawing/2014/main" id="{D9B2935C-B4AE-47B2-BEEE-453772A56C3A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3" name="Rectangle 7">
              <a:extLst>
                <a:ext uri="{FF2B5EF4-FFF2-40B4-BE49-F238E27FC236}">
                  <a16:creationId xmlns:a16="http://schemas.microsoft.com/office/drawing/2014/main" id="{9D78AD01-933D-4A7C-8E08-FD182E037266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4" name="Rectangle 4">
              <a:extLst>
                <a:ext uri="{FF2B5EF4-FFF2-40B4-BE49-F238E27FC236}">
                  <a16:creationId xmlns:a16="http://schemas.microsoft.com/office/drawing/2014/main" id="{D95CC792-2163-487C-BAA6-5DDFEA783638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5" name="Rectangle 4">
              <a:extLst>
                <a:ext uri="{FF2B5EF4-FFF2-40B4-BE49-F238E27FC236}">
                  <a16:creationId xmlns:a16="http://schemas.microsoft.com/office/drawing/2014/main" id="{AFD867B0-F5C6-4043-979E-42633C5C6AF0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6" name="Rectangle 4">
              <a:extLst>
                <a:ext uri="{FF2B5EF4-FFF2-40B4-BE49-F238E27FC236}">
                  <a16:creationId xmlns:a16="http://schemas.microsoft.com/office/drawing/2014/main" id="{25A8472D-9C10-48B4-A070-77EE97E862D7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7" name="Rectangle 4">
              <a:extLst>
                <a:ext uri="{FF2B5EF4-FFF2-40B4-BE49-F238E27FC236}">
                  <a16:creationId xmlns:a16="http://schemas.microsoft.com/office/drawing/2014/main" id="{CEF20BFC-34E3-4633-AD03-A6F47E98DE14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8" name="Rectangle 4">
              <a:extLst>
                <a:ext uri="{FF2B5EF4-FFF2-40B4-BE49-F238E27FC236}">
                  <a16:creationId xmlns:a16="http://schemas.microsoft.com/office/drawing/2014/main" id="{CEB16A18-FC94-4744-8F7C-85C262F51450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9" name="Rectangle 4">
              <a:extLst>
                <a:ext uri="{FF2B5EF4-FFF2-40B4-BE49-F238E27FC236}">
                  <a16:creationId xmlns:a16="http://schemas.microsoft.com/office/drawing/2014/main" id="{726C3456-821C-461E-BECC-453698817873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CBB2E43B-E9E5-4238-93E8-AB30C79E06CE}"/>
              </a:ext>
            </a:extLst>
          </p:cNvPr>
          <p:cNvGrpSpPr/>
          <p:nvPr/>
        </p:nvGrpSpPr>
        <p:grpSpPr>
          <a:xfrm>
            <a:off x="4589385" y="2419205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161" name="Oval 3">
              <a:extLst>
                <a:ext uri="{FF2B5EF4-FFF2-40B4-BE49-F238E27FC236}">
                  <a16:creationId xmlns:a16="http://schemas.microsoft.com/office/drawing/2014/main" id="{3812CF3A-471C-48E2-8E9D-7396DB7A21E5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2" name="Oval 6">
              <a:extLst>
                <a:ext uri="{FF2B5EF4-FFF2-40B4-BE49-F238E27FC236}">
                  <a16:creationId xmlns:a16="http://schemas.microsoft.com/office/drawing/2014/main" id="{E802EB2C-13A1-4938-88C4-14C1D8CBD2EC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63" name="Rounded Rectangle 2">
            <a:extLst>
              <a:ext uri="{FF2B5EF4-FFF2-40B4-BE49-F238E27FC236}">
                <a16:creationId xmlns:a16="http://schemas.microsoft.com/office/drawing/2014/main" id="{1C22D220-DF2A-41A1-9844-713DFEF6C903}"/>
              </a:ext>
            </a:extLst>
          </p:cNvPr>
          <p:cNvSpPr/>
          <p:nvPr/>
        </p:nvSpPr>
        <p:spPr>
          <a:xfrm>
            <a:off x="5798812" y="1924622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4" name="Rounded Rectangle 2">
            <a:extLst>
              <a:ext uri="{FF2B5EF4-FFF2-40B4-BE49-F238E27FC236}">
                <a16:creationId xmlns:a16="http://schemas.microsoft.com/office/drawing/2014/main" id="{25B03F45-CDFC-451F-9C05-CA65C02CA2E2}"/>
              </a:ext>
            </a:extLst>
          </p:cNvPr>
          <p:cNvSpPr/>
          <p:nvPr/>
        </p:nvSpPr>
        <p:spPr>
          <a:xfrm>
            <a:off x="4796313" y="1996607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5" name="Oval 6">
            <a:extLst>
              <a:ext uri="{FF2B5EF4-FFF2-40B4-BE49-F238E27FC236}">
                <a16:creationId xmlns:a16="http://schemas.microsoft.com/office/drawing/2014/main" id="{A2938FCC-CE3B-4BE9-89A9-A275B2175FF2}"/>
              </a:ext>
            </a:extLst>
          </p:cNvPr>
          <p:cNvSpPr>
            <a:spLocks noChangeAspect="1"/>
          </p:cNvSpPr>
          <p:nvPr/>
        </p:nvSpPr>
        <p:spPr>
          <a:xfrm rot="2700000">
            <a:off x="5608825" y="2092737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6" name="Rectangle 9">
            <a:extLst>
              <a:ext uri="{FF2B5EF4-FFF2-40B4-BE49-F238E27FC236}">
                <a16:creationId xmlns:a16="http://schemas.microsoft.com/office/drawing/2014/main" id="{3C0A3F58-5992-4EC3-B473-94BC4FB3FE05}"/>
              </a:ext>
            </a:extLst>
          </p:cNvPr>
          <p:cNvSpPr>
            <a:spLocks noChangeAspect="1"/>
          </p:cNvSpPr>
          <p:nvPr/>
        </p:nvSpPr>
        <p:spPr>
          <a:xfrm rot="18900000">
            <a:off x="5117776" y="2013214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7" name="Rectangle 1">
            <a:extLst>
              <a:ext uri="{FF2B5EF4-FFF2-40B4-BE49-F238E27FC236}">
                <a16:creationId xmlns:a16="http://schemas.microsoft.com/office/drawing/2014/main" id="{5DF31516-E0CC-43BB-8EFD-93484A6BAF62}"/>
              </a:ext>
            </a:extLst>
          </p:cNvPr>
          <p:cNvSpPr/>
          <p:nvPr/>
        </p:nvSpPr>
        <p:spPr>
          <a:xfrm>
            <a:off x="5454077" y="1838579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8" name="Rectangle 5">
            <a:extLst>
              <a:ext uri="{FF2B5EF4-FFF2-40B4-BE49-F238E27FC236}">
                <a16:creationId xmlns:a16="http://schemas.microsoft.com/office/drawing/2014/main" id="{C3BCFC50-95EE-4F3A-8AE9-D7EE70FB2D02}"/>
              </a:ext>
            </a:extLst>
          </p:cNvPr>
          <p:cNvSpPr/>
          <p:nvPr/>
        </p:nvSpPr>
        <p:spPr>
          <a:xfrm>
            <a:off x="6071286" y="1843649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9" name="Rectangle 1">
            <a:extLst>
              <a:ext uri="{FF2B5EF4-FFF2-40B4-BE49-F238E27FC236}">
                <a16:creationId xmlns:a16="http://schemas.microsoft.com/office/drawing/2014/main" id="{21A68C88-41E0-4A34-BD65-214E958C0F43}"/>
              </a:ext>
            </a:extLst>
          </p:cNvPr>
          <p:cNvSpPr/>
          <p:nvPr/>
        </p:nvSpPr>
        <p:spPr>
          <a:xfrm>
            <a:off x="4449527" y="2107318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0" name="Chord 3">
            <a:extLst>
              <a:ext uri="{FF2B5EF4-FFF2-40B4-BE49-F238E27FC236}">
                <a16:creationId xmlns:a16="http://schemas.microsoft.com/office/drawing/2014/main" id="{83712170-54BA-4386-99C8-A8C23CF7983A}"/>
              </a:ext>
            </a:extLst>
          </p:cNvPr>
          <p:cNvSpPr/>
          <p:nvPr/>
        </p:nvSpPr>
        <p:spPr>
          <a:xfrm rot="5400000">
            <a:off x="5333145" y="2157343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1" name="Rounded Rectangle 1">
            <a:extLst>
              <a:ext uri="{FF2B5EF4-FFF2-40B4-BE49-F238E27FC236}">
                <a16:creationId xmlns:a16="http://schemas.microsoft.com/office/drawing/2014/main" id="{15060C00-8830-4603-B531-246CD95C0863}"/>
              </a:ext>
            </a:extLst>
          </p:cNvPr>
          <p:cNvSpPr/>
          <p:nvPr/>
        </p:nvSpPr>
        <p:spPr>
          <a:xfrm>
            <a:off x="4980196" y="2271635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2" name="Trapezoid 24">
            <a:extLst>
              <a:ext uri="{FF2B5EF4-FFF2-40B4-BE49-F238E27FC236}">
                <a16:creationId xmlns:a16="http://schemas.microsoft.com/office/drawing/2014/main" id="{C01CB262-7207-4BE2-9D20-C48F14C06B97}"/>
              </a:ext>
            </a:extLst>
          </p:cNvPr>
          <p:cNvSpPr>
            <a:spLocks noChangeAspect="1"/>
          </p:cNvSpPr>
          <p:nvPr/>
        </p:nvSpPr>
        <p:spPr>
          <a:xfrm rot="8369018">
            <a:off x="4310620" y="3293887"/>
            <a:ext cx="246270" cy="24861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3" name="Rounded Rectangle 12">
            <a:extLst>
              <a:ext uri="{FF2B5EF4-FFF2-40B4-BE49-F238E27FC236}">
                <a16:creationId xmlns:a16="http://schemas.microsoft.com/office/drawing/2014/main" id="{DEBCC0DB-04A4-4FA1-AC47-D41E36862EB6}"/>
              </a:ext>
            </a:extLst>
          </p:cNvPr>
          <p:cNvSpPr/>
          <p:nvPr/>
        </p:nvSpPr>
        <p:spPr>
          <a:xfrm>
            <a:off x="4466376" y="3067573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4" name="Oval 1">
            <a:extLst>
              <a:ext uri="{FF2B5EF4-FFF2-40B4-BE49-F238E27FC236}">
                <a16:creationId xmlns:a16="http://schemas.microsoft.com/office/drawing/2014/main" id="{A09FA5ED-686F-4DF2-944A-73F7854D1115}"/>
              </a:ext>
            </a:extLst>
          </p:cNvPr>
          <p:cNvSpPr/>
          <p:nvPr/>
        </p:nvSpPr>
        <p:spPr>
          <a:xfrm>
            <a:off x="3656076" y="3864240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5" name="Isosceles Triangle 4">
            <a:extLst>
              <a:ext uri="{FF2B5EF4-FFF2-40B4-BE49-F238E27FC236}">
                <a16:creationId xmlns:a16="http://schemas.microsoft.com/office/drawing/2014/main" id="{10208319-221E-45D8-800C-CA2196B13CFF}"/>
              </a:ext>
            </a:extLst>
          </p:cNvPr>
          <p:cNvSpPr/>
          <p:nvPr/>
        </p:nvSpPr>
        <p:spPr>
          <a:xfrm>
            <a:off x="4285400" y="4132394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6" name="Round Same Side Corner Rectangle 7">
            <a:extLst>
              <a:ext uri="{FF2B5EF4-FFF2-40B4-BE49-F238E27FC236}">
                <a16:creationId xmlns:a16="http://schemas.microsoft.com/office/drawing/2014/main" id="{D9915223-7B11-4A8A-A8D8-E091B71508EF}"/>
              </a:ext>
            </a:extLst>
          </p:cNvPr>
          <p:cNvSpPr>
            <a:spLocks noChangeAspect="1"/>
          </p:cNvSpPr>
          <p:nvPr/>
        </p:nvSpPr>
        <p:spPr>
          <a:xfrm rot="10800000">
            <a:off x="7768710" y="3293887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7" name="Frame 1">
            <a:extLst>
              <a:ext uri="{FF2B5EF4-FFF2-40B4-BE49-F238E27FC236}">
                <a16:creationId xmlns:a16="http://schemas.microsoft.com/office/drawing/2014/main" id="{53491E2C-0AFD-47AF-B180-1C58EC824B9D}"/>
              </a:ext>
            </a:extLst>
          </p:cNvPr>
          <p:cNvSpPr/>
          <p:nvPr/>
        </p:nvSpPr>
        <p:spPr>
          <a:xfrm>
            <a:off x="4222996" y="3885916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8" name="Oval 1">
            <a:extLst>
              <a:ext uri="{FF2B5EF4-FFF2-40B4-BE49-F238E27FC236}">
                <a16:creationId xmlns:a16="http://schemas.microsoft.com/office/drawing/2014/main" id="{C1A21595-031F-4444-9C1D-BED640F874AA}"/>
              </a:ext>
            </a:extLst>
          </p:cNvPr>
          <p:cNvSpPr/>
          <p:nvPr/>
        </p:nvSpPr>
        <p:spPr>
          <a:xfrm>
            <a:off x="6995770" y="4074796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9" name="Isosceles Triangle 4">
            <a:extLst>
              <a:ext uri="{FF2B5EF4-FFF2-40B4-BE49-F238E27FC236}">
                <a16:creationId xmlns:a16="http://schemas.microsoft.com/office/drawing/2014/main" id="{1539CE24-6766-49B2-A6DB-0ADFEEEBF263}"/>
              </a:ext>
            </a:extLst>
          </p:cNvPr>
          <p:cNvSpPr/>
          <p:nvPr/>
        </p:nvSpPr>
        <p:spPr>
          <a:xfrm>
            <a:off x="7642340" y="4212430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0" name="Frame 1">
            <a:extLst>
              <a:ext uri="{FF2B5EF4-FFF2-40B4-BE49-F238E27FC236}">
                <a16:creationId xmlns:a16="http://schemas.microsoft.com/office/drawing/2014/main" id="{8808ED85-C9AA-42B8-A76E-8FE10B53B973}"/>
              </a:ext>
            </a:extLst>
          </p:cNvPr>
          <p:cNvSpPr/>
          <p:nvPr/>
        </p:nvSpPr>
        <p:spPr>
          <a:xfrm>
            <a:off x="6844485" y="4310862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C0403024-0229-490B-ADC7-A8BF6AB4A99D}"/>
              </a:ext>
            </a:extLst>
          </p:cNvPr>
          <p:cNvGrpSpPr/>
          <p:nvPr/>
        </p:nvGrpSpPr>
        <p:grpSpPr>
          <a:xfrm>
            <a:off x="9366847" y="2139456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182" name="Rectangle 4">
              <a:extLst>
                <a:ext uri="{FF2B5EF4-FFF2-40B4-BE49-F238E27FC236}">
                  <a16:creationId xmlns:a16="http://schemas.microsoft.com/office/drawing/2014/main" id="{BAFCC2F0-4343-45AC-B85F-4B5BF0E63ABC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3" name="Parallelogram 6">
              <a:extLst>
                <a:ext uri="{FF2B5EF4-FFF2-40B4-BE49-F238E27FC236}">
                  <a16:creationId xmlns:a16="http://schemas.microsoft.com/office/drawing/2014/main" id="{A4C5C446-BB27-47A1-830A-14B510FEEEF8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4" name="Parallelogram 6">
              <a:extLst>
                <a:ext uri="{FF2B5EF4-FFF2-40B4-BE49-F238E27FC236}">
                  <a16:creationId xmlns:a16="http://schemas.microsoft.com/office/drawing/2014/main" id="{C5BACAFB-D46D-4429-8499-A59A1FA2905A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5" name="Parallelogram 6">
              <a:extLst>
                <a:ext uri="{FF2B5EF4-FFF2-40B4-BE49-F238E27FC236}">
                  <a16:creationId xmlns:a16="http://schemas.microsoft.com/office/drawing/2014/main" id="{68C849D2-BD33-49B8-B16E-C691C496F2A9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6" name="Parallelogram 6">
              <a:extLst>
                <a:ext uri="{FF2B5EF4-FFF2-40B4-BE49-F238E27FC236}">
                  <a16:creationId xmlns:a16="http://schemas.microsoft.com/office/drawing/2014/main" id="{2638A41D-20EF-4BFF-91CF-15579EF572E7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7" name="Rectangle 4">
              <a:extLst>
                <a:ext uri="{FF2B5EF4-FFF2-40B4-BE49-F238E27FC236}">
                  <a16:creationId xmlns:a16="http://schemas.microsoft.com/office/drawing/2014/main" id="{C963CC0A-75FA-4203-9B85-B137FCB540CA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8" name="Parallelogram 6">
              <a:extLst>
                <a:ext uri="{FF2B5EF4-FFF2-40B4-BE49-F238E27FC236}">
                  <a16:creationId xmlns:a16="http://schemas.microsoft.com/office/drawing/2014/main" id="{46036FED-942B-4530-8173-DD7AC7E6474C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9" name="Parallelogram 6">
              <a:extLst>
                <a:ext uri="{FF2B5EF4-FFF2-40B4-BE49-F238E27FC236}">
                  <a16:creationId xmlns:a16="http://schemas.microsoft.com/office/drawing/2014/main" id="{577556D5-5900-46AC-ABCE-2430C76E7C30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0" name="Parallelogram 6">
              <a:extLst>
                <a:ext uri="{FF2B5EF4-FFF2-40B4-BE49-F238E27FC236}">
                  <a16:creationId xmlns:a16="http://schemas.microsoft.com/office/drawing/2014/main" id="{A564C844-911A-48CC-A92C-4A5A418FA805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1" name="Parallelogram 6">
              <a:extLst>
                <a:ext uri="{FF2B5EF4-FFF2-40B4-BE49-F238E27FC236}">
                  <a16:creationId xmlns:a16="http://schemas.microsoft.com/office/drawing/2014/main" id="{845CF301-1BB6-44FC-8FEE-6DCEAF62862A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2" name="Rectangle 4">
              <a:extLst>
                <a:ext uri="{FF2B5EF4-FFF2-40B4-BE49-F238E27FC236}">
                  <a16:creationId xmlns:a16="http://schemas.microsoft.com/office/drawing/2014/main" id="{C11D46D7-1A89-4B6F-83E9-BA712FB95E8B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3" name="Parallelogram 6">
              <a:extLst>
                <a:ext uri="{FF2B5EF4-FFF2-40B4-BE49-F238E27FC236}">
                  <a16:creationId xmlns:a16="http://schemas.microsoft.com/office/drawing/2014/main" id="{00F7324C-AEAC-482D-88D5-3497A5FA5B52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4" name="Parallelogram 6">
              <a:extLst>
                <a:ext uri="{FF2B5EF4-FFF2-40B4-BE49-F238E27FC236}">
                  <a16:creationId xmlns:a16="http://schemas.microsoft.com/office/drawing/2014/main" id="{D6D60BA9-2BB6-432E-B78F-B7405F068474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5" name="Parallelogram 6">
              <a:extLst>
                <a:ext uri="{FF2B5EF4-FFF2-40B4-BE49-F238E27FC236}">
                  <a16:creationId xmlns:a16="http://schemas.microsoft.com/office/drawing/2014/main" id="{9A9B4FF4-D8C7-4370-A92B-B4FF18EA7AFB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6" name="Parallelogram 6">
              <a:extLst>
                <a:ext uri="{FF2B5EF4-FFF2-40B4-BE49-F238E27FC236}">
                  <a16:creationId xmlns:a16="http://schemas.microsoft.com/office/drawing/2014/main" id="{C18C0DD3-1AED-47D0-9893-C27884A746F4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7" name="Rectangle 7">
              <a:extLst>
                <a:ext uri="{FF2B5EF4-FFF2-40B4-BE49-F238E27FC236}">
                  <a16:creationId xmlns:a16="http://schemas.microsoft.com/office/drawing/2014/main" id="{BC6E0332-E3B3-4DD7-8B72-8CDC26529EFB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8" name="Rectangle 4">
              <a:extLst>
                <a:ext uri="{FF2B5EF4-FFF2-40B4-BE49-F238E27FC236}">
                  <a16:creationId xmlns:a16="http://schemas.microsoft.com/office/drawing/2014/main" id="{DABED73D-9F68-4C8B-AC51-2EBC777F599F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9" name="Rectangle 4">
              <a:extLst>
                <a:ext uri="{FF2B5EF4-FFF2-40B4-BE49-F238E27FC236}">
                  <a16:creationId xmlns:a16="http://schemas.microsoft.com/office/drawing/2014/main" id="{BE8890ED-0331-4D4E-95ED-C4AC21D0D4A0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0" name="Rectangle 4">
              <a:extLst>
                <a:ext uri="{FF2B5EF4-FFF2-40B4-BE49-F238E27FC236}">
                  <a16:creationId xmlns:a16="http://schemas.microsoft.com/office/drawing/2014/main" id="{7F4537E7-306C-4A62-A71E-9965E30301AB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1" name="Rectangle 4">
              <a:extLst>
                <a:ext uri="{FF2B5EF4-FFF2-40B4-BE49-F238E27FC236}">
                  <a16:creationId xmlns:a16="http://schemas.microsoft.com/office/drawing/2014/main" id="{C6FD5A1C-C389-4A9C-8632-CFC65F9D2942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2" name="Rectangle 4">
              <a:extLst>
                <a:ext uri="{FF2B5EF4-FFF2-40B4-BE49-F238E27FC236}">
                  <a16:creationId xmlns:a16="http://schemas.microsoft.com/office/drawing/2014/main" id="{4C0BBA5F-CF4C-4C0C-9A6E-348530406833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3" name="Rectangle 4">
              <a:extLst>
                <a:ext uri="{FF2B5EF4-FFF2-40B4-BE49-F238E27FC236}">
                  <a16:creationId xmlns:a16="http://schemas.microsoft.com/office/drawing/2014/main" id="{E88ED448-20B2-43BA-B202-79D69D0F5A92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04" name="Rounded Rectangle 2">
            <a:extLst>
              <a:ext uri="{FF2B5EF4-FFF2-40B4-BE49-F238E27FC236}">
                <a16:creationId xmlns:a16="http://schemas.microsoft.com/office/drawing/2014/main" id="{79422E0F-D588-46FA-8C44-9D056873CFFD}"/>
              </a:ext>
            </a:extLst>
          </p:cNvPr>
          <p:cNvSpPr/>
          <p:nvPr/>
        </p:nvSpPr>
        <p:spPr>
          <a:xfrm>
            <a:off x="9138054" y="1914828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5" name="Rounded Rectangle 2">
            <a:extLst>
              <a:ext uri="{FF2B5EF4-FFF2-40B4-BE49-F238E27FC236}">
                <a16:creationId xmlns:a16="http://schemas.microsoft.com/office/drawing/2014/main" id="{827CF30A-2304-48BC-8288-0247E8049E73}"/>
              </a:ext>
            </a:extLst>
          </p:cNvPr>
          <p:cNvSpPr/>
          <p:nvPr/>
        </p:nvSpPr>
        <p:spPr>
          <a:xfrm>
            <a:off x="8135555" y="1986812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6" name="Oval 6">
            <a:extLst>
              <a:ext uri="{FF2B5EF4-FFF2-40B4-BE49-F238E27FC236}">
                <a16:creationId xmlns:a16="http://schemas.microsoft.com/office/drawing/2014/main" id="{DF998365-C30A-4547-AE2C-7F9470F92E37}"/>
              </a:ext>
            </a:extLst>
          </p:cNvPr>
          <p:cNvSpPr>
            <a:spLocks noChangeAspect="1"/>
          </p:cNvSpPr>
          <p:nvPr/>
        </p:nvSpPr>
        <p:spPr>
          <a:xfrm rot="2700000">
            <a:off x="8948067" y="2082942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7" name="Rectangle 9">
            <a:extLst>
              <a:ext uri="{FF2B5EF4-FFF2-40B4-BE49-F238E27FC236}">
                <a16:creationId xmlns:a16="http://schemas.microsoft.com/office/drawing/2014/main" id="{346AD80E-7E44-40ED-994F-61F79BB676C4}"/>
              </a:ext>
            </a:extLst>
          </p:cNvPr>
          <p:cNvSpPr>
            <a:spLocks noChangeAspect="1"/>
          </p:cNvSpPr>
          <p:nvPr/>
        </p:nvSpPr>
        <p:spPr>
          <a:xfrm rot="18900000">
            <a:off x="8457018" y="2003419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8" name="Rectangle 1">
            <a:extLst>
              <a:ext uri="{FF2B5EF4-FFF2-40B4-BE49-F238E27FC236}">
                <a16:creationId xmlns:a16="http://schemas.microsoft.com/office/drawing/2014/main" id="{01B39F76-80B9-4998-8E57-4BD90857A4BB}"/>
              </a:ext>
            </a:extLst>
          </p:cNvPr>
          <p:cNvSpPr/>
          <p:nvPr/>
        </p:nvSpPr>
        <p:spPr>
          <a:xfrm>
            <a:off x="7788769" y="2097522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9" name="Chord 3">
            <a:extLst>
              <a:ext uri="{FF2B5EF4-FFF2-40B4-BE49-F238E27FC236}">
                <a16:creationId xmlns:a16="http://schemas.microsoft.com/office/drawing/2014/main" id="{6AE78BDB-1C1B-4AAB-A560-7A42E0663194}"/>
              </a:ext>
            </a:extLst>
          </p:cNvPr>
          <p:cNvSpPr/>
          <p:nvPr/>
        </p:nvSpPr>
        <p:spPr>
          <a:xfrm rot="5400000">
            <a:off x="8672388" y="2147548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0" name="Rounded Rectangle 1">
            <a:extLst>
              <a:ext uri="{FF2B5EF4-FFF2-40B4-BE49-F238E27FC236}">
                <a16:creationId xmlns:a16="http://schemas.microsoft.com/office/drawing/2014/main" id="{5964AA91-C237-4B64-A875-3429C41844D1}"/>
              </a:ext>
            </a:extLst>
          </p:cNvPr>
          <p:cNvSpPr/>
          <p:nvPr/>
        </p:nvSpPr>
        <p:spPr>
          <a:xfrm>
            <a:off x="8319439" y="2261840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89F06105-6E36-4E73-9ACD-002F47ABE407}"/>
              </a:ext>
            </a:extLst>
          </p:cNvPr>
          <p:cNvGrpSpPr/>
          <p:nvPr/>
        </p:nvGrpSpPr>
        <p:grpSpPr>
          <a:xfrm>
            <a:off x="7135803" y="2603548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212" name="Round Same Side Corner Rectangle 4">
              <a:extLst>
                <a:ext uri="{FF2B5EF4-FFF2-40B4-BE49-F238E27FC236}">
                  <a16:creationId xmlns:a16="http://schemas.microsoft.com/office/drawing/2014/main" id="{01206567-2BAB-48EA-B0B0-A012969BE10A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3" name="Round Same Side Corner Rectangle 6">
              <a:extLst>
                <a:ext uri="{FF2B5EF4-FFF2-40B4-BE49-F238E27FC236}">
                  <a16:creationId xmlns:a16="http://schemas.microsoft.com/office/drawing/2014/main" id="{DFAB77A6-2265-4A71-84DE-9540EA153666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4" name="Round Same Side Corner Rectangle 8">
              <a:extLst>
                <a:ext uri="{FF2B5EF4-FFF2-40B4-BE49-F238E27FC236}">
                  <a16:creationId xmlns:a16="http://schemas.microsoft.com/office/drawing/2014/main" id="{85DD615B-D230-411A-B411-FC55C1600DE9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15" name="Rounded Rectangle 1">
            <a:extLst>
              <a:ext uri="{FF2B5EF4-FFF2-40B4-BE49-F238E27FC236}">
                <a16:creationId xmlns:a16="http://schemas.microsoft.com/office/drawing/2014/main" id="{B6E7ED7F-DD49-4F96-8ED4-F3B18744ECB9}"/>
              </a:ext>
            </a:extLst>
          </p:cNvPr>
          <p:cNvSpPr>
            <a:spLocks noChangeAspect="1"/>
          </p:cNvSpPr>
          <p:nvPr/>
        </p:nvSpPr>
        <p:spPr>
          <a:xfrm>
            <a:off x="7855871" y="2685153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16" name="Trapezoid 22">
            <a:extLst>
              <a:ext uri="{FF2B5EF4-FFF2-40B4-BE49-F238E27FC236}">
                <a16:creationId xmlns:a16="http://schemas.microsoft.com/office/drawing/2014/main" id="{2659BEF1-15A0-480E-BB20-0EFCFDAA5850}"/>
              </a:ext>
            </a:extLst>
          </p:cNvPr>
          <p:cNvSpPr/>
          <p:nvPr/>
        </p:nvSpPr>
        <p:spPr>
          <a:xfrm>
            <a:off x="7630641" y="2411466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4D1AA128-7920-4785-A4DD-A833528B4D47}"/>
              </a:ext>
            </a:extLst>
          </p:cNvPr>
          <p:cNvGrpSpPr/>
          <p:nvPr/>
        </p:nvGrpSpPr>
        <p:grpSpPr>
          <a:xfrm>
            <a:off x="7955081" y="2391479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218" name="Oval 3">
              <a:extLst>
                <a:ext uri="{FF2B5EF4-FFF2-40B4-BE49-F238E27FC236}">
                  <a16:creationId xmlns:a16="http://schemas.microsoft.com/office/drawing/2014/main" id="{390019D0-65FE-46B5-A885-FE804A8A0C7F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9" name="Oval 6">
              <a:extLst>
                <a:ext uri="{FF2B5EF4-FFF2-40B4-BE49-F238E27FC236}">
                  <a16:creationId xmlns:a16="http://schemas.microsoft.com/office/drawing/2014/main" id="{7FA5AED3-4F51-4563-A210-BCBDEEED89FA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20" name="Rounded Rectangle 12">
            <a:extLst>
              <a:ext uri="{FF2B5EF4-FFF2-40B4-BE49-F238E27FC236}">
                <a16:creationId xmlns:a16="http://schemas.microsoft.com/office/drawing/2014/main" id="{682DDD06-9F63-4862-AF6A-E2F9CE719B06}"/>
              </a:ext>
            </a:extLst>
          </p:cNvPr>
          <p:cNvSpPr/>
          <p:nvPr/>
        </p:nvSpPr>
        <p:spPr>
          <a:xfrm>
            <a:off x="7832071" y="3039848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1" name="Oval 1">
            <a:extLst>
              <a:ext uri="{FF2B5EF4-FFF2-40B4-BE49-F238E27FC236}">
                <a16:creationId xmlns:a16="http://schemas.microsoft.com/office/drawing/2014/main" id="{2B88D5AB-6F05-4341-8F3E-F4688D4973A7}"/>
              </a:ext>
            </a:extLst>
          </p:cNvPr>
          <p:cNvSpPr/>
          <p:nvPr/>
        </p:nvSpPr>
        <p:spPr>
          <a:xfrm>
            <a:off x="10271345" y="3930812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2" name="Oval 1">
            <a:extLst>
              <a:ext uri="{FF2B5EF4-FFF2-40B4-BE49-F238E27FC236}">
                <a16:creationId xmlns:a16="http://schemas.microsoft.com/office/drawing/2014/main" id="{CA04961E-F341-4D9F-A854-3E5C78B88F33}"/>
              </a:ext>
            </a:extLst>
          </p:cNvPr>
          <p:cNvSpPr/>
          <p:nvPr/>
        </p:nvSpPr>
        <p:spPr>
          <a:xfrm>
            <a:off x="759126" y="3226308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3" name="Rectangle 5">
            <a:extLst>
              <a:ext uri="{FF2B5EF4-FFF2-40B4-BE49-F238E27FC236}">
                <a16:creationId xmlns:a16="http://schemas.microsoft.com/office/drawing/2014/main" id="{01F3F2C7-B0A4-4B44-BC49-403E58496589}"/>
              </a:ext>
            </a:extLst>
          </p:cNvPr>
          <p:cNvSpPr/>
          <p:nvPr/>
        </p:nvSpPr>
        <p:spPr>
          <a:xfrm>
            <a:off x="9447880" y="1853449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4" name="Isosceles Triangle 4">
            <a:extLst>
              <a:ext uri="{FF2B5EF4-FFF2-40B4-BE49-F238E27FC236}">
                <a16:creationId xmlns:a16="http://schemas.microsoft.com/office/drawing/2014/main" id="{5C24B725-98C3-4ED7-A180-0747DDE61885}"/>
              </a:ext>
            </a:extLst>
          </p:cNvPr>
          <p:cNvSpPr/>
          <p:nvPr/>
        </p:nvSpPr>
        <p:spPr>
          <a:xfrm>
            <a:off x="10493089" y="3443225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2E141EC4-F972-40A3-9A18-27598DAA0861}"/>
              </a:ext>
            </a:extLst>
          </p:cNvPr>
          <p:cNvGrpSpPr>
            <a:grpSpLocks noChangeAspect="1"/>
          </p:cNvGrpSpPr>
          <p:nvPr/>
        </p:nvGrpSpPr>
        <p:grpSpPr>
          <a:xfrm>
            <a:off x="10491199" y="3192949"/>
            <a:ext cx="248616" cy="204130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226" name="Donut 260">
              <a:extLst>
                <a:ext uri="{FF2B5EF4-FFF2-40B4-BE49-F238E27FC236}">
                  <a16:creationId xmlns:a16="http://schemas.microsoft.com/office/drawing/2014/main" id="{486BB483-532E-45CA-B96C-6BE1CA7FABB1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27" name="Rounded Rectangle 261">
              <a:extLst>
                <a:ext uri="{FF2B5EF4-FFF2-40B4-BE49-F238E27FC236}">
                  <a16:creationId xmlns:a16="http://schemas.microsoft.com/office/drawing/2014/main" id="{86335027-954D-4283-A941-0F3875C12B51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" name="Round Same Side Corner Rectangle 262">
              <a:extLst>
                <a:ext uri="{FF2B5EF4-FFF2-40B4-BE49-F238E27FC236}">
                  <a16:creationId xmlns:a16="http://schemas.microsoft.com/office/drawing/2014/main" id="{00997046-0DB5-49C8-B19E-9FB851DCB910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9" name="Block Arc 228">
              <a:extLst>
                <a:ext uri="{FF2B5EF4-FFF2-40B4-BE49-F238E27FC236}">
                  <a16:creationId xmlns:a16="http://schemas.microsoft.com/office/drawing/2014/main" id="{3B54EBDA-5ED5-471E-A408-492DB4D639C0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30" name="Frame 1">
            <a:extLst>
              <a:ext uri="{FF2B5EF4-FFF2-40B4-BE49-F238E27FC236}">
                <a16:creationId xmlns:a16="http://schemas.microsoft.com/office/drawing/2014/main" id="{BFDAC6C5-9A38-4719-ADFE-E7BED249F2F5}"/>
              </a:ext>
            </a:extLst>
          </p:cNvPr>
          <p:cNvSpPr/>
          <p:nvPr/>
        </p:nvSpPr>
        <p:spPr>
          <a:xfrm>
            <a:off x="10544689" y="3803909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31" name="Rectangle 1">
            <a:extLst>
              <a:ext uri="{FF2B5EF4-FFF2-40B4-BE49-F238E27FC236}">
                <a16:creationId xmlns:a16="http://schemas.microsoft.com/office/drawing/2014/main" id="{A2B5358A-E3EF-4CBF-8F22-799DBB33B0BC}"/>
              </a:ext>
            </a:extLst>
          </p:cNvPr>
          <p:cNvSpPr/>
          <p:nvPr/>
        </p:nvSpPr>
        <p:spPr>
          <a:xfrm>
            <a:off x="8805392" y="1812376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123AC362-1B2B-4067-ADE7-A1A2DEB36C71}"/>
              </a:ext>
            </a:extLst>
          </p:cNvPr>
          <p:cNvGrpSpPr/>
          <p:nvPr/>
        </p:nvGrpSpPr>
        <p:grpSpPr>
          <a:xfrm>
            <a:off x="6403706" y="1805976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233" name="Rectangle 4">
              <a:extLst>
                <a:ext uri="{FF2B5EF4-FFF2-40B4-BE49-F238E27FC236}">
                  <a16:creationId xmlns:a16="http://schemas.microsoft.com/office/drawing/2014/main" id="{28286A89-57EE-483C-A595-0A63E75C1E69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4" name="Parallelogram 6">
              <a:extLst>
                <a:ext uri="{FF2B5EF4-FFF2-40B4-BE49-F238E27FC236}">
                  <a16:creationId xmlns:a16="http://schemas.microsoft.com/office/drawing/2014/main" id="{0BCD171C-C851-4735-8961-F4ABD4A047B6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5" name="Parallelogram 6">
              <a:extLst>
                <a:ext uri="{FF2B5EF4-FFF2-40B4-BE49-F238E27FC236}">
                  <a16:creationId xmlns:a16="http://schemas.microsoft.com/office/drawing/2014/main" id="{C39D3B8B-9310-4124-B98E-1DD537214FA1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6" name="Parallelogram 6">
              <a:extLst>
                <a:ext uri="{FF2B5EF4-FFF2-40B4-BE49-F238E27FC236}">
                  <a16:creationId xmlns:a16="http://schemas.microsoft.com/office/drawing/2014/main" id="{7421CDB5-A862-41D1-BE8C-B76799C586A7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7" name="Parallelogram 6">
              <a:extLst>
                <a:ext uri="{FF2B5EF4-FFF2-40B4-BE49-F238E27FC236}">
                  <a16:creationId xmlns:a16="http://schemas.microsoft.com/office/drawing/2014/main" id="{C5DE0177-4AEE-42FB-A402-CE5B28AB825D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8" name="Rectangle 4">
              <a:extLst>
                <a:ext uri="{FF2B5EF4-FFF2-40B4-BE49-F238E27FC236}">
                  <a16:creationId xmlns:a16="http://schemas.microsoft.com/office/drawing/2014/main" id="{B612308A-B344-4AEE-94A4-ECE8D7791C25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9" name="Parallelogram 6">
              <a:extLst>
                <a:ext uri="{FF2B5EF4-FFF2-40B4-BE49-F238E27FC236}">
                  <a16:creationId xmlns:a16="http://schemas.microsoft.com/office/drawing/2014/main" id="{40AC8360-B193-4105-8CA3-31397EDFC2AB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0" name="Parallelogram 6">
              <a:extLst>
                <a:ext uri="{FF2B5EF4-FFF2-40B4-BE49-F238E27FC236}">
                  <a16:creationId xmlns:a16="http://schemas.microsoft.com/office/drawing/2014/main" id="{6CF73454-35FD-4946-8453-EF3F1FC50DBF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1" name="Parallelogram 6">
              <a:extLst>
                <a:ext uri="{FF2B5EF4-FFF2-40B4-BE49-F238E27FC236}">
                  <a16:creationId xmlns:a16="http://schemas.microsoft.com/office/drawing/2014/main" id="{0AA8E07F-2DCA-4C2E-AD59-CA225673CBBE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2" name="Parallelogram 6">
              <a:extLst>
                <a:ext uri="{FF2B5EF4-FFF2-40B4-BE49-F238E27FC236}">
                  <a16:creationId xmlns:a16="http://schemas.microsoft.com/office/drawing/2014/main" id="{3E5B0F87-4B05-43EE-9D08-836F940D56A6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3" name="Rectangle 4">
              <a:extLst>
                <a:ext uri="{FF2B5EF4-FFF2-40B4-BE49-F238E27FC236}">
                  <a16:creationId xmlns:a16="http://schemas.microsoft.com/office/drawing/2014/main" id="{59AF9416-3E41-47A1-A0BA-A622AB5C5958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4" name="Parallelogram 6">
              <a:extLst>
                <a:ext uri="{FF2B5EF4-FFF2-40B4-BE49-F238E27FC236}">
                  <a16:creationId xmlns:a16="http://schemas.microsoft.com/office/drawing/2014/main" id="{B6275BFA-BC98-4576-AF63-CDADE62FE047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5" name="Parallelogram 6">
              <a:extLst>
                <a:ext uri="{FF2B5EF4-FFF2-40B4-BE49-F238E27FC236}">
                  <a16:creationId xmlns:a16="http://schemas.microsoft.com/office/drawing/2014/main" id="{80DD1796-81BC-44A3-A43D-F321FEECE020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6" name="Parallelogram 6">
              <a:extLst>
                <a:ext uri="{FF2B5EF4-FFF2-40B4-BE49-F238E27FC236}">
                  <a16:creationId xmlns:a16="http://schemas.microsoft.com/office/drawing/2014/main" id="{22426F00-E23F-4AB0-9787-BBA87F9BAFDB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7" name="Parallelogram 6">
              <a:extLst>
                <a:ext uri="{FF2B5EF4-FFF2-40B4-BE49-F238E27FC236}">
                  <a16:creationId xmlns:a16="http://schemas.microsoft.com/office/drawing/2014/main" id="{AC66B451-7645-44EE-9D88-93E366908DAA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8" name="Rectangle 7">
              <a:extLst>
                <a:ext uri="{FF2B5EF4-FFF2-40B4-BE49-F238E27FC236}">
                  <a16:creationId xmlns:a16="http://schemas.microsoft.com/office/drawing/2014/main" id="{7222D7B6-7004-4CF0-892B-C14F5C797E99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9" name="Rectangle 4">
              <a:extLst>
                <a:ext uri="{FF2B5EF4-FFF2-40B4-BE49-F238E27FC236}">
                  <a16:creationId xmlns:a16="http://schemas.microsoft.com/office/drawing/2014/main" id="{941225E3-39AD-4544-A13D-F121743C173B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0" name="Rectangle 4">
              <a:extLst>
                <a:ext uri="{FF2B5EF4-FFF2-40B4-BE49-F238E27FC236}">
                  <a16:creationId xmlns:a16="http://schemas.microsoft.com/office/drawing/2014/main" id="{0AD230EC-72E4-4A34-AA47-5805C5317E95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1" name="Rectangle 4">
              <a:extLst>
                <a:ext uri="{FF2B5EF4-FFF2-40B4-BE49-F238E27FC236}">
                  <a16:creationId xmlns:a16="http://schemas.microsoft.com/office/drawing/2014/main" id="{D92C709C-F569-4DD9-9348-AAFCD28B7281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2" name="Rectangle 4">
              <a:extLst>
                <a:ext uri="{FF2B5EF4-FFF2-40B4-BE49-F238E27FC236}">
                  <a16:creationId xmlns:a16="http://schemas.microsoft.com/office/drawing/2014/main" id="{AD2F1F7B-F5F9-4224-AA87-232308BE0CB6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3" name="Rectangle 4">
              <a:extLst>
                <a:ext uri="{FF2B5EF4-FFF2-40B4-BE49-F238E27FC236}">
                  <a16:creationId xmlns:a16="http://schemas.microsoft.com/office/drawing/2014/main" id="{D04A127B-D873-4DE9-B7C6-4E353D10E4D6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4" name="Rectangle 4">
              <a:extLst>
                <a:ext uri="{FF2B5EF4-FFF2-40B4-BE49-F238E27FC236}">
                  <a16:creationId xmlns:a16="http://schemas.microsoft.com/office/drawing/2014/main" id="{3D196FD4-795A-45A1-B292-41F96D1BFB54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E6C65654-EB23-4B17-BF02-512BA1CE3FA6}"/>
              </a:ext>
            </a:extLst>
          </p:cNvPr>
          <p:cNvGrpSpPr/>
          <p:nvPr/>
        </p:nvGrpSpPr>
        <p:grpSpPr>
          <a:xfrm>
            <a:off x="9769938" y="1844755"/>
            <a:ext cx="247566" cy="249222"/>
            <a:chOff x="2612260" y="1422267"/>
            <a:chExt cx="3975964" cy="4002557"/>
          </a:xfrm>
          <a:solidFill>
            <a:schemeClr val="accent3"/>
          </a:solidFill>
        </p:grpSpPr>
        <p:sp>
          <p:nvSpPr>
            <p:cNvPr id="256" name="Rectangle 4">
              <a:extLst>
                <a:ext uri="{FF2B5EF4-FFF2-40B4-BE49-F238E27FC236}">
                  <a16:creationId xmlns:a16="http://schemas.microsoft.com/office/drawing/2014/main" id="{81FD74C4-0F52-4BCB-9345-8132BBD85812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7" name="Parallelogram 6">
              <a:extLst>
                <a:ext uri="{FF2B5EF4-FFF2-40B4-BE49-F238E27FC236}">
                  <a16:creationId xmlns:a16="http://schemas.microsoft.com/office/drawing/2014/main" id="{97513B45-C9AB-48A2-A23A-7395B4C68F73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8" name="Parallelogram 6">
              <a:extLst>
                <a:ext uri="{FF2B5EF4-FFF2-40B4-BE49-F238E27FC236}">
                  <a16:creationId xmlns:a16="http://schemas.microsoft.com/office/drawing/2014/main" id="{4D9213D6-031E-498B-AEFF-BAB03D28137D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9" name="Parallelogram 6">
              <a:extLst>
                <a:ext uri="{FF2B5EF4-FFF2-40B4-BE49-F238E27FC236}">
                  <a16:creationId xmlns:a16="http://schemas.microsoft.com/office/drawing/2014/main" id="{B966097F-85A4-4DE9-B94E-4FD45E570156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0" name="Parallelogram 6">
              <a:extLst>
                <a:ext uri="{FF2B5EF4-FFF2-40B4-BE49-F238E27FC236}">
                  <a16:creationId xmlns:a16="http://schemas.microsoft.com/office/drawing/2014/main" id="{D9F1229B-CF76-4529-9294-8A72BE486E6B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1" name="Rectangle 4">
              <a:extLst>
                <a:ext uri="{FF2B5EF4-FFF2-40B4-BE49-F238E27FC236}">
                  <a16:creationId xmlns:a16="http://schemas.microsoft.com/office/drawing/2014/main" id="{55D68156-C4B6-4215-BCC1-536F4E2FCFD8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2" name="Parallelogram 6">
              <a:extLst>
                <a:ext uri="{FF2B5EF4-FFF2-40B4-BE49-F238E27FC236}">
                  <a16:creationId xmlns:a16="http://schemas.microsoft.com/office/drawing/2014/main" id="{272E22A3-A3F7-4F1B-8342-F6D96E4D93CB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3" name="Parallelogram 6">
              <a:extLst>
                <a:ext uri="{FF2B5EF4-FFF2-40B4-BE49-F238E27FC236}">
                  <a16:creationId xmlns:a16="http://schemas.microsoft.com/office/drawing/2014/main" id="{73B72284-801A-4478-850C-13997ECD0BF2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4" name="Parallelogram 6">
              <a:extLst>
                <a:ext uri="{FF2B5EF4-FFF2-40B4-BE49-F238E27FC236}">
                  <a16:creationId xmlns:a16="http://schemas.microsoft.com/office/drawing/2014/main" id="{C50189AD-B598-4B46-A571-D26DD777A3BB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5" name="Parallelogram 6">
              <a:extLst>
                <a:ext uri="{FF2B5EF4-FFF2-40B4-BE49-F238E27FC236}">
                  <a16:creationId xmlns:a16="http://schemas.microsoft.com/office/drawing/2014/main" id="{EA0EAB91-75DA-45B6-912F-FACA7B1202E8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6" name="Rectangle 4">
              <a:extLst>
                <a:ext uri="{FF2B5EF4-FFF2-40B4-BE49-F238E27FC236}">
                  <a16:creationId xmlns:a16="http://schemas.microsoft.com/office/drawing/2014/main" id="{C0DB8BAD-2A3A-4BFD-9130-C68D3732B18C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7" name="Parallelogram 6">
              <a:extLst>
                <a:ext uri="{FF2B5EF4-FFF2-40B4-BE49-F238E27FC236}">
                  <a16:creationId xmlns:a16="http://schemas.microsoft.com/office/drawing/2014/main" id="{71B834B8-182A-4229-9576-0CE83C9F4D9A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8" name="Parallelogram 6">
              <a:extLst>
                <a:ext uri="{FF2B5EF4-FFF2-40B4-BE49-F238E27FC236}">
                  <a16:creationId xmlns:a16="http://schemas.microsoft.com/office/drawing/2014/main" id="{1186A88E-695C-4BDC-A832-E236E2A45E32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9" name="Parallelogram 6">
              <a:extLst>
                <a:ext uri="{FF2B5EF4-FFF2-40B4-BE49-F238E27FC236}">
                  <a16:creationId xmlns:a16="http://schemas.microsoft.com/office/drawing/2014/main" id="{EB7B6B97-04A2-410A-9057-575407A0147A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0" name="Parallelogram 6">
              <a:extLst>
                <a:ext uri="{FF2B5EF4-FFF2-40B4-BE49-F238E27FC236}">
                  <a16:creationId xmlns:a16="http://schemas.microsoft.com/office/drawing/2014/main" id="{6D3C9926-B243-4889-99B3-6E82316382B6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1" name="Rectangle 7">
              <a:extLst>
                <a:ext uri="{FF2B5EF4-FFF2-40B4-BE49-F238E27FC236}">
                  <a16:creationId xmlns:a16="http://schemas.microsoft.com/office/drawing/2014/main" id="{F184D167-4B64-4205-8156-0AD1689184B1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2" name="Rectangle 4">
              <a:extLst>
                <a:ext uri="{FF2B5EF4-FFF2-40B4-BE49-F238E27FC236}">
                  <a16:creationId xmlns:a16="http://schemas.microsoft.com/office/drawing/2014/main" id="{8B6E34BA-6757-47E5-B4F2-4F451ACE956F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3" name="Rectangle 4">
              <a:extLst>
                <a:ext uri="{FF2B5EF4-FFF2-40B4-BE49-F238E27FC236}">
                  <a16:creationId xmlns:a16="http://schemas.microsoft.com/office/drawing/2014/main" id="{839AC28C-2568-406F-B4D0-833E802B903E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4" name="Rectangle 4">
              <a:extLst>
                <a:ext uri="{FF2B5EF4-FFF2-40B4-BE49-F238E27FC236}">
                  <a16:creationId xmlns:a16="http://schemas.microsoft.com/office/drawing/2014/main" id="{910F2561-8942-4CE5-92E5-3BA2A73CA0BC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5" name="Rectangle 4">
              <a:extLst>
                <a:ext uri="{FF2B5EF4-FFF2-40B4-BE49-F238E27FC236}">
                  <a16:creationId xmlns:a16="http://schemas.microsoft.com/office/drawing/2014/main" id="{B1C63B24-7182-44AD-8D10-53A5074C51A4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6" name="Rectangle 4">
              <a:extLst>
                <a:ext uri="{FF2B5EF4-FFF2-40B4-BE49-F238E27FC236}">
                  <a16:creationId xmlns:a16="http://schemas.microsoft.com/office/drawing/2014/main" id="{2490A24C-83F1-433B-93B7-0D23B43D2267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7" name="Rectangle 4">
              <a:extLst>
                <a:ext uri="{FF2B5EF4-FFF2-40B4-BE49-F238E27FC236}">
                  <a16:creationId xmlns:a16="http://schemas.microsoft.com/office/drawing/2014/main" id="{CC4D5CC3-E2D7-435A-8240-925B5F747EB1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78" name="Rounded Rectangle 2">
            <a:extLst>
              <a:ext uri="{FF2B5EF4-FFF2-40B4-BE49-F238E27FC236}">
                <a16:creationId xmlns:a16="http://schemas.microsoft.com/office/drawing/2014/main" id="{EFE55C33-D0A2-4B33-93D0-08E98BDE871D}"/>
              </a:ext>
            </a:extLst>
          </p:cNvPr>
          <p:cNvSpPr/>
          <p:nvPr/>
        </p:nvSpPr>
        <p:spPr>
          <a:xfrm>
            <a:off x="4230317" y="2742407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9" name="Rectangle 1">
            <a:extLst>
              <a:ext uri="{FF2B5EF4-FFF2-40B4-BE49-F238E27FC236}">
                <a16:creationId xmlns:a16="http://schemas.microsoft.com/office/drawing/2014/main" id="{218494B4-3ABA-459B-947F-F5C5C19A5D99}"/>
              </a:ext>
            </a:extLst>
          </p:cNvPr>
          <p:cNvSpPr/>
          <p:nvPr/>
        </p:nvSpPr>
        <p:spPr>
          <a:xfrm>
            <a:off x="3883531" y="2853118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0" name="Rounded Rectangle 1">
            <a:extLst>
              <a:ext uri="{FF2B5EF4-FFF2-40B4-BE49-F238E27FC236}">
                <a16:creationId xmlns:a16="http://schemas.microsoft.com/office/drawing/2014/main" id="{F137655C-49CC-4D7F-9E15-B110047B457E}"/>
              </a:ext>
            </a:extLst>
          </p:cNvPr>
          <p:cNvSpPr/>
          <p:nvPr/>
        </p:nvSpPr>
        <p:spPr>
          <a:xfrm>
            <a:off x="4126823" y="3574803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81" name="Group 251">
            <a:extLst>
              <a:ext uri="{FF2B5EF4-FFF2-40B4-BE49-F238E27FC236}">
                <a16:creationId xmlns:a16="http://schemas.microsoft.com/office/drawing/2014/main" id="{7EC41C21-BB48-466D-B0FC-CEBA658667A8}"/>
              </a:ext>
            </a:extLst>
          </p:cNvPr>
          <p:cNvGrpSpPr/>
          <p:nvPr/>
        </p:nvGrpSpPr>
        <p:grpSpPr>
          <a:xfrm>
            <a:off x="3822671" y="3136249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282" name="Oval 3">
              <a:extLst>
                <a:ext uri="{FF2B5EF4-FFF2-40B4-BE49-F238E27FC236}">
                  <a16:creationId xmlns:a16="http://schemas.microsoft.com/office/drawing/2014/main" id="{C15C1348-7230-4B6F-B6FC-C6B656BC74E2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3" name="Oval 6">
              <a:extLst>
                <a:ext uri="{FF2B5EF4-FFF2-40B4-BE49-F238E27FC236}">
                  <a16:creationId xmlns:a16="http://schemas.microsoft.com/office/drawing/2014/main" id="{5F72AF0E-04DC-4D45-8933-358951649C94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84" name="Rounded Rectangle 3">
            <a:extLst>
              <a:ext uri="{FF2B5EF4-FFF2-40B4-BE49-F238E27FC236}">
                <a16:creationId xmlns:a16="http://schemas.microsoft.com/office/drawing/2014/main" id="{350D9FEC-EF5B-4EC3-8956-DA4F40D1F4CD}"/>
              </a:ext>
            </a:extLst>
          </p:cNvPr>
          <p:cNvSpPr/>
          <p:nvPr/>
        </p:nvSpPr>
        <p:spPr>
          <a:xfrm rot="5400000">
            <a:off x="3456063" y="4207108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5" name="Oval 7">
            <a:extLst>
              <a:ext uri="{FF2B5EF4-FFF2-40B4-BE49-F238E27FC236}">
                <a16:creationId xmlns:a16="http://schemas.microsoft.com/office/drawing/2014/main" id="{E2A38058-3AC5-47C2-9F59-90CAB112D3E8}"/>
              </a:ext>
            </a:extLst>
          </p:cNvPr>
          <p:cNvSpPr/>
          <p:nvPr/>
        </p:nvSpPr>
        <p:spPr>
          <a:xfrm>
            <a:off x="4218506" y="3095669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86" name="Group 170">
            <a:extLst>
              <a:ext uri="{FF2B5EF4-FFF2-40B4-BE49-F238E27FC236}">
                <a16:creationId xmlns:a16="http://schemas.microsoft.com/office/drawing/2014/main" id="{7C19C960-C530-45F8-BA4F-D0B672377D7F}"/>
              </a:ext>
            </a:extLst>
          </p:cNvPr>
          <p:cNvGrpSpPr/>
          <p:nvPr/>
        </p:nvGrpSpPr>
        <p:grpSpPr>
          <a:xfrm>
            <a:off x="3889744" y="4177908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287" name="Rectangle 4">
              <a:extLst>
                <a:ext uri="{FF2B5EF4-FFF2-40B4-BE49-F238E27FC236}">
                  <a16:creationId xmlns:a16="http://schemas.microsoft.com/office/drawing/2014/main" id="{9B47EC4F-1A65-4C16-84F6-B4A54280692E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8" name="Parallelogram 6">
              <a:extLst>
                <a:ext uri="{FF2B5EF4-FFF2-40B4-BE49-F238E27FC236}">
                  <a16:creationId xmlns:a16="http://schemas.microsoft.com/office/drawing/2014/main" id="{D19D4890-0406-4A9B-8BD8-FB4B7DD6DDE9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9" name="Parallelogram 6">
              <a:extLst>
                <a:ext uri="{FF2B5EF4-FFF2-40B4-BE49-F238E27FC236}">
                  <a16:creationId xmlns:a16="http://schemas.microsoft.com/office/drawing/2014/main" id="{32BB569B-C302-412C-AC26-8CB7E0F30D8F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0" name="Parallelogram 6">
              <a:extLst>
                <a:ext uri="{FF2B5EF4-FFF2-40B4-BE49-F238E27FC236}">
                  <a16:creationId xmlns:a16="http://schemas.microsoft.com/office/drawing/2014/main" id="{A2CE88A3-79ED-4CB7-9B4C-FD7D8C2C1362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1" name="Parallelogram 6">
              <a:extLst>
                <a:ext uri="{FF2B5EF4-FFF2-40B4-BE49-F238E27FC236}">
                  <a16:creationId xmlns:a16="http://schemas.microsoft.com/office/drawing/2014/main" id="{E25C5EA6-9435-4E25-984B-0922A438AC63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2" name="Rectangle 4">
              <a:extLst>
                <a:ext uri="{FF2B5EF4-FFF2-40B4-BE49-F238E27FC236}">
                  <a16:creationId xmlns:a16="http://schemas.microsoft.com/office/drawing/2014/main" id="{831AEC93-C2A0-4B04-9617-C3FFE02322C4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3" name="Parallelogram 6">
              <a:extLst>
                <a:ext uri="{FF2B5EF4-FFF2-40B4-BE49-F238E27FC236}">
                  <a16:creationId xmlns:a16="http://schemas.microsoft.com/office/drawing/2014/main" id="{C14C1341-B89B-4DDA-A85A-3FBCCE0FA5D0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4" name="Parallelogram 6">
              <a:extLst>
                <a:ext uri="{FF2B5EF4-FFF2-40B4-BE49-F238E27FC236}">
                  <a16:creationId xmlns:a16="http://schemas.microsoft.com/office/drawing/2014/main" id="{A748347C-50D3-4322-A74C-BB5BF40A023D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5" name="Parallelogram 6">
              <a:extLst>
                <a:ext uri="{FF2B5EF4-FFF2-40B4-BE49-F238E27FC236}">
                  <a16:creationId xmlns:a16="http://schemas.microsoft.com/office/drawing/2014/main" id="{5945E6E0-809F-423E-98BF-221A64338518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6" name="Parallelogram 6">
              <a:extLst>
                <a:ext uri="{FF2B5EF4-FFF2-40B4-BE49-F238E27FC236}">
                  <a16:creationId xmlns:a16="http://schemas.microsoft.com/office/drawing/2014/main" id="{DE165ABD-0FFD-49CA-A0E9-45378DAB6EB4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7" name="Rectangle 4">
              <a:extLst>
                <a:ext uri="{FF2B5EF4-FFF2-40B4-BE49-F238E27FC236}">
                  <a16:creationId xmlns:a16="http://schemas.microsoft.com/office/drawing/2014/main" id="{D48DFC06-C281-4099-B58B-7DEAEC79E4BC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8" name="Parallelogram 6">
              <a:extLst>
                <a:ext uri="{FF2B5EF4-FFF2-40B4-BE49-F238E27FC236}">
                  <a16:creationId xmlns:a16="http://schemas.microsoft.com/office/drawing/2014/main" id="{63343BC3-2056-4506-84CF-6EA03ECFF16D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9" name="Parallelogram 6">
              <a:extLst>
                <a:ext uri="{FF2B5EF4-FFF2-40B4-BE49-F238E27FC236}">
                  <a16:creationId xmlns:a16="http://schemas.microsoft.com/office/drawing/2014/main" id="{2234B845-4920-4C32-AFD9-5065CFB45C45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0" name="Parallelogram 6">
              <a:extLst>
                <a:ext uri="{FF2B5EF4-FFF2-40B4-BE49-F238E27FC236}">
                  <a16:creationId xmlns:a16="http://schemas.microsoft.com/office/drawing/2014/main" id="{54DDC6B8-1912-45BB-87A1-A84B72683A78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1" name="Parallelogram 6">
              <a:extLst>
                <a:ext uri="{FF2B5EF4-FFF2-40B4-BE49-F238E27FC236}">
                  <a16:creationId xmlns:a16="http://schemas.microsoft.com/office/drawing/2014/main" id="{9A4AE221-662D-46BF-BD7D-1C86E8637025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2" name="Rectangle 7">
              <a:extLst>
                <a:ext uri="{FF2B5EF4-FFF2-40B4-BE49-F238E27FC236}">
                  <a16:creationId xmlns:a16="http://schemas.microsoft.com/office/drawing/2014/main" id="{06ADDE94-E72E-4D04-B970-F47846B54836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3" name="Rectangle 4">
              <a:extLst>
                <a:ext uri="{FF2B5EF4-FFF2-40B4-BE49-F238E27FC236}">
                  <a16:creationId xmlns:a16="http://schemas.microsoft.com/office/drawing/2014/main" id="{0CEBD0E4-EA16-4014-A49C-806E06518290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4" name="Rectangle 4">
              <a:extLst>
                <a:ext uri="{FF2B5EF4-FFF2-40B4-BE49-F238E27FC236}">
                  <a16:creationId xmlns:a16="http://schemas.microsoft.com/office/drawing/2014/main" id="{FE1D5D92-597A-4E92-8348-B521D621836A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5" name="Rectangle 4">
              <a:extLst>
                <a:ext uri="{FF2B5EF4-FFF2-40B4-BE49-F238E27FC236}">
                  <a16:creationId xmlns:a16="http://schemas.microsoft.com/office/drawing/2014/main" id="{9344FDC6-7C9D-453A-BF0E-34BE20DDFD87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6" name="Rectangle 4">
              <a:extLst>
                <a:ext uri="{FF2B5EF4-FFF2-40B4-BE49-F238E27FC236}">
                  <a16:creationId xmlns:a16="http://schemas.microsoft.com/office/drawing/2014/main" id="{3A5DE287-1C22-4519-A01A-150EA5FA6DDF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7" name="Rectangle 4">
              <a:extLst>
                <a:ext uri="{FF2B5EF4-FFF2-40B4-BE49-F238E27FC236}">
                  <a16:creationId xmlns:a16="http://schemas.microsoft.com/office/drawing/2014/main" id="{0F94E994-2F92-45C9-81D5-2CF5C10E4D5F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8" name="Rectangle 4">
              <a:extLst>
                <a:ext uri="{FF2B5EF4-FFF2-40B4-BE49-F238E27FC236}">
                  <a16:creationId xmlns:a16="http://schemas.microsoft.com/office/drawing/2014/main" id="{04C82E2F-A006-463F-9F34-0B9CD9882255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09" name="Rectangle 5">
            <a:extLst>
              <a:ext uri="{FF2B5EF4-FFF2-40B4-BE49-F238E27FC236}">
                <a16:creationId xmlns:a16="http://schemas.microsoft.com/office/drawing/2014/main" id="{AE1DF890-74D8-4531-8AB7-B1EFBD6AE21A}"/>
              </a:ext>
            </a:extLst>
          </p:cNvPr>
          <p:cNvSpPr/>
          <p:nvPr/>
        </p:nvSpPr>
        <p:spPr>
          <a:xfrm>
            <a:off x="3932530" y="3833577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10" name="Group 266">
            <a:extLst>
              <a:ext uri="{FF2B5EF4-FFF2-40B4-BE49-F238E27FC236}">
                <a16:creationId xmlns:a16="http://schemas.microsoft.com/office/drawing/2014/main" id="{48783C46-FDD9-4F5C-B80D-32571B5A60E7}"/>
              </a:ext>
            </a:extLst>
          </p:cNvPr>
          <p:cNvGrpSpPr/>
          <p:nvPr/>
        </p:nvGrpSpPr>
        <p:grpSpPr>
          <a:xfrm>
            <a:off x="3777349" y="3481982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311" name="Rectangle 4">
              <a:extLst>
                <a:ext uri="{FF2B5EF4-FFF2-40B4-BE49-F238E27FC236}">
                  <a16:creationId xmlns:a16="http://schemas.microsoft.com/office/drawing/2014/main" id="{2623156C-6AAF-4CC8-9359-696E0F966B87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2" name="Parallelogram 6">
              <a:extLst>
                <a:ext uri="{FF2B5EF4-FFF2-40B4-BE49-F238E27FC236}">
                  <a16:creationId xmlns:a16="http://schemas.microsoft.com/office/drawing/2014/main" id="{498731D1-B6F5-4C8C-AE61-4C68A492F563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3" name="Parallelogram 6">
              <a:extLst>
                <a:ext uri="{FF2B5EF4-FFF2-40B4-BE49-F238E27FC236}">
                  <a16:creationId xmlns:a16="http://schemas.microsoft.com/office/drawing/2014/main" id="{B7703F46-58B9-4D8A-AE3A-E13EB3D2E62F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4" name="Parallelogram 6">
              <a:extLst>
                <a:ext uri="{FF2B5EF4-FFF2-40B4-BE49-F238E27FC236}">
                  <a16:creationId xmlns:a16="http://schemas.microsoft.com/office/drawing/2014/main" id="{7DC3E070-3736-472E-9CC7-515AF50613C0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5" name="Parallelogram 6">
              <a:extLst>
                <a:ext uri="{FF2B5EF4-FFF2-40B4-BE49-F238E27FC236}">
                  <a16:creationId xmlns:a16="http://schemas.microsoft.com/office/drawing/2014/main" id="{EED53674-F204-4DCA-B3A1-F487796EBC37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6" name="Rectangle 4">
              <a:extLst>
                <a:ext uri="{FF2B5EF4-FFF2-40B4-BE49-F238E27FC236}">
                  <a16:creationId xmlns:a16="http://schemas.microsoft.com/office/drawing/2014/main" id="{7C68AE30-7822-4890-8B1D-D3C38A11BA38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7" name="Parallelogram 6">
              <a:extLst>
                <a:ext uri="{FF2B5EF4-FFF2-40B4-BE49-F238E27FC236}">
                  <a16:creationId xmlns:a16="http://schemas.microsoft.com/office/drawing/2014/main" id="{01627FFF-E7E2-4890-BC55-83A7BAF9C3A0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8" name="Parallelogram 6">
              <a:extLst>
                <a:ext uri="{FF2B5EF4-FFF2-40B4-BE49-F238E27FC236}">
                  <a16:creationId xmlns:a16="http://schemas.microsoft.com/office/drawing/2014/main" id="{0665F79F-A7AA-48E9-AFA4-C81F821287E7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9" name="Parallelogram 6">
              <a:extLst>
                <a:ext uri="{FF2B5EF4-FFF2-40B4-BE49-F238E27FC236}">
                  <a16:creationId xmlns:a16="http://schemas.microsoft.com/office/drawing/2014/main" id="{D8B9177D-A432-4308-9712-744246E2BFF0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0" name="Parallelogram 6">
              <a:extLst>
                <a:ext uri="{FF2B5EF4-FFF2-40B4-BE49-F238E27FC236}">
                  <a16:creationId xmlns:a16="http://schemas.microsoft.com/office/drawing/2014/main" id="{2A156377-EF12-4C4C-9EAD-0D06B3DF0E30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1" name="Rectangle 4">
              <a:extLst>
                <a:ext uri="{FF2B5EF4-FFF2-40B4-BE49-F238E27FC236}">
                  <a16:creationId xmlns:a16="http://schemas.microsoft.com/office/drawing/2014/main" id="{E84729EF-6000-4910-A739-8054EA98DF8C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2" name="Parallelogram 6">
              <a:extLst>
                <a:ext uri="{FF2B5EF4-FFF2-40B4-BE49-F238E27FC236}">
                  <a16:creationId xmlns:a16="http://schemas.microsoft.com/office/drawing/2014/main" id="{9AF1C754-CA60-4BE1-94C4-D951161F070E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3" name="Parallelogram 6">
              <a:extLst>
                <a:ext uri="{FF2B5EF4-FFF2-40B4-BE49-F238E27FC236}">
                  <a16:creationId xmlns:a16="http://schemas.microsoft.com/office/drawing/2014/main" id="{7DBBA27A-A9A1-436F-8192-7BCC2474D898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4" name="Parallelogram 6">
              <a:extLst>
                <a:ext uri="{FF2B5EF4-FFF2-40B4-BE49-F238E27FC236}">
                  <a16:creationId xmlns:a16="http://schemas.microsoft.com/office/drawing/2014/main" id="{BBAC78AD-B56D-4D71-9BA9-A5DD67F8A9A9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5" name="Parallelogram 6">
              <a:extLst>
                <a:ext uri="{FF2B5EF4-FFF2-40B4-BE49-F238E27FC236}">
                  <a16:creationId xmlns:a16="http://schemas.microsoft.com/office/drawing/2014/main" id="{4B1D8C72-ECFD-4B96-A92B-A7C507C3C387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6" name="Rectangle 7">
              <a:extLst>
                <a:ext uri="{FF2B5EF4-FFF2-40B4-BE49-F238E27FC236}">
                  <a16:creationId xmlns:a16="http://schemas.microsoft.com/office/drawing/2014/main" id="{919FD201-C6E8-47F0-ABCF-114A65F46FF8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7" name="Rectangle 4">
              <a:extLst>
                <a:ext uri="{FF2B5EF4-FFF2-40B4-BE49-F238E27FC236}">
                  <a16:creationId xmlns:a16="http://schemas.microsoft.com/office/drawing/2014/main" id="{61B30F3F-E373-4740-99A3-BE925317C8E6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8" name="Rectangle 4">
              <a:extLst>
                <a:ext uri="{FF2B5EF4-FFF2-40B4-BE49-F238E27FC236}">
                  <a16:creationId xmlns:a16="http://schemas.microsoft.com/office/drawing/2014/main" id="{518B936D-A964-47CA-A5D8-4506BD4FF080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9" name="Rectangle 4">
              <a:extLst>
                <a:ext uri="{FF2B5EF4-FFF2-40B4-BE49-F238E27FC236}">
                  <a16:creationId xmlns:a16="http://schemas.microsoft.com/office/drawing/2014/main" id="{92D83300-58BB-463C-8CD8-F66E76C2519A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0" name="Rectangle 4">
              <a:extLst>
                <a:ext uri="{FF2B5EF4-FFF2-40B4-BE49-F238E27FC236}">
                  <a16:creationId xmlns:a16="http://schemas.microsoft.com/office/drawing/2014/main" id="{309A9990-50F8-4F44-9DB3-D19A8B87AC4F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1" name="Rectangle 4">
              <a:extLst>
                <a:ext uri="{FF2B5EF4-FFF2-40B4-BE49-F238E27FC236}">
                  <a16:creationId xmlns:a16="http://schemas.microsoft.com/office/drawing/2014/main" id="{F352876B-DC46-4DEB-BC53-11FC9642F7D6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2" name="Rectangle 4">
              <a:extLst>
                <a:ext uri="{FF2B5EF4-FFF2-40B4-BE49-F238E27FC236}">
                  <a16:creationId xmlns:a16="http://schemas.microsoft.com/office/drawing/2014/main" id="{B7C367F4-74B7-45D0-9DF5-A2DAEE8C4619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3" name="Frame 1">
            <a:extLst>
              <a:ext uri="{FF2B5EF4-FFF2-40B4-BE49-F238E27FC236}">
                <a16:creationId xmlns:a16="http://schemas.microsoft.com/office/drawing/2014/main" id="{463AEC66-E667-42E2-84A8-BB20497A0C18}"/>
              </a:ext>
            </a:extLst>
          </p:cNvPr>
          <p:cNvSpPr/>
          <p:nvPr/>
        </p:nvSpPr>
        <p:spPr>
          <a:xfrm>
            <a:off x="7614434" y="3907408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4" name="Rounded Rectangle 2">
            <a:extLst>
              <a:ext uri="{FF2B5EF4-FFF2-40B4-BE49-F238E27FC236}">
                <a16:creationId xmlns:a16="http://schemas.microsoft.com/office/drawing/2014/main" id="{6AD11E77-EB25-458C-8893-8352D5727D0F}"/>
              </a:ext>
            </a:extLst>
          </p:cNvPr>
          <p:cNvSpPr/>
          <p:nvPr/>
        </p:nvSpPr>
        <p:spPr>
          <a:xfrm>
            <a:off x="7621755" y="2763899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5" name="Rectangle 1">
            <a:extLst>
              <a:ext uri="{FF2B5EF4-FFF2-40B4-BE49-F238E27FC236}">
                <a16:creationId xmlns:a16="http://schemas.microsoft.com/office/drawing/2014/main" id="{CBD5E154-9536-40CC-92F3-37D48AE37155}"/>
              </a:ext>
            </a:extLst>
          </p:cNvPr>
          <p:cNvSpPr/>
          <p:nvPr/>
        </p:nvSpPr>
        <p:spPr>
          <a:xfrm>
            <a:off x="7274969" y="2874609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6" name="Rounded Rectangle 1">
            <a:extLst>
              <a:ext uri="{FF2B5EF4-FFF2-40B4-BE49-F238E27FC236}">
                <a16:creationId xmlns:a16="http://schemas.microsoft.com/office/drawing/2014/main" id="{B72A3B80-90A2-4F5B-9DFA-44CF081919E4}"/>
              </a:ext>
            </a:extLst>
          </p:cNvPr>
          <p:cNvSpPr/>
          <p:nvPr/>
        </p:nvSpPr>
        <p:spPr>
          <a:xfrm>
            <a:off x="7518261" y="3596295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37" name="Group 251">
            <a:extLst>
              <a:ext uri="{FF2B5EF4-FFF2-40B4-BE49-F238E27FC236}">
                <a16:creationId xmlns:a16="http://schemas.microsoft.com/office/drawing/2014/main" id="{C467C160-2DDA-4FDE-BD78-E4D4E64EEB37}"/>
              </a:ext>
            </a:extLst>
          </p:cNvPr>
          <p:cNvGrpSpPr/>
          <p:nvPr/>
        </p:nvGrpSpPr>
        <p:grpSpPr>
          <a:xfrm>
            <a:off x="7250054" y="3157745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338" name="Oval 3">
              <a:extLst>
                <a:ext uri="{FF2B5EF4-FFF2-40B4-BE49-F238E27FC236}">
                  <a16:creationId xmlns:a16="http://schemas.microsoft.com/office/drawing/2014/main" id="{DAAC07AF-8231-4443-A8BD-575F67479ED1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9" name="Oval 6">
              <a:extLst>
                <a:ext uri="{FF2B5EF4-FFF2-40B4-BE49-F238E27FC236}">
                  <a16:creationId xmlns:a16="http://schemas.microsoft.com/office/drawing/2014/main" id="{C21D2794-0F95-405D-B2BD-CEFCC4973953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0" name="Oval 7">
            <a:extLst>
              <a:ext uri="{FF2B5EF4-FFF2-40B4-BE49-F238E27FC236}">
                <a16:creationId xmlns:a16="http://schemas.microsoft.com/office/drawing/2014/main" id="{1D428426-6B36-48AB-A888-72B8C84E2B4C}"/>
              </a:ext>
            </a:extLst>
          </p:cNvPr>
          <p:cNvSpPr/>
          <p:nvPr/>
        </p:nvSpPr>
        <p:spPr>
          <a:xfrm>
            <a:off x="7609944" y="3117162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1" name="Group 170">
            <a:extLst>
              <a:ext uri="{FF2B5EF4-FFF2-40B4-BE49-F238E27FC236}">
                <a16:creationId xmlns:a16="http://schemas.microsoft.com/office/drawing/2014/main" id="{9699CA97-F134-4089-89AF-A9A264ADC5E0}"/>
              </a:ext>
            </a:extLst>
          </p:cNvPr>
          <p:cNvGrpSpPr/>
          <p:nvPr/>
        </p:nvGrpSpPr>
        <p:grpSpPr>
          <a:xfrm>
            <a:off x="7321472" y="4175274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342" name="Rectangle 4">
              <a:extLst>
                <a:ext uri="{FF2B5EF4-FFF2-40B4-BE49-F238E27FC236}">
                  <a16:creationId xmlns:a16="http://schemas.microsoft.com/office/drawing/2014/main" id="{84D2F382-63CF-4AE4-A7A1-593D7185BE9D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3" name="Parallelogram 6">
              <a:extLst>
                <a:ext uri="{FF2B5EF4-FFF2-40B4-BE49-F238E27FC236}">
                  <a16:creationId xmlns:a16="http://schemas.microsoft.com/office/drawing/2014/main" id="{BA7BE238-18DD-431F-BB40-2FC475A111B1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4" name="Parallelogram 6">
              <a:extLst>
                <a:ext uri="{FF2B5EF4-FFF2-40B4-BE49-F238E27FC236}">
                  <a16:creationId xmlns:a16="http://schemas.microsoft.com/office/drawing/2014/main" id="{3DF178C8-A6C7-449E-A3E0-99301D8E8B0E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5" name="Parallelogram 6">
              <a:extLst>
                <a:ext uri="{FF2B5EF4-FFF2-40B4-BE49-F238E27FC236}">
                  <a16:creationId xmlns:a16="http://schemas.microsoft.com/office/drawing/2014/main" id="{88FA499A-D216-4D82-A1FE-DA65603127F5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6" name="Parallelogram 6">
              <a:extLst>
                <a:ext uri="{FF2B5EF4-FFF2-40B4-BE49-F238E27FC236}">
                  <a16:creationId xmlns:a16="http://schemas.microsoft.com/office/drawing/2014/main" id="{6289E7D1-0E8B-4503-A4BA-402CD9AF9354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7" name="Rectangle 4">
              <a:extLst>
                <a:ext uri="{FF2B5EF4-FFF2-40B4-BE49-F238E27FC236}">
                  <a16:creationId xmlns:a16="http://schemas.microsoft.com/office/drawing/2014/main" id="{2AD96149-F28D-4F96-9BD0-A8F40D74C485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8" name="Parallelogram 6">
              <a:extLst>
                <a:ext uri="{FF2B5EF4-FFF2-40B4-BE49-F238E27FC236}">
                  <a16:creationId xmlns:a16="http://schemas.microsoft.com/office/drawing/2014/main" id="{2E5B7506-95CB-4E63-99F7-D95F175EF3BC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9" name="Parallelogram 6">
              <a:extLst>
                <a:ext uri="{FF2B5EF4-FFF2-40B4-BE49-F238E27FC236}">
                  <a16:creationId xmlns:a16="http://schemas.microsoft.com/office/drawing/2014/main" id="{FA149865-ED7A-4534-AFC7-6605594E0309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0" name="Parallelogram 6">
              <a:extLst>
                <a:ext uri="{FF2B5EF4-FFF2-40B4-BE49-F238E27FC236}">
                  <a16:creationId xmlns:a16="http://schemas.microsoft.com/office/drawing/2014/main" id="{D544990D-8633-409C-BDEF-A454806FA3C9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1" name="Parallelogram 6">
              <a:extLst>
                <a:ext uri="{FF2B5EF4-FFF2-40B4-BE49-F238E27FC236}">
                  <a16:creationId xmlns:a16="http://schemas.microsoft.com/office/drawing/2014/main" id="{F9361B33-000C-420A-9DB6-4D38D507B5DC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2" name="Rectangle 4">
              <a:extLst>
                <a:ext uri="{FF2B5EF4-FFF2-40B4-BE49-F238E27FC236}">
                  <a16:creationId xmlns:a16="http://schemas.microsoft.com/office/drawing/2014/main" id="{88BF0D29-0972-4BEC-A890-41C0415980FF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3" name="Parallelogram 6">
              <a:extLst>
                <a:ext uri="{FF2B5EF4-FFF2-40B4-BE49-F238E27FC236}">
                  <a16:creationId xmlns:a16="http://schemas.microsoft.com/office/drawing/2014/main" id="{8B1AA648-1CAF-4941-A8A8-07F6B7657204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4" name="Parallelogram 6">
              <a:extLst>
                <a:ext uri="{FF2B5EF4-FFF2-40B4-BE49-F238E27FC236}">
                  <a16:creationId xmlns:a16="http://schemas.microsoft.com/office/drawing/2014/main" id="{509AA961-A455-4BF3-84EC-AA94D3FA0C73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5" name="Parallelogram 6">
              <a:extLst>
                <a:ext uri="{FF2B5EF4-FFF2-40B4-BE49-F238E27FC236}">
                  <a16:creationId xmlns:a16="http://schemas.microsoft.com/office/drawing/2014/main" id="{09FDD112-189F-42F9-BE9B-04DCF7FD0CD2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6" name="Parallelogram 6">
              <a:extLst>
                <a:ext uri="{FF2B5EF4-FFF2-40B4-BE49-F238E27FC236}">
                  <a16:creationId xmlns:a16="http://schemas.microsoft.com/office/drawing/2014/main" id="{72B3A2D4-3FEE-42FE-B70B-1AD9854F83C0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7" name="Rectangle 7">
              <a:extLst>
                <a:ext uri="{FF2B5EF4-FFF2-40B4-BE49-F238E27FC236}">
                  <a16:creationId xmlns:a16="http://schemas.microsoft.com/office/drawing/2014/main" id="{7CD2DDF9-D367-480C-90BD-59E92C6ABEE1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8" name="Rectangle 4">
              <a:extLst>
                <a:ext uri="{FF2B5EF4-FFF2-40B4-BE49-F238E27FC236}">
                  <a16:creationId xmlns:a16="http://schemas.microsoft.com/office/drawing/2014/main" id="{F7DDB296-8153-4C61-A83C-52ED06AAA1AA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9" name="Rectangle 4">
              <a:extLst>
                <a:ext uri="{FF2B5EF4-FFF2-40B4-BE49-F238E27FC236}">
                  <a16:creationId xmlns:a16="http://schemas.microsoft.com/office/drawing/2014/main" id="{DFEBFF64-765A-4C5B-8B96-7849EB274B35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0" name="Rectangle 4">
              <a:extLst>
                <a:ext uri="{FF2B5EF4-FFF2-40B4-BE49-F238E27FC236}">
                  <a16:creationId xmlns:a16="http://schemas.microsoft.com/office/drawing/2014/main" id="{47BC3186-D83E-4FF8-9578-9EDEE4FC5776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1" name="Rectangle 4">
              <a:extLst>
                <a:ext uri="{FF2B5EF4-FFF2-40B4-BE49-F238E27FC236}">
                  <a16:creationId xmlns:a16="http://schemas.microsoft.com/office/drawing/2014/main" id="{B1254772-1082-47BD-883F-8EC24219782F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2" name="Rectangle 4">
              <a:extLst>
                <a:ext uri="{FF2B5EF4-FFF2-40B4-BE49-F238E27FC236}">
                  <a16:creationId xmlns:a16="http://schemas.microsoft.com/office/drawing/2014/main" id="{91DF69EB-EE48-4377-89EB-06A9D74290D4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3" name="Rectangle 4">
              <a:extLst>
                <a:ext uri="{FF2B5EF4-FFF2-40B4-BE49-F238E27FC236}">
                  <a16:creationId xmlns:a16="http://schemas.microsoft.com/office/drawing/2014/main" id="{AA69FA54-9EF9-4268-BF5C-407BED8F310F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64" name="Rectangle 5">
            <a:extLst>
              <a:ext uri="{FF2B5EF4-FFF2-40B4-BE49-F238E27FC236}">
                <a16:creationId xmlns:a16="http://schemas.microsoft.com/office/drawing/2014/main" id="{5463B2ED-ADD2-4F7F-A64B-39B3966FF2F0}"/>
              </a:ext>
            </a:extLst>
          </p:cNvPr>
          <p:cNvSpPr/>
          <p:nvPr/>
        </p:nvSpPr>
        <p:spPr>
          <a:xfrm>
            <a:off x="7228400" y="3802553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65" name="Group 266">
            <a:extLst>
              <a:ext uri="{FF2B5EF4-FFF2-40B4-BE49-F238E27FC236}">
                <a16:creationId xmlns:a16="http://schemas.microsoft.com/office/drawing/2014/main" id="{0A04B193-C1CE-4DB2-9756-54E9B09AF9E7}"/>
              </a:ext>
            </a:extLst>
          </p:cNvPr>
          <p:cNvGrpSpPr/>
          <p:nvPr/>
        </p:nvGrpSpPr>
        <p:grpSpPr>
          <a:xfrm>
            <a:off x="7168787" y="3503475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366" name="Rectangle 4">
              <a:extLst>
                <a:ext uri="{FF2B5EF4-FFF2-40B4-BE49-F238E27FC236}">
                  <a16:creationId xmlns:a16="http://schemas.microsoft.com/office/drawing/2014/main" id="{E0012F24-8043-4359-A39B-BCAE1072C7D1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7" name="Parallelogram 6">
              <a:extLst>
                <a:ext uri="{FF2B5EF4-FFF2-40B4-BE49-F238E27FC236}">
                  <a16:creationId xmlns:a16="http://schemas.microsoft.com/office/drawing/2014/main" id="{2B77DB9C-C32D-4644-A0C2-13C1A3F643EC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8" name="Parallelogram 6">
              <a:extLst>
                <a:ext uri="{FF2B5EF4-FFF2-40B4-BE49-F238E27FC236}">
                  <a16:creationId xmlns:a16="http://schemas.microsoft.com/office/drawing/2014/main" id="{C31F171C-67A3-45AA-A522-FD707DE41A29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9" name="Parallelogram 6">
              <a:extLst>
                <a:ext uri="{FF2B5EF4-FFF2-40B4-BE49-F238E27FC236}">
                  <a16:creationId xmlns:a16="http://schemas.microsoft.com/office/drawing/2014/main" id="{F686B7D9-E599-40E9-ADF2-C4C247698410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0" name="Parallelogram 6">
              <a:extLst>
                <a:ext uri="{FF2B5EF4-FFF2-40B4-BE49-F238E27FC236}">
                  <a16:creationId xmlns:a16="http://schemas.microsoft.com/office/drawing/2014/main" id="{FFB43710-0AED-4FAF-9577-2E5D391A9D22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1" name="Rectangle 4">
              <a:extLst>
                <a:ext uri="{FF2B5EF4-FFF2-40B4-BE49-F238E27FC236}">
                  <a16:creationId xmlns:a16="http://schemas.microsoft.com/office/drawing/2014/main" id="{11EB1C8C-9353-4752-B153-DC177AEF06DE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2" name="Parallelogram 6">
              <a:extLst>
                <a:ext uri="{FF2B5EF4-FFF2-40B4-BE49-F238E27FC236}">
                  <a16:creationId xmlns:a16="http://schemas.microsoft.com/office/drawing/2014/main" id="{86DF06DE-228F-4AA3-B42F-5ADC5A091C6D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3" name="Parallelogram 6">
              <a:extLst>
                <a:ext uri="{FF2B5EF4-FFF2-40B4-BE49-F238E27FC236}">
                  <a16:creationId xmlns:a16="http://schemas.microsoft.com/office/drawing/2014/main" id="{8E1C9981-DE80-42C8-A15D-E77D9D3C47AA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4" name="Parallelogram 6">
              <a:extLst>
                <a:ext uri="{FF2B5EF4-FFF2-40B4-BE49-F238E27FC236}">
                  <a16:creationId xmlns:a16="http://schemas.microsoft.com/office/drawing/2014/main" id="{4E0C8ED9-3E9B-499E-9EB1-19752E3BB36A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5" name="Parallelogram 6">
              <a:extLst>
                <a:ext uri="{FF2B5EF4-FFF2-40B4-BE49-F238E27FC236}">
                  <a16:creationId xmlns:a16="http://schemas.microsoft.com/office/drawing/2014/main" id="{44CD018D-76D6-4561-B38A-509F9DE155D7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6" name="Rectangle 4">
              <a:extLst>
                <a:ext uri="{FF2B5EF4-FFF2-40B4-BE49-F238E27FC236}">
                  <a16:creationId xmlns:a16="http://schemas.microsoft.com/office/drawing/2014/main" id="{1B743A76-2CCA-4281-A782-3BF95C145289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7" name="Parallelogram 6">
              <a:extLst>
                <a:ext uri="{FF2B5EF4-FFF2-40B4-BE49-F238E27FC236}">
                  <a16:creationId xmlns:a16="http://schemas.microsoft.com/office/drawing/2014/main" id="{1E079458-F286-4EA5-A460-7605DC44CDD7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8" name="Parallelogram 6">
              <a:extLst>
                <a:ext uri="{FF2B5EF4-FFF2-40B4-BE49-F238E27FC236}">
                  <a16:creationId xmlns:a16="http://schemas.microsoft.com/office/drawing/2014/main" id="{CDF10E7B-C333-46F5-9C27-4F2091F028E9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9" name="Parallelogram 6">
              <a:extLst>
                <a:ext uri="{FF2B5EF4-FFF2-40B4-BE49-F238E27FC236}">
                  <a16:creationId xmlns:a16="http://schemas.microsoft.com/office/drawing/2014/main" id="{61FCE618-9619-4905-917D-8DA3E65ABF0B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0" name="Parallelogram 6">
              <a:extLst>
                <a:ext uri="{FF2B5EF4-FFF2-40B4-BE49-F238E27FC236}">
                  <a16:creationId xmlns:a16="http://schemas.microsoft.com/office/drawing/2014/main" id="{3C0B59BA-CA5E-42B2-888D-191F3D10D348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1" name="Rectangle 7">
              <a:extLst>
                <a:ext uri="{FF2B5EF4-FFF2-40B4-BE49-F238E27FC236}">
                  <a16:creationId xmlns:a16="http://schemas.microsoft.com/office/drawing/2014/main" id="{7A62E865-8CF0-4BEF-8171-CE5E2DCDFC5C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2" name="Rectangle 4">
              <a:extLst>
                <a:ext uri="{FF2B5EF4-FFF2-40B4-BE49-F238E27FC236}">
                  <a16:creationId xmlns:a16="http://schemas.microsoft.com/office/drawing/2014/main" id="{F46BEAA8-2749-4B60-97F1-E2470FA0EF23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3" name="Rectangle 4">
              <a:extLst>
                <a:ext uri="{FF2B5EF4-FFF2-40B4-BE49-F238E27FC236}">
                  <a16:creationId xmlns:a16="http://schemas.microsoft.com/office/drawing/2014/main" id="{61FE2C92-9DD2-48E6-A81E-EF07DE4C1071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4" name="Rectangle 4">
              <a:extLst>
                <a:ext uri="{FF2B5EF4-FFF2-40B4-BE49-F238E27FC236}">
                  <a16:creationId xmlns:a16="http://schemas.microsoft.com/office/drawing/2014/main" id="{0BBE1C43-6364-4816-AE87-30D541C96843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5" name="Rectangle 4">
              <a:extLst>
                <a:ext uri="{FF2B5EF4-FFF2-40B4-BE49-F238E27FC236}">
                  <a16:creationId xmlns:a16="http://schemas.microsoft.com/office/drawing/2014/main" id="{CF24EFEF-2C4F-4658-90FB-9B3B77679D88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6" name="Rectangle 4">
              <a:extLst>
                <a:ext uri="{FF2B5EF4-FFF2-40B4-BE49-F238E27FC236}">
                  <a16:creationId xmlns:a16="http://schemas.microsoft.com/office/drawing/2014/main" id="{4B5F5EE6-448C-4AE7-A90C-D4F59823AABF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7" name="Rectangle 4">
              <a:extLst>
                <a:ext uri="{FF2B5EF4-FFF2-40B4-BE49-F238E27FC236}">
                  <a16:creationId xmlns:a16="http://schemas.microsoft.com/office/drawing/2014/main" id="{8790ECDC-453B-4A6A-A136-644A4A3CC155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88" name="Round Same Side Corner Rectangle 7">
            <a:extLst>
              <a:ext uri="{FF2B5EF4-FFF2-40B4-BE49-F238E27FC236}">
                <a16:creationId xmlns:a16="http://schemas.microsoft.com/office/drawing/2014/main" id="{E7F3CF41-0CF0-43C7-9752-98CC702019E5}"/>
              </a:ext>
            </a:extLst>
          </p:cNvPr>
          <p:cNvSpPr>
            <a:spLocks noChangeAspect="1"/>
          </p:cNvSpPr>
          <p:nvPr/>
        </p:nvSpPr>
        <p:spPr>
          <a:xfrm rot="10800000">
            <a:off x="3714811" y="2497082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9" name="Round Same Side Corner Rectangle 7">
            <a:extLst>
              <a:ext uri="{FF2B5EF4-FFF2-40B4-BE49-F238E27FC236}">
                <a16:creationId xmlns:a16="http://schemas.microsoft.com/office/drawing/2014/main" id="{A7E8E162-3E35-4AF6-BA71-BD0849F5E194}"/>
              </a:ext>
            </a:extLst>
          </p:cNvPr>
          <p:cNvSpPr>
            <a:spLocks noChangeAspect="1"/>
          </p:cNvSpPr>
          <p:nvPr/>
        </p:nvSpPr>
        <p:spPr>
          <a:xfrm rot="10800000">
            <a:off x="7081574" y="2318623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0" name="Round Same Side Corner Rectangle 7">
            <a:extLst>
              <a:ext uri="{FF2B5EF4-FFF2-40B4-BE49-F238E27FC236}">
                <a16:creationId xmlns:a16="http://schemas.microsoft.com/office/drawing/2014/main" id="{23D7E839-F850-44C8-AB5D-0AF3482CA630}"/>
              </a:ext>
            </a:extLst>
          </p:cNvPr>
          <p:cNvSpPr>
            <a:spLocks noChangeAspect="1"/>
          </p:cNvSpPr>
          <p:nvPr/>
        </p:nvSpPr>
        <p:spPr>
          <a:xfrm rot="10800000">
            <a:off x="10437910" y="2372993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1" name="Frame 1">
            <a:extLst>
              <a:ext uri="{FF2B5EF4-FFF2-40B4-BE49-F238E27FC236}">
                <a16:creationId xmlns:a16="http://schemas.microsoft.com/office/drawing/2014/main" id="{D3A0FC8C-184F-4D1B-B3BE-1BA9B13624AB}"/>
              </a:ext>
            </a:extLst>
          </p:cNvPr>
          <p:cNvSpPr/>
          <p:nvPr/>
        </p:nvSpPr>
        <p:spPr>
          <a:xfrm>
            <a:off x="10681054" y="2904044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2" name="Chord 3">
            <a:extLst>
              <a:ext uri="{FF2B5EF4-FFF2-40B4-BE49-F238E27FC236}">
                <a16:creationId xmlns:a16="http://schemas.microsoft.com/office/drawing/2014/main" id="{00E6BE9F-F8B6-4507-95EC-57A0BC206929}"/>
              </a:ext>
            </a:extLst>
          </p:cNvPr>
          <p:cNvSpPr/>
          <p:nvPr/>
        </p:nvSpPr>
        <p:spPr>
          <a:xfrm rot="5400000">
            <a:off x="10619405" y="2639495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59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2019-01-07T07:37:05Z</dcterms:modified>
</cp:coreProperties>
</file>