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12/22/2015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80521" y="2827263"/>
            <a:ext cx="44634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80520" y="1851670"/>
            <a:ext cx="446348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23</cp:revision>
  <dcterms:created xsi:type="dcterms:W3CDTF">2014-04-01T16:27:38Z</dcterms:created>
  <dcterms:modified xsi:type="dcterms:W3CDTF">2015-12-22T12:59:08Z</dcterms:modified>
</cp:coreProperties>
</file>