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B26E28FD-C826-41A5-957F-E7BC89DEBC03}"/>
              </a:ext>
            </a:extLst>
          </p:cNvPr>
          <p:cNvSpPr/>
          <p:nvPr/>
        </p:nvSpPr>
        <p:spPr>
          <a:xfrm>
            <a:off x="0" y="3139472"/>
            <a:ext cx="12192000" cy="3460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Graphic 8">
            <a:extLst>
              <a:ext uri="{FF2B5EF4-FFF2-40B4-BE49-F238E27FC236}">
                <a16:creationId xmlns:a16="http://schemas.microsoft.com/office/drawing/2014/main" id="{84C0ED55-D203-489A-8EFD-65E3CC0C7ADF}"/>
              </a:ext>
            </a:extLst>
          </p:cNvPr>
          <p:cNvSpPr/>
          <p:nvPr/>
        </p:nvSpPr>
        <p:spPr>
          <a:xfrm>
            <a:off x="4525470" y="1584924"/>
            <a:ext cx="2875606" cy="1554547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8" name="Graphic 8">
            <a:extLst>
              <a:ext uri="{FF2B5EF4-FFF2-40B4-BE49-F238E27FC236}">
                <a16:creationId xmlns:a16="http://schemas.microsoft.com/office/drawing/2014/main" id="{9E2804A4-FA37-4ABD-A09E-59C3650A88B7}"/>
              </a:ext>
            </a:extLst>
          </p:cNvPr>
          <p:cNvSpPr/>
          <p:nvPr/>
        </p:nvSpPr>
        <p:spPr>
          <a:xfrm flipV="1">
            <a:off x="4525470" y="3120420"/>
            <a:ext cx="2875606" cy="3270854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3EF54607-B61F-49AC-8A4C-2F4C664309AF}"/>
              </a:ext>
            </a:extLst>
          </p:cNvPr>
          <p:cNvGrpSpPr/>
          <p:nvPr/>
        </p:nvGrpSpPr>
        <p:grpSpPr>
          <a:xfrm>
            <a:off x="692028" y="1719486"/>
            <a:ext cx="2734154" cy="1068786"/>
            <a:chOff x="270023" y="1671304"/>
            <a:chExt cx="2279585" cy="1079474"/>
          </a:xfrm>
        </p:grpSpPr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8C494A95-659B-4D56-8DA4-0A120478DD7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B9BD0F61-90AE-4DA2-8DF1-EFFBF3B56438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4AC977AA-572C-46DB-B060-B6D5823FD4BE}"/>
              </a:ext>
            </a:extLst>
          </p:cNvPr>
          <p:cNvGrpSpPr/>
          <p:nvPr/>
        </p:nvGrpSpPr>
        <p:grpSpPr>
          <a:xfrm>
            <a:off x="692028" y="3687061"/>
            <a:ext cx="2734154" cy="1068786"/>
            <a:chOff x="270023" y="1671304"/>
            <a:chExt cx="2279585" cy="1079474"/>
          </a:xfrm>
        </p:grpSpPr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9217DB8-641B-483A-A868-F61E6BD2C821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FFEA5529-410F-498E-88D9-E1BC793D90E3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928375B0-0431-4147-816A-A742B79300BC}"/>
              </a:ext>
            </a:extLst>
          </p:cNvPr>
          <p:cNvGrpSpPr/>
          <p:nvPr/>
        </p:nvGrpSpPr>
        <p:grpSpPr>
          <a:xfrm>
            <a:off x="692028" y="5006832"/>
            <a:ext cx="2734154" cy="1068786"/>
            <a:chOff x="270023" y="1671304"/>
            <a:chExt cx="2279585" cy="1079474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C1F39FF8-3628-48D8-BCD4-551A94044E61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AD76715A-02B4-45C4-90B9-1D256AC3CEE8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B10D4686-1E08-4AD7-89E7-FF2ED5CE1E4E}"/>
              </a:ext>
            </a:extLst>
          </p:cNvPr>
          <p:cNvGrpSpPr/>
          <p:nvPr/>
        </p:nvGrpSpPr>
        <p:grpSpPr>
          <a:xfrm>
            <a:off x="8765817" y="1719486"/>
            <a:ext cx="2734154" cy="1068786"/>
            <a:chOff x="270023" y="1671304"/>
            <a:chExt cx="2279585" cy="1079474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DEDC575F-B71C-4C0C-8D9D-AD7A8EFDAD93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EBEDE99D-34BC-45A0-B0F1-AE1EE589779A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C79F56C3-554D-43C4-A105-1C09B36A43F1}"/>
              </a:ext>
            </a:extLst>
          </p:cNvPr>
          <p:cNvGrpSpPr/>
          <p:nvPr/>
        </p:nvGrpSpPr>
        <p:grpSpPr>
          <a:xfrm>
            <a:off x="8765817" y="3687061"/>
            <a:ext cx="2734154" cy="1068786"/>
            <a:chOff x="270023" y="1671304"/>
            <a:chExt cx="2279585" cy="1079474"/>
          </a:xfrm>
        </p:grpSpPr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C371D644-1FF7-4ECB-A2E0-5FE3E4A2E08F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49BFE2C2-606B-4AB6-AFC6-C1A2E7CF5592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564240EB-E446-493C-B085-6EF7D0E1FBBF}"/>
              </a:ext>
            </a:extLst>
          </p:cNvPr>
          <p:cNvGrpSpPr/>
          <p:nvPr/>
        </p:nvGrpSpPr>
        <p:grpSpPr>
          <a:xfrm>
            <a:off x="8765817" y="5006832"/>
            <a:ext cx="2734154" cy="1068786"/>
            <a:chOff x="270023" y="1671304"/>
            <a:chExt cx="2279585" cy="1079474"/>
          </a:xfrm>
        </p:grpSpPr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F271E005-D728-43B6-8D97-60149800024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2DBF53BF-F262-4331-B0CF-4E63691A9181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61AD1601-4DB7-4143-960B-14256F81828C}"/>
              </a:ext>
            </a:extLst>
          </p:cNvPr>
          <p:cNvCxnSpPr>
            <a:cxnSpLocks/>
          </p:cNvCxnSpPr>
          <p:nvPr/>
        </p:nvCxnSpPr>
        <p:spPr>
          <a:xfrm>
            <a:off x="8134350" y="4162425"/>
            <a:ext cx="0" cy="1323975"/>
          </a:xfrm>
          <a:prstGeom prst="line">
            <a:avLst/>
          </a:prstGeom>
          <a:ln w="15875">
            <a:solidFill>
              <a:schemeClr val="bg1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B05B3FAF-BD22-4C6E-BEEB-9A5FF3CFB5DD}"/>
              </a:ext>
            </a:extLst>
          </p:cNvPr>
          <p:cNvCxnSpPr>
            <a:cxnSpLocks/>
          </p:cNvCxnSpPr>
          <p:nvPr/>
        </p:nvCxnSpPr>
        <p:spPr>
          <a:xfrm>
            <a:off x="8134350" y="2352675"/>
            <a:ext cx="0" cy="786796"/>
          </a:xfrm>
          <a:prstGeom prst="line">
            <a:avLst/>
          </a:prstGeom>
          <a:ln w="15875">
            <a:solidFill>
              <a:schemeClr val="accent4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2CE314F9-2FEC-404C-AC84-1F9EC85A7638}"/>
              </a:ext>
            </a:extLst>
          </p:cNvPr>
          <p:cNvCxnSpPr>
            <a:cxnSpLocks/>
          </p:cNvCxnSpPr>
          <p:nvPr/>
        </p:nvCxnSpPr>
        <p:spPr>
          <a:xfrm>
            <a:off x="8134350" y="3139471"/>
            <a:ext cx="0" cy="1022954"/>
          </a:xfrm>
          <a:prstGeom prst="line">
            <a:avLst/>
          </a:prstGeom>
          <a:ln w="15875">
            <a:solidFill>
              <a:schemeClr val="bg1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188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2021-04-14T08:22:49Z</dcterms:modified>
</cp:coreProperties>
</file>