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Rectangle 1">
            <a:extLst>
              <a:ext uri="{FF2B5EF4-FFF2-40B4-BE49-F238E27FC236}">
                <a16:creationId xmlns:a16="http://schemas.microsoft.com/office/drawing/2014/main" id="{546E7FA1-F800-4C5B-807A-4512A548D337}"/>
              </a:ext>
            </a:extLst>
          </p:cNvPr>
          <p:cNvSpPr/>
          <p:nvPr/>
        </p:nvSpPr>
        <p:spPr>
          <a:xfrm>
            <a:off x="1651750" y="1321213"/>
            <a:ext cx="45719" cy="101887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7" name="Rectangle 53">
            <a:extLst>
              <a:ext uri="{FF2B5EF4-FFF2-40B4-BE49-F238E27FC236}">
                <a16:creationId xmlns:a16="http://schemas.microsoft.com/office/drawing/2014/main" id="{F110C531-58BF-42D5-ADF7-753C1665C6F9}"/>
              </a:ext>
            </a:extLst>
          </p:cNvPr>
          <p:cNvSpPr/>
          <p:nvPr/>
        </p:nvSpPr>
        <p:spPr>
          <a:xfrm>
            <a:off x="3847010" y="1321213"/>
            <a:ext cx="45719" cy="10188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8" name="Rectangle 56">
            <a:extLst>
              <a:ext uri="{FF2B5EF4-FFF2-40B4-BE49-F238E27FC236}">
                <a16:creationId xmlns:a16="http://schemas.microsoft.com/office/drawing/2014/main" id="{EAF65DA5-53D6-4C88-9557-E4F3A5B019EE}"/>
              </a:ext>
            </a:extLst>
          </p:cNvPr>
          <p:cNvSpPr/>
          <p:nvPr/>
        </p:nvSpPr>
        <p:spPr>
          <a:xfrm>
            <a:off x="6042270" y="1321213"/>
            <a:ext cx="45719" cy="10188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9" name="Rectangle 59">
            <a:extLst>
              <a:ext uri="{FF2B5EF4-FFF2-40B4-BE49-F238E27FC236}">
                <a16:creationId xmlns:a16="http://schemas.microsoft.com/office/drawing/2014/main" id="{84EE1394-67FB-42DB-8C0E-C2394DFBD3B0}"/>
              </a:ext>
            </a:extLst>
          </p:cNvPr>
          <p:cNvSpPr/>
          <p:nvPr/>
        </p:nvSpPr>
        <p:spPr>
          <a:xfrm>
            <a:off x="8237530" y="1321213"/>
            <a:ext cx="45719" cy="101887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0" name="Rectangle 62">
            <a:extLst>
              <a:ext uri="{FF2B5EF4-FFF2-40B4-BE49-F238E27FC236}">
                <a16:creationId xmlns:a16="http://schemas.microsoft.com/office/drawing/2014/main" id="{B34F5F22-6679-410C-8C69-1C0F615404BE}"/>
              </a:ext>
            </a:extLst>
          </p:cNvPr>
          <p:cNvSpPr/>
          <p:nvPr/>
        </p:nvSpPr>
        <p:spPr>
          <a:xfrm>
            <a:off x="10432791" y="1321213"/>
            <a:ext cx="45719" cy="10188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81" name="Group 70">
            <a:extLst>
              <a:ext uri="{FF2B5EF4-FFF2-40B4-BE49-F238E27FC236}">
                <a16:creationId xmlns:a16="http://schemas.microsoft.com/office/drawing/2014/main" id="{E39535D6-21CC-458C-869A-FF4A2E1AAAB0}"/>
              </a:ext>
            </a:extLst>
          </p:cNvPr>
          <p:cNvGrpSpPr/>
          <p:nvPr/>
        </p:nvGrpSpPr>
        <p:grpSpPr>
          <a:xfrm>
            <a:off x="910329" y="4183253"/>
            <a:ext cx="1548359" cy="2000547"/>
            <a:chOff x="2590200" y="1766707"/>
            <a:chExt cx="1548359" cy="2000547"/>
          </a:xfrm>
        </p:grpSpPr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6FB642BA-1E4A-4A68-93FC-A4CF616FC58F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D4BE7211-4E51-4536-A852-6A42BF0C642B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4" name="Group 100">
            <a:extLst>
              <a:ext uri="{FF2B5EF4-FFF2-40B4-BE49-F238E27FC236}">
                <a16:creationId xmlns:a16="http://schemas.microsoft.com/office/drawing/2014/main" id="{A6256C10-890C-4F2E-809D-B898868D065B}"/>
              </a:ext>
            </a:extLst>
          </p:cNvPr>
          <p:cNvGrpSpPr/>
          <p:nvPr/>
        </p:nvGrpSpPr>
        <p:grpSpPr>
          <a:xfrm>
            <a:off x="3115579" y="4183253"/>
            <a:ext cx="1548359" cy="2000547"/>
            <a:chOff x="2590200" y="1766707"/>
            <a:chExt cx="1548359" cy="2000547"/>
          </a:xfrm>
        </p:grpSpPr>
        <p:sp>
          <p:nvSpPr>
            <p:cNvPr id="385" name="TextBox 384">
              <a:extLst>
                <a:ext uri="{FF2B5EF4-FFF2-40B4-BE49-F238E27FC236}">
                  <a16:creationId xmlns:a16="http://schemas.microsoft.com/office/drawing/2014/main" id="{9CC2FBBD-E5CB-4C89-A1E7-D0AC36683DFC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386" name="TextBox 385">
              <a:extLst>
                <a:ext uri="{FF2B5EF4-FFF2-40B4-BE49-F238E27FC236}">
                  <a16:creationId xmlns:a16="http://schemas.microsoft.com/office/drawing/2014/main" id="{9ABD0868-6C66-4DB2-A8B0-E4C18F5F89F8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7" name="Group 103">
            <a:extLst>
              <a:ext uri="{FF2B5EF4-FFF2-40B4-BE49-F238E27FC236}">
                <a16:creationId xmlns:a16="http://schemas.microsoft.com/office/drawing/2014/main" id="{FA00CB80-3BCD-4457-B4D3-2C1FF80A3AC0}"/>
              </a:ext>
            </a:extLst>
          </p:cNvPr>
          <p:cNvGrpSpPr/>
          <p:nvPr/>
        </p:nvGrpSpPr>
        <p:grpSpPr>
          <a:xfrm>
            <a:off x="5320829" y="4183253"/>
            <a:ext cx="1548359" cy="2000547"/>
            <a:chOff x="2590200" y="1766707"/>
            <a:chExt cx="1548359" cy="2000547"/>
          </a:xfrm>
        </p:grpSpPr>
        <p:sp>
          <p:nvSpPr>
            <p:cNvPr id="388" name="TextBox 387">
              <a:extLst>
                <a:ext uri="{FF2B5EF4-FFF2-40B4-BE49-F238E27FC236}">
                  <a16:creationId xmlns:a16="http://schemas.microsoft.com/office/drawing/2014/main" id="{FFA04408-A1A1-492A-B57E-3FDFBB413569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389" name="TextBox 388">
              <a:extLst>
                <a:ext uri="{FF2B5EF4-FFF2-40B4-BE49-F238E27FC236}">
                  <a16:creationId xmlns:a16="http://schemas.microsoft.com/office/drawing/2014/main" id="{078418EF-9DAC-4407-9E25-92E4C237D568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0" name="Group 106">
            <a:extLst>
              <a:ext uri="{FF2B5EF4-FFF2-40B4-BE49-F238E27FC236}">
                <a16:creationId xmlns:a16="http://schemas.microsoft.com/office/drawing/2014/main" id="{65466B6E-5721-4B67-887F-3114F0558088}"/>
              </a:ext>
            </a:extLst>
          </p:cNvPr>
          <p:cNvGrpSpPr/>
          <p:nvPr/>
        </p:nvGrpSpPr>
        <p:grpSpPr>
          <a:xfrm>
            <a:off x="7526079" y="4183253"/>
            <a:ext cx="1548359" cy="2000547"/>
            <a:chOff x="2590200" y="1766707"/>
            <a:chExt cx="1548359" cy="2000547"/>
          </a:xfrm>
        </p:grpSpPr>
        <p:sp>
          <p:nvSpPr>
            <p:cNvPr id="391" name="TextBox 390">
              <a:extLst>
                <a:ext uri="{FF2B5EF4-FFF2-40B4-BE49-F238E27FC236}">
                  <a16:creationId xmlns:a16="http://schemas.microsoft.com/office/drawing/2014/main" id="{A2F251D5-1AED-4252-A796-8ED33A1AB370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33400AE7-275D-41EB-B903-7751FE8BD7BF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3" name="Group 109">
            <a:extLst>
              <a:ext uri="{FF2B5EF4-FFF2-40B4-BE49-F238E27FC236}">
                <a16:creationId xmlns:a16="http://schemas.microsoft.com/office/drawing/2014/main" id="{C732638D-EAF5-4C5A-9F30-69579049894F}"/>
              </a:ext>
            </a:extLst>
          </p:cNvPr>
          <p:cNvGrpSpPr/>
          <p:nvPr/>
        </p:nvGrpSpPr>
        <p:grpSpPr>
          <a:xfrm>
            <a:off x="9731330" y="4183253"/>
            <a:ext cx="1548359" cy="2000547"/>
            <a:chOff x="2590200" y="1766707"/>
            <a:chExt cx="1548359" cy="2000547"/>
          </a:xfrm>
        </p:grpSpPr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251A9333-8862-4240-8B0F-2B730B98D9AE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6268DFD0-C4B3-4DE5-B880-710DBAAB28A7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6" name="자유형: 도형 395">
            <a:extLst>
              <a:ext uri="{FF2B5EF4-FFF2-40B4-BE49-F238E27FC236}">
                <a16:creationId xmlns:a16="http://schemas.microsoft.com/office/drawing/2014/main" id="{AD867E32-BB05-4BB6-9746-B93881633630}"/>
              </a:ext>
            </a:extLst>
          </p:cNvPr>
          <p:cNvSpPr>
            <a:spLocks noChangeAspect="1"/>
          </p:cNvSpPr>
          <p:nvPr/>
        </p:nvSpPr>
        <p:spPr>
          <a:xfrm rot="10800000">
            <a:off x="1222322" y="2340087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7" name="자유형: 도형 396">
            <a:extLst>
              <a:ext uri="{FF2B5EF4-FFF2-40B4-BE49-F238E27FC236}">
                <a16:creationId xmlns:a16="http://schemas.microsoft.com/office/drawing/2014/main" id="{97342F5E-5C7D-4E48-B547-D0AD4865F495}"/>
              </a:ext>
            </a:extLst>
          </p:cNvPr>
          <p:cNvSpPr>
            <a:spLocks noChangeAspect="1"/>
          </p:cNvSpPr>
          <p:nvPr/>
        </p:nvSpPr>
        <p:spPr>
          <a:xfrm rot="10800000">
            <a:off x="3417582" y="2337570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8" name="자유형: 도형 397">
            <a:extLst>
              <a:ext uri="{FF2B5EF4-FFF2-40B4-BE49-F238E27FC236}">
                <a16:creationId xmlns:a16="http://schemas.microsoft.com/office/drawing/2014/main" id="{9853E9ED-EEC8-4CD0-BD21-E2645D4C4B97}"/>
              </a:ext>
            </a:extLst>
          </p:cNvPr>
          <p:cNvSpPr>
            <a:spLocks noChangeAspect="1"/>
          </p:cNvSpPr>
          <p:nvPr/>
        </p:nvSpPr>
        <p:spPr>
          <a:xfrm rot="10800000">
            <a:off x="5612842" y="2335053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9" name="자유형: 도형 398">
            <a:extLst>
              <a:ext uri="{FF2B5EF4-FFF2-40B4-BE49-F238E27FC236}">
                <a16:creationId xmlns:a16="http://schemas.microsoft.com/office/drawing/2014/main" id="{45234354-EC3C-407B-B6F7-BEF01EFD1D5A}"/>
              </a:ext>
            </a:extLst>
          </p:cNvPr>
          <p:cNvSpPr>
            <a:spLocks noChangeAspect="1"/>
          </p:cNvSpPr>
          <p:nvPr/>
        </p:nvSpPr>
        <p:spPr>
          <a:xfrm rot="10800000">
            <a:off x="7808102" y="2332536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0" name="자유형: 도형 399">
            <a:extLst>
              <a:ext uri="{FF2B5EF4-FFF2-40B4-BE49-F238E27FC236}">
                <a16:creationId xmlns:a16="http://schemas.microsoft.com/office/drawing/2014/main" id="{6A581C5A-F291-4761-B4A4-11A20ABB9D73}"/>
              </a:ext>
            </a:extLst>
          </p:cNvPr>
          <p:cNvSpPr>
            <a:spLocks noChangeAspect="1"/>
          </p:cNvSpPr>
          <p:nvPr/>
        </p:nvSpPr>
        <p:spPr>
          <a:xfrm rot="10800000">
            <a:off x="10003363" y="2330019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1" name="Rectangle 30">
            <a:extLst>
              <a:ext uri="{FF2B5EF4-FFF2-40B4-BE49-F238E27FC236}">
                <a16:creationId xmlns:a16="http://schemas.microsoft.com/office/drawing/2014/main" id="{7B824DD9-B152-4745-847E-BB331D7A9595}"/>
              </a:ext>
            </a:extLst>
          </p:cNvPr>
          <p:cNvSpPr/>
          <p:nvPr/>
        </p:nvSpPr>
        <p:spPr>
          <a:xfrm>
            <a:off x="5916908" y="314647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2" name="Rectangle 9">
            <a:extLst>
              <a:ext uri="{FF2B5EF4-FFF2-40B4-BE49-F238E27FC236}">
                <a16:creationId xmlns:a16="http://schemas.microsoft.com/office/drawing/2014/main" id="{C52A3F86-B32A-4150-86E7-B4DF2FF2ED1B}"/>
              </a:ext>
            </a:extLst>
          </p:cNvPr>
          <p:cNvSpPr/>
          <p:nvPr/>
        </p:nvSpPr>
        <p:spPr>
          <a:xfrm>
            <a:off x="3705893" y="317284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3" name="Rounded Rectangle 25">
            <a:extLst>
              <a:ext uri="{FF2B5EF4-FFF2-40B4-BE49-F238E27FC236}">
                <a16:creationId xmlns:a16="http://schemas.microsoft.com/office/drawing/2014/main" id="{B209C6DB-8A71-40DF-9F56-F1BA991032A0}"/>
              </a:ext>
            </a:extLst>
          </p:cNvPr>
          <p:cNvSpPr/>
          <p:nvPr/>
        </p:nvSpPr>
        <p:spPr>
          <a:xfrm>
            <a:off x="8057820" y="318721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4" name="Rectangle 16">
            <a:extLst>
              <a:ext uri="{FF2B5EF4-FFF2-40B4-BE49-F238E27FC236}">
                <a16:creationId xmlns:a16="http://schemas.microsoft.com/office/drawing/2014/main" id="{997AA18C-E618-4910-BBC7-3248192CE441}"/>
              </a:ext>
            </a:extLst>
          </p:cNvPr>
          <p:cNvSpPr/>
          <p:nvPr/>
        </p:nvSpPr>
        <p:spPr>
          <a:xfrm>
            <a:off x="10258590" y="322944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5" name="Block Arc 10">
            <a:extLst>
              <a:ext uri="{FF2B5EF4-FFF2-40B4-BE49-F238E27FC236}">
                <a16:creationId xmlns:a16="http://schemas.microsoft.com/office/drawing/2014/main" id="{8D152EDF-6E31-45A8-97E2-A9904D29B906}"/>
              </a:ext>
            </a:extLst>
          </p:cNvPr>
          <p:cNvSpPr/>
          <p:nvPr/>
        </p:nvSpPr>
        <p:spPr>
          <a:xfrm>
            <a:off x="1435995" y="321281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75" name="직사각형 374">
            <a:extLst>
              <a:ext uri="{FF2B5EF4-FFF2-40B4-BE49-F238E27FC236}">
                <a16:creationId xmlns:a16="http://schemas.microsoft.com/office/drawing/2014/main" id="{3CB0849E-9F14-45BE-A3B1-134972953DCB}"/>
              </a:ext>
            </a:extLst>
          </p:cNvPr>
          <p:cNvSpPr/>
          <p:nvPr/>
        </p:nvSpPr>
        <p:spPr>
          <a:xfrm>
            <a:off x="0" y="1"/>
            <a:ext cx="12192000" cy="162850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You can download professional PowerPoint diagrams for free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160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2018-05-14T01:50:00Z</dcterms:modified>
</cp:coreProperties>
</file>