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99" name="Group 398">
            <a:extLst>
              <a:ext uri="{FF2B5EF4-FFF2-40B4-BE49-F238E27FC236}">
                <a16:creationId xmlns:a16="http://schemas.microsoft.com/office/drawing/2014/main" id="{70721CC2-F5FF-4CFD-8A2F-8DF1CAFB16D2}"/>
              </a:ext>
            </a:extLst>
          </p:cNvPr>
          <p:cNvGrpSpPr/>
          <p:nvPr/>
        </p:nvGrpSpPr>
        <p:grpSpPr>
          <a:xfrm>
            <a:off x="6587078" y="4612747"/>
            <a:ext cx="5010414" cy="1519376"/>
            <a:chOff x="6587078" y="4757600"/>
            <a:chExt cx="5010414" cy="1519376"/>
          </a:xfrm>
        </p:grpSpPr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78F1A115-33B6-4DB5-95F4-33477B0EC6EF}"/>
                </a:ext>
              </a:extLst>
            </p:cNvPr>
            <p:cNvSpPr/>
            <p:nvPr/>
          </p:nvSpPr>
          <p:spPr>
            <a:xfrm>
              <a:off x="6587078" y="4769543"/>
              <a:ext cx="684000" cy="684000"/>
            </a:xfrm>
            <a:prstGeom prst="ellipse">
              <a:avLst/>
            </a:prstGeom>
            <a:solidFill>
              <a:schemeClr val="accent4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01" name="Oval 38">
              <a:extLst>
                <a:ext uri="{FF2B5EF4-FFF2-40B4-BE49-F238E27FC236}">
                  <a16:creationId xmlns:a16="http://schemas.microsoft.com/office/drawing/2014/main" id="{B3ECB86D-0C9C-457E-AFE3-2A511AD2A43B}"/>
                </a:ext>
              </a:extLst>
            </p:cNvPr>
            <p:cNvSpPr/>
            <p:nvPr/>
          </p:nvSpPr>
          <p:spPr>
            <a:xfrm>
              <a:off x="6587078" y="5581033"/>
              <a:ext cx="684000" cy="684000"/>
            </a:xfrm>
            <a:prstGeom prst="ellipse">
              <a:avLst/>
            </a:prstGeom>
            <a:solidFill>
              <a:schemeClr val="accent4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grpSp>
          <p:nvGrpSpPr>
            <p:cNvPr id="402" name="Group 35">
              <a:extLst>
                <a:ext uri="{FF2B5EF4-FFF2-40B4-BE49-F238E27FC236}">
                  <a16:creationId xmlns:a16="http://schemas.microsoft.com/office/drawing/2014/main" id="{B2444358-82B6-4BB6-BE54-0D4C460E511F}"/>
                </a:ext>
              </a:extLst>
            </p:cNvPr>
            <p:cNvGrpSpPr/>
            <p:nvPr/>
          </p:nvGrpSpPr>
          <p:grpSpPr>
            <a:xfrm>
              <a:off x="7539267" y="4757600"/>
              <a:ext cx="4058225" cy="707886"/>
              <a:chOff x="592509" y="1556792"/>
              <a:chExt cx="2361076" cy="707886"/>
            </a:xfrm>
          </p:grpSpPr>
          <p:sp>
            <p:nvSpPr>
              <p:cNvPr id="406" name="TextBox 405">
                <a:extLst>
                  <a:ext uri="{FF2B5EF4-FFF2-40B4-BE49-F238E27FC236}">
                    <a16:creationId xmlns:a16="http://schemas.microsoft.com/office/drawing/2014/main" id="{F47F54F1-D03F-4FCC-A2D8-C4DD18D884D6}"/>
                  </a:ext>
                </a:extLst>
              </p:cNvPr>
              <p:cNvSpPr txBox="1"/>
              <p:nvPr/>
            </p:nvSpPr>
            <p:spPr>
              <a:xfrm>
                <a:off x="592509" y="1803013"/>
                <a:ext cx="23610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 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7" name="TextBox 406">
                <a:extLst>
                  <a:ext uri="{FF2B5EF4-FFF2-40B4-BE49-F238E27FC236}">
                    <a16:creationId xmlns:a16="http://schemas.microsoft.com/office/drawing/2014/main" id="{45B60854-F2C9-414E-8B68-A18ADE76C0C7}"/>
                  </a:ext>
                </a:extLst>
              </p:cNvPr>
              <p:cNvSpPr txBox="1"/>
              <p:nvPr/>
            </p:nvSpPr>
            <p:spPr>
              <a:xfrm>
                <a:off x="592509" y="1556792"/>
                <a:ext cx="2361075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03" name="Group 402">
              <a:extLst>
                <a:ext uri="{FF2B5EF4-FFF2-40B4-BE49-F238E27FC236}">
                  <a16:creationId xmlns:a16="http://schemas.microsoft.com/office/drawing/2014/main" id="{11E467B1-1315-41F4-8F55-76C69FDB9A81}"/>
                </a:ext>
              </a:extLst>
            </p:cNvPr>
            <p:cNvGrpSpPr/>
            <p:nvPr/>
          </p:nvGrpSpPr>
          <p:grpSpPr>
            <a:xfrm>
              <a:off x="7539267" y="5569090"/>
              <a:ext cx="4058225" cy="707886"/>
              <a:chOff x="592509" y="1556792"/>
              <a:chExt cx="2361076" cy="707886"/>
            </a:xfrm>
          </p:grpSpPr>
          <p:sp>
            <p:nvSpPr>
              <p:cNvPr id="404" name="TextBox 403">
                <a:extLst>
                  <a:ext uri="{FF2B5EF4-FFF2-40B4-BE49-F238E27FC236}">
                    <a16:creationId xmlns:a16="http://schemas.microsoft.com/office/drawing/2014/main" id="{DC82B68D-4B1F-4305-AC69-ED3D398E8E33}"/>
                  </a:ext>
                </a:extLst>
              </p:cNvPr>
              <p:cNvSpPr txBox="1"/>
              <p:nvPr/>
            </p:nvSpPr>
            <p:spPr>
              <a:xfrm>
                <a:off x="592509" y="1803013"/>
                <a:ext cx="23610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 </a:t>
                </a:r>
              </a:p>
            </p:txBody>
          </p:sp>
          <p:sp>
            <p:nvSpPr>
              <p:cNvPr id="405" name="TextBox 404">
                <a:extLst>
                  <a:ext uri="{FF2B5EF4-FFF2-40B4-BE49-F238E27FC236}">
                    <a16:creationId xmlns:a16="http://schemas.microsoft.com/office/drawing/2014/main" id="{A9B0E7E5-4C99-4458-9F01-FA8FD7D51EB5}"/>
                  </a:ext>
                </a:extLst>
              </p:cNvPr>
              <p:cNvSpPr txBox="1"/>
              <p:nvPr/>
            </p:nvSpPr>
            <p:spPr>
              <a:xfrm>
                <a:off x="592509" y="1556792"/>
                <a:ext cx="2361075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08" name="그룹 3">
            <a:extLst>
              <a:ext uri="{FF2B5EF4-FFF2-40B4-BE49-F238E27FC236}">
                <a16:creationId xmlns:a16="http://schemas.microsoft.com/office/drawing/2014/main" id="{36C411C8-5F8B-4C59-ADF8-6E515EE50D3D}"/>
              </a:ext>
            </a:extLst>
          </p:cNvPr>
          <p:cNvGrpSpPr/>
          <p:nvPr/>
        </p:nvGrpSpPr>
        <p:grpSpPr>
          <a:xfrm>
            <a:off x="968358" y="3598619"/>
            <a:ext cx="3736361" cy="722105"/>
            <a:chOff x="2104636" y="2420889"/>
            <a:chExt cx="3736361" cy="722105"/>
          </a:xfrm>
        </p:grpSpPr>
        <p:sp>
          <p:nvSpPr>
            <p:cNvPr id="409" name="Round Same Side Corner Rectangle 8">
              <a:extLst>
                <a:ext uri="{FF2B5EF4-FFF2-40B4-BE49-F238E27FC236}">
                  <a16:creationId xmlns:a16="http://schemas.microsoft.com/office/drawing/2014/main" id="{B578C359-2F51-44F1-847C-A52A54A6B4D8}"/>
                </a:ext>
              </a:extLst>
            </p:cNvPr>
            <p:cNvSpPr/>
            <p:nvPr/>
          </p:nvSpPr>
          <p:spPr>
            <a:xfrm flipH="1">
              <a:off x="2489324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0" name="Round Same Side Corner Rectangle 8">
              <a:extLst>
                <a:ext uri="{FF2B5EF4-FFF2-40B4-BE49-F238E27FC236}">
                  <a16:creationId xmlns:a16="http://schemas.microsoft.com/office/drawing/2014/main" id="{A05D1FEC-1DF6-4903-8FA4-FA7041FD59FF}"/>
                </a:ext>
              </a:extLst>
            </p:cNvPr>
            <p:cNvSpPr/>
            <p:nvPr/>
          </p:nvSpPr>
          <p:spPr>
            <a:xfrm flipH="1">
              <a:off x="2104636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1" name="Round Same Side Corner Rectangle 8">
              <a:extLst>
                <a:ext uri="{FF2B5EF4-FFF2-40B4-BE49-F238E27FC236}">
                  <a16:creationId xmlns:a16="http://schemas.microsoft.com/office/drawing/2014/main" id="{A8B9CCF1-EB8E-4587-9BF2-C7552F254927}"/>
                </a:ext>
              </a:extLst>
            </p:cNvPr>
            <p:cNvSpPr/>
            <p:nvPr/>
          </p:nvSpPr>
          <p:spPr>
            <a:xfrm flipH="1">
              <a:off x="2874012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2" name="Round Same Side Corner Rectangle 8">
              <a:extLst>
                <a:ext uri="{FF2B5EF4-FFF2-40B4-BE49-F238E27FC236}">
                  <a16:creationId xmlns:a16="http://schemas.microsoft.com/office/drawing/2014/main" id="{C72B31F6-85F2-422B-BCCB-1B2EB296E2E0}"/>
                </a:ext>
              </a:extLst>
            </p:cNvPr>
            <p:cNvSpPr/>
            <p:nvPr/>
          </p:nvSpPr>
          <p:spPr>
            <a:xfrm flipH="1">
              <a:off x="3258700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3" name="Round Same Side Corner Rectangle 8">
              <a:extLst>
                <a:ext uri="{FF2B5EF4-FFF2-40B4-BE49-F238E27FC236}">
                  <a16:creationId xmlns:a16="http://schemas.microsoft.com/office/drawing/2014/main" id="{D87A00EA-8F7B-4B7A-B41F-8240DD75F8B6}"/>
                </a:ext>
              </a:extLst>
            </p:cNvPr>
            <p:cNvSpPr/>
            <p:nvPr/>
          </p:nvSpPr>
          <p:spPr>
            <a:xfrm flipH="1">
              <a:off x="3643388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4" name="Round Same Side Corner Rectangle 8">
              <a:extLst>
                <a:ext uri="{FF2B5EF4-FFF2-40B4-BE49-F238E27FC236}">
                  <a16:creationId xmlns:a16="http://schemas.microsoft.com/office/drawing/2014/main" id="{5A336C9E-F256-46D3-813F-0C69DE5021D6}"/>
                </a:ext>
              </a:extLst>
            </p:cNvPr>
            <p:cNvSpPr/>
            <p:nvPr/>
          </p:nvSpPr>
          <p:spPr>
            <a:xfrm flipH="1">
              <a:off x="4028076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5" name="Round Same Side Corner Rectangle 8">
              <a:extLst>
                <a:ext uri="{FF2B5EF4-FFF2-40B4-BE49-F238E27FC236}">
                  <a16:creationId xmlns:a16="http://schemas.microsoft.com/office/drawing/2014/main" id="{C5126817-3D79-4B8E-A95D-264A9ED32638}"/>
                </a:ext>
              </a:extLst>
            </p:cNvPr>
            <p:cNvSpPr/>
            <p:nvPr/>
          </p:nvSpPr>
          <p:spPr>
            <a:xfrm flipH="1">
              <a:off x="4412764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6" name="Round Same Side Corner Rectangle 8">
              <a:extLst>
                <a:ext uri="{FF2B5EF4-FFF2-40B4-BE49-F238E27FC236}">
                  <a16:creationId xmlns:a16="http://schemas.microsoft.com/office/drawing/2014/main" id="{9EDF666A-CE05-4686-AB27-97B095C5998F}"/>
                </a:ext>
              </a:extLst>
            </p:cNvPr>
            <p:cNvSpPr/>
            <p:nvPr/>
          </p:nvSpPr>
          <p:spPr>
            <a:xfrm flipH="1">
              <a:off x="4797452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7" name="Round Same Side Corner Rectangle 8">
              <a:extLst>
                <a:ext uri="{FF2B5EF4-FFF2-40B4-BE49-F238E27FC236}">
                  <a16:creationId xmlns:a16="http://schemas.microsoft.com/office/drawing/2014/main" id="{090C10D9-7D6D-4513-8771-17E7D1513467}"/>
                </a:ext>
              </a:extLst>
            </p:cNvPr>
            <p:cNvSpPr/>
            <p:nvPr/>
          </p:nvSpPr>
          <p:spPr>
            <a:xfrm flipH="1">
              <a:off x="5182140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8" name="Round Same Side Corner Rectangle 8">
              <a:extLst>
                <a:ext uri="{FF2B5EF4-FFF2-40B4-BE49-F238E27FC236}">
                  <a16:creationId xmlns:a16="http://schemas.microsoft.com/office/drawing/2014/main" id="{1A56E82E-F38E-443C-95D0-A21F9BF72952}"/>
                </a:ext>
              </a:extLst>
            </p:cNvPr>
            <p:cNvSpPr/>
            <p:nvPr/>
          </p:nvSpPr>
          <p:spPr>
            <a:xfrm flipH="1">
              <a:off x="5566824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19" name="그룹 281">
            <a:extLst>
              <a:ext uri="{FF2B5EF4-FFF2-40B4-BE49-F238E27FC236}">
                <a16:creationId xmlns:a16="http://schemas.microsoft.com/office/drawing/2014/main" id="{5A8D7D15-1410-44DE-981A-57FF122652B0}"/>
              </a:ext>
            </a:extLst>
          </p:cNvPr>
          <p:cNvGrpSpPr/>
          <p:nvPr/>
        </p:nvGrpSpPr>
        <p:grpSpPr>
          <a:xfrm>
            <a:off x="7438969" y="3580489"/>
            <a:ext cx="3809195" cy="740235"/>
            <a:chOff x="6656228" y="2402759"/>
            <a:chExt cx="3809195" cy="740235"/>
          </a:xfrm>
        </p:grpSpPr>
        <p:sp>
          <p:nvSpPr>
            <p:cNvPr id="420" name="Round Same Side Corner Rectangle 20">
              <a:extLst>
                <a:ext uri="{FF2B5EF4-FFF2-40B4-BE49-F238E27FC236}">
                  <a16:creationId xmlns:a16="http://schemas.microsoft.com/office/drawing/2014/main" id="{F4E914D8-CE36-413F-9F0D-0C8A5E536FFD}"/>
                </a:ext>
              </a:extLst>
            </p:cNvPr>
            <p:cNvSpPr/>
            <p:nvPr/>
          </p:nvSpPr>
          <p:spPr>
            <a:xfrm rot="10800000">
              <a:off x="6656228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1" name="Round Same Side Corner Rectangle 20">
              <a:extLst>
                <a:ext uri="{FF2B5EF4-FFF2-40B4-BE49-F238E27FC236}">
                  <a16:creationId xmlns:a16="http://schemas.microsoft.com/office/drawing/2014/main" id="{85D34964-D7EF-4296-9BD3-47A9260C505A}"/>
                </a:ext>
              </a:extLst>
            </p:cNvPr>
            <p:cNvSpPr/>
            <p:nvPr/>
          </p:nvSpPr>
          <p:spPr>
            <a:xfrm rot="10800000">
              <a:off x="7040916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2" name="Round Same Side Corner Rectangle 20">
              <a:extLst>
                <a:ext uri="{FF2B5EF4-FFF2-40B4-BE49-F238E27FC236}">
                  <a16:creationId xmlns:a16="http://schemas.microsoft.com/office/drawing/2014/main" id="{1B09A651-B3B5-4641-857B-B86219C8E6A0}"/>
                </a:ext>
              </a:extLst>
            </p:cNvPr>
            <p:cNvSpPr/>
            <p:nvPr/>
          </p:nvSpPr>
          <p:spPr>
            <a:xfrm rot="10800000">
              <a:off x="7425604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3" name="Round Same Side Corner Rectangle 20">
              <a:extLst>
                <a:ext uri="{FF2B5EF4-FFF2-40B4-BE49-F238E27FC236}">
                  <a16:creationId xmlns:a16="http://schemas.microsoft.com/office/drawing/2014/main" id="{82F55482-F90A-4B89-B5F5-2FFB6CE54BBB}"/>
                </a:ext>
              </a:extLst>
            </p:cNvPr>
            <p:cNvSpPr/>
            <p:nvPr/>
          </p:nvSpPr>
          <p:spPr>
            <a:xfrm rot="10800000">
              <a:off x="7810292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4" name="Round Same Side Corner Rectangle 20">
              <a:extLst>
                <a:ext uri="{FF2B5EF4-FFF2-40B4-BE49-F238E27FC236}">
                  <a16:creationId xmlns:a16="http://schemas.microsoft.com/office/drawing/2014/main" id="{8A9F88F4-5707-4150-AE64-C1D15215E6B4}"/>
                </a:ext>
              </a:extLst>
            </p:cNvPr>
            <p:cNvSpPr/>
            <p:nvPr/>
          </p:nvSpPr>
          <p:spPr>
            <a:xfrm rot="10800000">
              <a:off x="8194980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5" name="Round Same Side Corner Rectangle 20">
              <a:extLst>
                <a:ext uri="{FF2B5EF4-FFF2-40B4-BE49-F238E27FC236}">
                  <a16:creationId xmlns:a16="http://schemas.microsoft.com/office/drawing/2014/main" id="{39967EEB-FE79-4A13-B48B-4E6863A96E48}"/>
                </a:ext>
              </a:extLst>
            </p:cNvPr>
            <p:cNvSpPr/>
            <p:nvPr/>
          </p:nvSpPr>
          <p:spPr>
            <a:xfrm rot="10800000">
              <a:off x="8579668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6" name="Round Same Side Corner Rectangle 20">
              <a:extLst>
                <a:ext uri="{FF2B5EF4-FFF2-40B4-BE49-F238E27FC236}">
                  <a16:creationId xmlns:a16="http://schemas.microsoft.com/office/drawing/2014/main" id="{ECD8EF5D-7140-423D-A379-17B50185CB8A}"/>
                </a:ext>
              </a:extLst>
            </p:cNvPr>
            <p:cNvSpPr/>
            <p:nvPr/>
          </p:nvSpPr>
          <p:spPr>
            <a:xfrm rot="10800000">
              <a:off x="8964356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7" name="Round Same Side Corner Rectangle 20">
              <a:extLst>
                <a:ext uri="{FF2B5EF4-FFF2-40B4-BE49-F238E27FC236}">
                  <a16:creationId xmlns:a16="http://schemas.microsoft.com/office/drawing/2014/main" id="{29A71209-E4B8-496D-82C2-FFAC1F52B317}"/>
                </a:ext>
              </a:extLst>
            </p:cNvPr>
            <p:cNvSpPr/>
            <p:nvPr/>
          </p:nvSpPr>
          <p:spPr>
            <a:xfrm rot="10800000">
              <a:off x="9349044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8" name="Round Same Side Corner Rectangle 20">
              <a:extLst>
                <a:ext uri="{FF2B5EF4-FFF2-40B4-BE49-F238E27FC236}">
                  <a16:creationId xmlns:a16="http://schemas.microsoft.com/office/drawing/2014/main" id="{16FBD153-9A4F-41F5-8D1F-E5B1CE35383D}"/>
                </a:ext>
              </a:extLst>
            </p:cNvPr>
            <p:cNvSpPr/>
            <p:nvPr/>
          </p:nvSpPr>
          <p:spPr>
            <a:xfrm rot="10800000">
              <a:off x="9733732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9" name="Round Same Side Corner Rectangle 20">
              <a:extLst>
                <a:ext uri="{FF2B5EF4-FFF2-40B4-BE49-F238E27FC236}">
                  <a16:creationId xmlns:a16="http://schemas.microsoft.com/office/drawing/2014/main" id="{0CE270D7-05D8-45E1-85C1-EC39E4EB4370}"/>
                </a:ext>
              </a:extLst>
            </p:cNvPr>
            <p:cNvSpPr/>
            <p:nvPr/>
          </p:nvSpPr>
          <p:spPr>
            <a:xfrm rot="10800000">
              <a:off x="10118416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30" name="Group 429">
            <a:extLst>
              <a:ext uri="{FF2B5EF4-FFF2-40B4-BE49-F238E27FC236}">
                <a16:creationId xmlns:a16="http://schemas.microsoft.com/office/drawing/2014/main" id="{748E43B6-4243-4B08-BFB3-17898C998118}"/>
              </a:ext>
            </a:extLst>
          </p:cNvPr>
          <p:cNvGrpSpPr/>
          <p:nvPr/>
        </p:nvGrpSpPr>
        <p:grpSpPr>
          <a:xfrm>
            <a:off x="7111566" y="2673170"/>
            <a:ext cx="4464000" cy="863358"/>
            <a:chOff x="803640" y="3362835"/>
            <a:chExt cx="2059657" cy="863358"/>
          </a:xfrm>
        </p:grpSpPr>
        <p:sp>
          <p:nvSpPr>
            <p:cNvPr id="431" name="TextBox 430">
              <a:extLst>
                <a:ext uri="{FF2B5EF4-FFF2-40B4-BE49-F238E27FC236}">
                  <a16:creationId xmlns:a16="http://schemas.microsoft.com/office/drawing/2014/main" id="{4B3F9DD3-EC8F-479C-98A5-3882FE891C7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2" name="TextBox 431">
              <a:extLst>
                <a:ext uri="{FF2B5EF4-FFF2-40B4-BE49-F238E27FC236}">
                  <a16:creationId xmlns:a16="http://schemas.microsoft.com/office/drawing/2014/main" id="{4DE8D6FD-60E1-4202-8669-4002CA4C14C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3" name="Group 432">
            <a:extLst>
              <a:ext uri="{FF2B5EF4-FFF2-40B4-BE49-F238E27FC236}">
                <a16:creationId xmlns:a16="http://schemas.microsoft.com/office/drawing/2014/main" id="{FECF6A25-A3EE-49F1-A1A4-6EB58E816878}"/>
              </a:ext>
            </a:extLst>
          </p:cNvPr>
          <p:cNvGrpSpPr/>
          <p:nvPr/>
        </p:nvGrpSpPr>
        <p:grpSpPr>
          <a:xfrm>
            <a:off x="604538" y="2673170"/>
            <a:ext cx="4464000" cy="863358"/>
            <a:chOff x="803640" y="3362835"/>
            <a:chExt cx="2059657" cy="863358"/>
          </a:xfrm>
        </p:grpSpPr>
        <p:sp>
          <p:nvSpPr>
            <p:cNvPr id="434" name="TextBox 433">
              <a:extLst>
                <a:ext uri="{FF2B5EF4-FFF2-40B4-BE49-F238E27FC236}">
                  <a16:creationId xmlns:a16="http://schemas.microsoft.com/office/drawing/2014/main" id="{E5A96BBC-CB98-4F10-BFE0-9FD404A4922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5" name="TextBox 434">
              <a:extLst>
                <a:ext uri="{FF2B5EF4-FFF2-40B4-BE49-F238E27FC236}">
                  <a16:creationId xmlns:a16="http://schemas.microsoft.com/office/drawing/2014/main" id="{6637FCE8-E9A8-4CEF-8B98-0B6E84DCBD8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6" name="TextBox 435">
            <a:extLst>
              <a:ext uri="{FF2B5EF4-FFF2-40B4-BE49-F238E27FC236}">
                <a16:creationId xmlns:a16="http://schemas.microsoft.com/office/drawing/2014/main" id="{9D326212-E5E3-4F3B-92CD-7CA9C6CB2711}"/>
              </a:ext>
            </a:extLst>
          </p:cNvPr>
          <p:cNvSpPr txBox="1"/>
          <p:nvPr/>
        </p:nvSpPr>
        <p:spPr>
          <a:xfrm>
            <a:off x="5145487" y="2812462"/>
            <a:ext cx="900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37" name="TextBox 436">
            <a:extLst>
              <a:ext uri="{FF2B5EF4-FFF2-40B4-BE49-F238E27FC236}">
                <a16:creationId xmlns:a16="http://schemas.microsoft.com/office/drawing/2014/main" id="{A3FBFC7F-ABDB-410D-9ADB-5A1F932D7525}"/>
              </a:ext>
            </a:extLst>
          </p:cNvPr>
          <p:cNvSpPr txBox="1"/>
          <p:nvPr/>
        </p:nvSpPr>
        <p:spPr>
          <a:xfrm>
            <a:off x="6135534" y="2812462"/>
            <a:ext cx="900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70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38" name="Rounded Rectangle 9">
            <a:extLst>
              <a:ext uri="{FF2B5EF4-FFF2-40B4-BE49-F238E27FC236}">
                <a16:creationId xmlns:a16="http://schemas.microsoft.com/office/drawing/2014/main" id="{24F44C19-C824-458B-B017-1C155DFF6DB5}"/>
              </a:ext>
            </a:extLst>
          </p:cNvPr>
          <p:cNvSpPr>
            <a:spLocks/>
          </p:cNvSpPr>
          <p:nvPr/>
        </p:nvSpPr>
        <p:spPr>
          <a:xfrm>
            <a:off x="6788193" y="5637906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39" name="Freeform 31">
            <a:extLst>
              <a:ext uri="{FF2B5EF4-FFF2-40B4-BE49-F238E27FC236}">
                <a16:creationId xmlns:a16="http://schemas.microsoft.com/office/drawing/2014/main" id="{7EDCCB10-3472-4035-86E0-EF3C73DFDEAF}"/>
              </a:ext>
            </a:extLst>
          </p:cNvPr>
          <p:cNvSpPr>
            <a:spLocks noChangeAspect="1"/>
          </p:cNvSpPr>
          <p:nvPr/>
        </p:nvSpPr>
        <p:spPr>
          <a:xfrm rot="8580000">
            <a:off x="6766923" y="4804967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440" name="Group 439">
            <a:extLst>
              <a:ext uri="{FF2B5EF4-FFF2-40B4-BE49-F238E27FC236}">
                <a16:creationId xmlns:a16="http://schemas.microsoft.com/office/drawing/2014/main" id="{DC50CF25-ABD6-40B8-ACEF-4CCB65FF74CA}"/>
              </a:ext>
            </a:extLst>
          </p:cNvPr>
          <p:cNvGrpSpPr/>
          <p:nvPr/>
        </p:nvGrpSpPr>
        <p:grpSpPr>
          <a:xfrm flipH="1">
            <a:off x="594508" y="4612747"/>
            <a:ext cx="5010414" cy="1519376"/>
            <a:chOff x="6587078" y="4757600"/>
            <a:chExt cx="5010414" cy="1519376"/>
          </a:xfrm>
        </p:grpSpPr>
        <p:sp>
          <p:nvSpPr>
            <p:cNvPr id="441" name="Oval 440">
              <a:extLst>
                <a:ext uri="{FF2B5EF4-FFF2-40B4-BE49-F238E27FC236}">
                  <a16:creationId xmlns:a16="http://schemas.microsoft.com/office/drawing/2014/main" id="{E4177FBF-556D-4E1D-98BD-534B348C6AA9}"/>
                </a:ext>
              </a:extLst>
            </p:cNvPr>
            <p:cNvSpPr/>
            <p:nvPr/>
          </p:nvSpPr>
          <p:spPr>
            <a:xfrm>
              <a:off x="6587078" y="4769543"/>
              <a:ext cx="684000" cy="684000"/>
            </a:xfrm>
            <a:prstGeom prst="ellipse">
              <a:avLst/>
            </a:prstGeom>
            <a:solidFill>
              <a:schemeClr val="accent1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42" name="Oval 38">
              <a:extLst>
                <a:ext uri="{FF2B5EF4-FFF2-40B4-BE49-F238E27FC236}">
                  <a16:creationId xmlns:a16="http://schemas.microsoft.com/office/drawing/2014/main" id="{BD3ECF5B-1315-4E03-8A1C-B41D0327D23B}"/>
                </a:ext>
              </a:extLst>
            </p:cNvPr>
            <p:cNvSpPr/>
            <p:nvPr/>
          </p:nvSpPr>
          <p:spPr>
            <a:xfrm>
              <a:off x="6587078" y="5581033"/>
              <a:ext cx="684000" cy="684000"/>
            </a:xfrm>
            <a:prstGeom prst="ellipse">
              <a:avLst/>
            </a:prstGeom>
            <a:solidFill>
              <a:schemeClr val="accent1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grpSp>
          <p:nvGrpSpPr>
            <p:cNvPr id="443" name="Group 35">
              <a:extLst>
                <a:ext uri="{FF2B5EF4-FFF2-40B4-BE49-F238E27FC236}">
                  <a16:creationId xmlns:a16="http://schemas.microsoft.com/office/drawing/2014/main" id="{0C65AD7C-B62E-4CD9-96CB-D4BF0AD5BA5E}"/>
                </a:ext>
              </a:extLst>
            </p:cNvPr>
            <p:cNvGrpSpPr/>
            <p:nvPr/>
          </p:nvGrpSpPr>
          <p:grpSpPr>
            <a:xfrm>
              <a:off x="7539267" y="4757600"/>
              <a:ext cx="4058225" cy="707886"/>
              <a:chOff x="592509" y="1556792"/>
              <a:chExt cx="2361076" cy="707886"/>
            </a:xfrm>
          </p:grpSpPr>
          <p:sp>
            <p:nvSpPr>
              <p:cNvPr id="447" name="TextBox 446">
                <a:extLst>
                  <a:ext uri="{FF2B5EF4-FFF2-40B4-BE49-F238E27FC236}">
                    <a16:creationId xmlns:a16="http://schemas.microsoft.com/office/drawing/2014/main" id="{C3F3868A-5A6C-4EAB-9D0A-893AC5A92C50}"/>
                  </a:ext>
                </a:extLst>
              </p:cNvPr>
              <p:cNvSpPr txBox="1"/>
              <p:nvPr/>
            </p:nvSpPr>
            <p:spPr>
              <a:xfrm>
                <a:off x="592509" y="1803013"/>
                <a:ext cx="23610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 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48" name="TextBox 447">
                <a:extLst>
                  <a:ext uri="{FF2B5EF4-FFF2-40B4-BE49-F238E27FC236}">
                    <a16:creationId xmlns:a16="http://schemas.microsoft.com/office/drawing/2014/main" id="{DE970013-DE0E-4847-AED6-5B9BD7E5E30C}"/>
                  </a:ext>
                </a:extLst>
              </p:cNvPr>
              <p:cNvSpPr txBox="1"/>
              <p:nvPr/>
            </p:nvSpPr>
            <p:spPr>
              <a:xfrm>
                <a:off x="592509" y="1556792"/>
                <a:ext cx="2361075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44" name="Group 443">
              <a:extLst>
                <a:ext uri="{FF2B5EF4-FFF2-40B4-BE49-F238E27FC236}">
                  <a16:creationId xmlns:a16="http://schemas.microsoft.com/office/drawing/2014/main" id="{C69D722C-0093-4C2A-8153-9105A1074FCB}"/>
                </a:ext>
              </a:extLst>
            </p:cNvPr>
            <p:cNvGrpSpPr/>
            <p:nvPr/>
          </p:nvGrpSpPr>
          <p:grpSpPr>
            <a:xfrm>
              <a:off x="7539267" y="5569090"/>
              <a:ext cx="4058225" cy="707886"/>
              <a:chOff x="592509" y="1556792"/>
              <a:chExt cx="2361076" cy="707886"/>
            </a:xfrm>
          </p:grpSpPr>
          <p:sp>
            <p:nvSpPr>
              <p:cNvPr id="445" name="TextBox 444">
                <a:extLst>
                  <a:ext uri="{FF2B5EF4-FFF2-40B4-BE49-F238E27FC236}">
                    <a16:creationId xmlns:a16="http://schemas.microsoft.com/office/drawing/2014/main" id="{EFB81C66-B6FE-4F98-9EBB-25C8A49C7694}"/>
                  </a:ext>
                </a:extLst>
              </p:cNvPr>
              <p:cNvSpPr txBox="1"/>
              <p:nvPr/>
            </p:nvSpPr>
            <p:spPr>
              <a:xfrm>
                <a:off x="592509" y="1803013"/>
                <a:ext cx="23610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 </a:t>
                </a:r>
              </a:p>
            </p:txBody>
          </p:sp>
          <p:sp>
            <p:nvSpPr>
              <p:cNvPr id="446" name="TextBox 445">
                <a:extLst>
                  <a:ext uri="{FF2B5EF4-FFF2-40B4-BE49-F238E27FC236}">
                    <a16:creationId xmlns:a16="http://schemas.microsoft.com/office/drawing/2014/main" id="{85109F37-E1BB-4BE7-A7FE-7A2F3D2AA01E}"/>
                  </a:ext>
                </a:extLst>
              </p:cNvPr>
              <p:cNvSpPr txBox="1"/>
              <p:nvPr/>
            </p:nvSpPr>
            <p:spPr>
              <a:xfrm>
                <a:off x="592509" y="1556792"/>
                <a:ext cx="2361075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449" name="Rectangle 1">
            <a:extLst>
              <a:ext uri="{FF2B5EF4-FFF2-40B4-BE49-F238E27FC236}">
                <a16:creationId xmlns:a16="http://schemas.microsoft.com/office/drawing/2014/main" id="{6EEF54A2-36CE-4819-A4E1-9880F3645A81}"/>
              </a:ext>
            </a:extLst>
          </p:cNvPr>
          <p:cNvSpPr>
            <a:spLocks noChangeAspect="1"/>
          </p:cNvSpPr>
          <p:nvPr/>
        </p:nvSpPr>
        <p:spPr>
          <a:xfrm>
            <a:off x="5118556" y="4819623"/>
            <a:ext cx="293456" cy="292893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50" name="Rounded Rectangle 24">
            <a:extLst>
              <a:ext uri="{FF2B5EF4-FFF2-40B4-BE49-F238E27FC236}">
                <a16:creationId xmlns:a16="http://schemas.microsoft.com/office/drawing/2014/main" id="{A916BF17-7425-46A5-B141-6CE48A1877DF}"/>
              </a:ext>
            </a:extLst>
          </p:cNvPr>
          <p:cNvSpPr>
            <a:spLocks noChangeAspect="1"/>
          </p:cNvSpPr>
          <p:nvPr/>
        </p:nvSpPr>
        <p:spPr>
          <a:xfrm>
            <a:off x="5103052" y="5640114"/>
            <a:ext cx="324464" cy="251052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451" name="Group 450">
            <a:extLst>
              <a:ext uri="{FF2B5EF4-FFF2-40B4-BE49-F238E27FC236}">
                <a16:creationId xmlns:a16="http://schemas.microsoft.com/office/drawing/2014/main" id="{0C42368B-709C-45BE-9AD1-72FA4CFF5CCF}"/>
              </a:ext>
            </a:extLst>
          </p:cNvPr>
          <p:cNvGrpSpPr/>
          <p:nvPr/>
        </p:nvGrpSpPr>
        <p:grpSpPr>
          <a:xfrm>
            <a:off x="769097" y="1681153"/>
            <a:ext cx="5223663" cy="646331"/>
            <a:chOff x="769097" y="1463875"/>
            <a:chExt cx="5223663" cy="646331"/>
          </a:xfrm>
        </p:grpSpPr>
        <p:sp>
          <p:nvSpPr>
            <p:cNvPr id="452" name="TextBox 451">
              <a:extLst>
                <a:ext uri="{FF2B5EF4-FFF2-40B4-BE49-F238E27FC236}">
                  <a16:creationId xmlns:a16="http://schemas.microsoft.com/office/drawing/2014/main" id="{97FCFCC7-2CA7-4EAB-9F39-6465AE0389EA}"/>
                </a:ext>
              </a:extLst>
            </p:cNvPr>
            <p:cNvSpPr txBox="1"/>
            <p:nvPr/>
          </p:nvSpPr>
          <p:spPr>
            <a:xfrm>
              <a:off x="769097" y="1556208"/>
              <a:ext cx="233211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dirty="0">
                  <a:solidFill>
                    <a:schemeClr val="accent1"/>
                  </a:solidFill>
                  <a:cs typeface="Arial" pitchFamily="34" charset="0"/>
                </a:rPr>
                <a:t>ALLPPT Layout</a:t>
              </a:r>
              <a:endParaRPr lang="ko-KR" altLang="en-US" sz="24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53" name="TextBox 452">
              <a:extLst>
                <a:ext uri="{FF2B5EF4-FFF2-40B4-BE49-F238E27FC236}">
                  <a16:creationId xmlns:a16="http://schemas.microsoft.com/office/drawing/2014/main" id="{67937F70-3745-49D1-916C-3C8F9AB47162}"/>
                </a:ext>
              </a:extLst>
            </p:cNvPr>
            <p:cNvSpPr txBox="1"/>
            <p:nvPr/>
          </p:nvSpPr>
          <p:spPr>
            <a:xfrm>
              <a:off x="3101214" y="1463875"/>
              <a:ext cx="28915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4" name="Group 453">
            <a:extLst>
              <a:ext uri="{FF2B5EF4-FFF2-40B4-BE49-F238E27FC236}">
                <a16:creationId xmlns:a16="http://schemas.microsoft.com/office/drawing/2014/main" id="{352E2E97-AF5C-4C58-89DF-54F5C5CBDE4B}"/>
              </a:ext>
            </a:extLst>
          </p:cNvPr>
          <p:cNvGrpSpPr/>
          <p:nvPr/>
        </p:nvGrpSpPr>
        <p:grpSpPr>
          <a:xfrm>
            <a:off x="6199242" y="1681153"/>
            <a:ext cx="5223663" cy="646331"/>
            <a:chOff x="769097" y="1463875"/>
            <a:chExt cx="5223663" cy="646331"/>
          </a:xfrm>
        </p:grpSpPr>
        <p:sp>
          <p:nvSpPr>
            <p:cNvPr id="455" name="TextBox 454">
              <a:extLst>
                <a:ext uri="{FF2B5EF4-FFF2-40B4-BE49-F238E27FC236}">
                  <a16:creationId xmlns:a16="http://schemas.microsoft.com/office/drawing/2014/main" id="{32D427A6-38E0-4CE0-A114-ADB083908F5A}"/>
                </a:ext>
              </a:extLst>
            </p:cNvPr>
            <p:cNvSpPr txBox="1"/>
            <p:nvPr/>
          </p:nvSpPr>
          <p:spPr>
            <a:xfrm>
              <a:off x="769097" y="1556208"/>
              <a:ext cx="233211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dirty="0">
                  <a:solidFill>
                    <a:schemeClr val="accent4"/>
                  </a:solidFill>
                  <a:cs typeface="Arial" pitchFamily="34" charset="0"/>
                </a:rPr>
                <a:t>ALLPPT Layout</a:t>
              </a:r>
              <a:endParaRPr lang="ko-KR" altLang="en-US" sz="24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56" name="TextBox 455">
              <a:extLst>
                <a:ext uri="{FF2B5EF4-FFF2-40B4-BE49-F238E27FC236}">
                  <a16:creationId xmlns:a16="http://schemas.microsoft.com/office/drawing/2014/main" id="{5FFDCF42-729A-4050-BB6D-18FBDCEA7C57}"/>
                </a:ext>
              </a:extLst>
            </p:cNvPr>
            <p:cNvSpPr txBox="1"/>
            <p:nvPr/>
          </p:nvSpPr>
          <p:spPr>
            <a:xfrm>
              <a:off x="3101214" y="1463875"/>
              <a:ext cx="28915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218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21</cp:revision>
  <dcterms:created xsi:type="dcterms:W3CDTF">2018-02-18T19:39:47Z</dcterms:created>
  <dcterms:modified xsi:type="dcterms:W3CDTF">2021-04-15T04:55:57Z</dcterms:modified>
</cp:coreProperties>
</file>