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19" name="Group 1718">
            <a:extLst>
              <a:ext uri="{FF2B5EF4-FFF2-40B4-BE49-F238E27FC236}">
                <a16:creationId xmlns:a16="http://schemas.microsoft.com/office/drawing/2014/main" id="{2C397D4D-5DA8-40CE-8A10-5ED2E6D1AE64}"/>
              </a:ext>
            </a:extLst>
          </p:cNvPr>
          <p:cNvGrpSpPr/>
          <p:nvPr/>
        </p:nvGrpSpPr>
        <p:grpSpPr>
          <a:xfrm>
            <a:off x="914399" y="1956031"/>
            <a:ext cx="4363967" cy="1642841"/>
            <a:chOff x="914399" y="1758462"/>
            <a:chExt cx="4363967" cy="1642841"/>
          </a:xfrm>
        </p:grpSpPr>
        <p:sp>
          <p:nvSpPr>
            <p:cNvPr id="1720" name="Oval 1719">
              <a:extLst>
                <a:ext uri="{FF2B5EF4-FFF2-40B4-BE49-F238E27FC236}">
                  <a16:creationId xmlns:a16="http://schemas.microsoft.com/office/drawing/2014/main" id="{63A8A25A-E862-41B6-8FD5-6B83E1AB9329}"/>
                </a:ext>
              </a:extLst>
            </p:cNvPr>
            <p:cNvSpPr/>
            <p:nvPr/>
          </p:nvSpPr>
          <p:spPr>
            <a:xfrm>
              <a:off x="914400" y="1758462"/>
              <a:ext cx="1081453" cy="10814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21" name="Group 1720">
              <a:extLst>
                <a:ext uri="{FF2B5EF4-FFF2-40B4-BE49-F238E27FC236}">
                  <a16:creationId xmlns:a16="http://schemas.microsoft.com/office/drawing/2014/main" id="{F9C034BD-B7FC-4976-8CB1-6F7538FA6619}"/>
                </a:ext>
              </a:extLst>
            </p:cNvPr>
            <p:cNvGrpSpPr/>
            <p:nvPr/>
          </p:nvGrpSpPr>
          <p:grpSpPr>
            <a:xfrm>
              <a:off x="2310668" y="2422680"/>
              <a:ext cx="2967698" cy="978623"/>
              <a:chOff x="1985513" y="4307149"/>
              <a:chExt cx="2380861" cy="978623"/>
            </a:xfrm>
          </p:grpSpPr>
          <p:sp>
            <p:nvSpPr>
              <p:cNvPr id="1723" name="TextBox 1722">
                <a:extLst>
                  <a:ext uri="{FF2B5EF4-FFF2-40B4-BE49-F238E27FC236}">
                    <a16:creationId xmlns:a16="http://schemas.microsoft.com/office/drawing/2014/main" id="{24BADF5D-2439-4738-8042-5DA910326A94}"/>
                  </a:ext>
                </a:extLst>
              </p:cNvPr>
              <p:cNvSpPr txBox="1"/>
              <p:nvPr/>
            </p:nvSpPr>
            <p:spPr>
              <a:xfrm>
                <a:off x="2004348" y="4639441"/>
                <a:ext cx="23466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1724" name="TextBox 1723">
                <a:extLst>
                  <a:ext uri="{FF2B5EF4-FFF2-40B4-BE49-F238E27FC236}">
                    <a16:creationId xmlns:a16="http://schemas.microsoft.com/office/drawing/2014/main" id="{0C267FA8-D8F0-4D1B-8F88-F3EE78D1471E}"/>
                  </a:ext>
                </a:extLst>
              </p:cNvPr>
              <p:cNvSpPr txBox="1"/>
              <p:nvPr/>
            </p:nvSpPr>
            <p:spPr>
              <a:xfrm>
                <a:off x="1985513" y="4307149"/>
                <a:ext cx="238086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EASY TO CHANGE COLORS.</a:t>
                </a:r>
                <a:endParaRPr lang="ko-KR" altLang="en-US" sz="16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22" name="TextBox 1721">
              <a:extLst>
                <a:ext uri="{FF2B5EF4-FFF2-40B4-BE49-F238E27FC236}">
                  <a16:creationId xmlns:a16="http://schemas.microsoft.com/office/drawing/2014/main" id="{043E1A8C-CDF3-49E6-80DC-7E95735D6540}"/>
                </a:ext>
              </a:extLst>
            </p:cNvPr>
            <p:cNvSpPr txBox="1"/>
            <p:nvPr/>
          </p:nvSpPr>
          <p:spPr>
            <a:xfrm>
              <a:off x="914399" y="2939638"/>
              <a:ext cx="10814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$1.99</a:t>
              </a:r>
              <a:endParaRPr lang="ko-KR" altLang="en-US" sz="24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25" name="Group 1724">
            <a:extLst>
              <a:ext uri="{FF2B5EF4-FFF2-40B4-BE49-F238E27FC236}">
                <a16:creationId xmlns:a16="http://schemas.microsoft.com/office/drawing/2014/main" id="{A673F1E3-713A-4FD8-A1A8-894F13FFFC3E}"/>
              </a:ext>
            </a:extLst>
          </p:cNvPr>
          <p:cNvGrpSpPr/>
          <p:nvPr/>
        </p:nvGrpSpPr>
        <p:grpSpPr>
          <a:xfrm>
            <a:off x="6693876" y="1956031"/>
            <a:ext cx="4363967" cy="1642841"/>
            <a:chOff x="914399" y="1758462"/>
            <a:chExt cx="4363967" cy="1642841"/>
          </a:xfrm>
        </p:grpSpPr>
        <p:sp>
          <p:nvSpPr>
            <p:cNvPr id="1726" name="Oval 1725">
              <a:extLst>
                <a:ext uri="{FF2B5EF4-FFF2-40B4-BE49-F238E27FC236}">
                  <a16:creationId xmlns:a16="http://schemas.microsoft.com/office/drawing/2014/main" id="{A815087F-4B4E-4FC1-B9A5-479570B1F4F2}"/>
                </a:ext>
              </a:extLst>
            </p:cNvPr>
            <p:cNvSpPr/>
            <p:nvPr/>
          </p:nvSpPr>
          <p:spPr>
            <a:xfrm>
              <a:off x="914400" y="1758462"/>
              <a:ext cx="1081453" cy="108145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27" name="Group 1726">
              <a:extLst>
                <a:ext uri="{FF2B5EF4-FFF2-40B4-BE49-F238E27FC236}">
                  <a16:creationId xmlns:a16="http://schemas.microsoft.com/office/drawing/2014/main" id="{938BFC23-4ADB-4CDF-87A3-4B894F00738D}"/>
                </a:ext>
              </a:extLst>
            </p:cNvPr>
            <p:cNvGrpSpPr/>
            <p:nvPr/>
          </p:nvGrpSpPr>
          <p:grpSpPr>
            <a:xfrm>
              <a:off x="2310668" y="2422680"/>
              <a:ext cx="2967698" cy="978623"/>
              <a:chOff x="1985513" y="4307149"/>
              <a:chExt cx="2380861" cy="978623"/>
            </a:xfrm>
          </p:grpSpPr>
          <p:sp>
            <p:nvSpPr>
              <p:cNvPr id="1729" name="TextBox 1728">
                <a:extLst>
                  <a:ext uri="{FF2B5EF4-FFF2-40B4-BE49-F238E27FC236}">
                    <a16:creationId xmlns:a16="http://schemas.microsoft.com/office/drawing/2014/main" id="{63E8936E-B668-492A-B0F4-8773E97E1AE7}"/>
                  </a:ext>
                </a:extLst>
              </p:cNvPr>
              <p:cNvSpPr txBox="1"/>
              <p:nvPr/>
            </p:nvSpPr>
            <p:spPr>
              <a:xfrm>
                <a:off x="2004348" y="4639441"/>
                <a:ext cx="23466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1730" name="TextBox 1729">
                <a:extLst>
                  <a:ext uri="{FF2B5EF4-FFF2-40B4-BE49-F238E27FC236}">
                    <a16:creationId xmlns:a16="http://schemas.microsoft.com/office/drawing/2014/main" id="{52E08C26-E89A-437E-94D9-771EFE1DD277}"/>
                  </a:ext>
                </a:extLst>
              </p:cNvPr>
              <p:cNvSpPr txBox="1"/>
              <p:nvPr/>
            </p:nvSpPr>
            <p:spPr>
              <a:xfrm>
                <a:off x="1985513" y="4307149"/>
                <a:ext cx="238086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2"/>
                    </a:solidFill>
                    <a:ea typeface="FZShuTi" pitchFamily="2" charset="-122"/>
                    <a:cs typeface="Arial" pitchFamily="34" charset="0"/>
                  </a:rPr>
                  <a:t>EASY TO CHANGE COLORS.</a:t>
                </a:r>
                <a:endParaRPr lang="ko-KR" altLang="en-US" sz="1600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28" name="TextBox 1727">
              <a:extLst>
                <a:ext uri="{FF2B5EF4-FFF2-40B4-BE49-F238E27FC236}">
                  <a16:creationId xmlns:a16="http://schemas.microsoft.com/office/drawing/2014/main" id="{F1A60B54-3557-4ED4-A20E-D7D72D432093}"/>
                </a:ext>
              </a:extLst>
            </p:cNvPr>
            <p:cNvSpPr txBox="1"/>
            <p:nvPr/>
          </p:nvSpPr>
          <p:spPr>
            <a:xfrm>
              <a:off x="914399" y="2939638"/>
              <a:ext cx="10814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$1.99</a:t>
              </a:r>
              <a:endParaRPr lang="ko-KR" altLang="en-US" sz="24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31" name="Group 1730">
            <a:extLst>
              <a:ext uri="{FF2B5EF4-FFF2-40B4-BE49-F238E27FC236}">
                <a16:creationId xmlns:a16="http://schemas.microsoft.com/office/drawing/2014/main" id="{E0047A59-0935-4F5C-AB32-F825BE995F4A}"/>
              </a:ext>
            </a:extLst>
          </p:cNvPr>
          <p:cNvGrpSpPr/>
          <p:nvPr/>
        </p:nvGrpSpPr>
        <p:grpSpPr>
          <a:xfrm>
            <a:off x="914399" y="4388121"/>
            <a:ext cx="4363967" cy="1642841"/>
            <a:chOff x="914399" y="1758462"/>
            <a:chExt cx="4363967" cy="1642841"/>
          </a:xfrm>
        </p:grpSpPr>
        <p:sp>
          <p:nvSpPr>
            <p:cNvPr id="1732" name="Oval 1731">
              <a:extLst>
                <a:ext uri="{FF2B5EF4-FFF2-40B4-BE49-F238E27FC236}">
                  <a16:creationId xmlns:a16="http://schemas.microsoft.com/office/drawing/2014/main" id="{F8F7539C-E9E2-451A-97C3-95D61B1F421F}"/>
                </a:ext>
              </a:extLst>
            </p:cNvPr>
            <p:cNvSpPr/>
            <p:nvPr/>
          </p:nvSpPr>
          <p:spPr>
            <a:xfrm>
              <a:off x="914400" y="1758462"/>
              <a:ext cx="1081453" cy="108145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33" name="Group 1732">
              <a:extLst>
                <a:ext uri="{FF2B5EF4-FFF2-40B4-BE49-F238E27FC236}">
                  <a16:creationId xmlns:a16="http://schemas.microsoft.com/office/drawing/2014/main" id="{EEBC7ED2-D722-4370-92F9-B1E02314592B}"/>
                </a:ext>
              </a:extLst>
            </p:cNvPr>
            <p:cNvGrpSpPr/>
            <p:nvPr/>
          </p:nvGrpSpPr>
          <p:grpSpPr>
            <a:xfrm>
              <a:off x="2310668" y="2422680"/>
              <a:ext cx="2967698" cy="978623"/>
              <a:chOff x="1985513" y="4307149"/>
              <a:chExt cx="2380861" cy="978623"/>
            </a:xfrm>
          </p:grpSpPr>
          <p:sp>
            <p:nvSpPr>
              <p:cNvPr id="1735" name="TextBox 1734">
                <a:extLst>
                  <a:ext uri="{FF2B5EF4-FFF2-40B4-BE49-F238E27FC236}">
                    <a16:creationId xmlns:a16="http://schemas.microsoft.com/office/drawing/2014/main" id="{5CBA1C92-3A87-4702-946E-C0F0DD6996E3}"/>
                  </a:ext>
                </a:extLst>
              </p:cNvPr>
              <p:cNvSpPr txBox="1"/>
              <p:nvPr/>
            </p:nvSpPr>
            <p:spPr>
              <a:xfrm>
                <a:off x="2004348" y="4639441"/>
                <a:ext cx="23466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1736" name="TextBox 1735">
                <a:extLst>
                  <a:ext uri="{FF2B5EF4-FFF2-40B4-BE49-F238E27FC236}">
                    <a16:creationId xmlns:a16="http://schemas.microsoft.com/office/drawing/2014/main" id="{A02BF304-831A-4CA2-A2F8-A47D59D381F8}"/>
                  </a:ext>
                </a:extLst>
              </p:cNvPr>
              <p:cNvSpPr txBox="1"/>
              <p:nvPr/>
            </p:nvSpPr>
            <p:spPr>
              <a:xfrm>
                <a:off x="1985513" y="4307149"/>
                <a:ext cx="238086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4"/>
                    </a:solidFill>
                    <a:ea typeface="FZShuTi" pitchFamily="2" charset="-122"/>
                    <a:cs typeface="Arial" pitchFamily="34" charset="0"/>
                  </a:rPr>
                  <a:t>EASY TO CHANGE COLORS.</a:t>
                </a:r>
                <a:endParaRPr lang="ko-KR" altLang="en-US" sz="16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34" name="TextBox 1733">
              <a:extLst>
                <a:ext uri="{FF2B5EF4-FFF2-40B4-BE49-F238E27FC236}">
                  <a16:creationId xmlns:a16="http://schemas.microsoft.com/office/drawing/2014/main" id="{BD3123A9-E528-4D9F-B86E-415EF290AD31}"/>
                </a:ext>
              </a:extLst>
            </p:cNvPr>
            <p:cNvSpPr txBox="1"/>
            <p:nvPr/>
          </p:nvSpPr>
          <p:spPr>
            <a:xfrm>
              <a:off x="914399" y="2939638"/>
              <a:ext cx="10814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$1.99</a:t>
              </a:r>
              <a:endParaRPr lang="ko-KR" altLang="en-US" sz="2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37" name="Group 1736">
            <a:extLst>
              <a:ext uri="{FF2B5EF4-FFF2-40B4-BE49-F238E27FC236}">
                <a16:creationId xmlns:a16="http://schemas.microsoft.com/office/drawing/2014/main" id="{987E0EBC-5618-40AC-BF4B-E6DAB02945F7}"/>
              </a:ext>
            </a:extLst>
          </p:cNvPr>
          <p:cNvGrpSpPr/>
          <p:nvPr/>
        </p:nvGrpSpPr>
        <p:grpSpPr>
          <a:xfrm>
            <a:off x="6693876" y="4388121"/>
            <a:ext cx="4363967" cy="1642841"/>
            <a:chOff x="914399" y="1758462"/>
            <a:chExt cx="4363967" cy="1642841"/>
          </a:xfrm>
        </p:grpSpPr>
        <p:sp>
          <p:nvSpPr>
            <p:cNvPr id="1738" name="Oval 1737">
              <a:extLst>
                <a:ext uri="{FF2B5EF4-FFF2-40B4-BE49-F238E27FC236}">
                  <a16:creationId xmlns:a16="http://schemas.microsoft.com/office/drawing/2014/main" id="{82AE9ABB-F0B6-4433-9A20-F1AF576A33F5}"/>
                </a:ext>
              </a:extLst>
            </p:cNvPr>
            <p:cNvSpPr/>
            <p:nvPr/>
          </p:nvSpPr>
          <p:spPr>
            <a:xfrm>
              <a:off x="914400" y="1758462"/>
              <a:ext cx="1081453" cy="10814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39" name="Group 1738">
              <a:extLst>
                <a:ext uri="{FF2B5EF4-FFF2-40B4-BE49-F238E27FC236}">
                  <a16:creationId xmlns:a16="http://schemas.microsoft.com/office/drawing/2014/main" id="{E061FE51-09B7-451D-8157-1039A0C3A59F}"/>
                </a:ext>
              </a:extLst>
            </p:cNvPr>
            <p:cNvGrpSpPr/>
            <p:nvPr/>
          </p:nvGrpSpPr>
          <p:grpSpPr>
            <a:xfrm>
              <a:off x="2310668" y="2422680"/>
              <a:ext cx="2967698" cy="978623"/>
              <a:chOff x="1985513" y="4307149"/>
              <a:chExt cx="2380861" cy="978623"/>
            </a:xfrm>
          </p:grpSpPr>
          <p:sp>
            <p:nvSpPr>
              <p:cNvPr id="1741" name="TextBox 1740">
                <a:extLst>
                  <a:ext uri="{FF2B5EF4-FFF2-40B4-BE49-F238E27FC236}">
                    <a16:creationId xmlns:a16="http://schemas.microsoft.com/office/drawing/2014/main" id="{4B91539B-4AE8-44BE-8123-E893834F9F41}"/>
                  </a:ext>
                </a:extLst>
              </p:cNvPr>
              <p:cNvSpPr txBox="1"/>
              <p:nvPr/>
            </p:nvSpPr>
            <p:spPr>
              <a:xfrm>
                <a:off x="2004348" y="4639441"/>
                <a:ext cx="23466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1742" name="TextBox 1741">
                <a:extLst>
                  <a:ext uri="{FF2B5EF4-FFF2-40B4-BE49-F238E27FC236}">
                    <a16:creationId xmlns:a16="http://schemas.microsoft.com/office/drawing/2014/main" id="{9F220B96-960B-45AD-B5E3-88364802575C}"/>
                  </a:ext>
                </a:extLst>
              </p:cNvPr>
              <p:cNvSpPr txBox="1"/>
              <p:nvPr/>
            </p:nvSpPr>
            <p:spPr>
              <a:xfrm>
                <a:off x="1985513" y="4307149"/>
                <a:ext cx="238086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3"/>
                    </a:solidFill>
                    <a:ea typeface="FZShuTi" pitchFamily="2" charset="-122"/>
                    <a:cs typeface="Arial" pitchFamily="34" charset="0"/>
                  </a:rPr>
                  <a:t>EASY TO CHANGE COLORS.</a:t>
                </a:r>
                <a:endParaRPr lang="ko-KR" altLang="en-US" sz="1600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40" name="TextBox 1739">
              <a:extLst>
                <a:ext uri="{FF2B5EF4-FFF2-40B4-BE49-F238E27FC236}">
                  <a16:creationId xmlns:a16="http://schemas.microsoft.com/office/drawing/2014/main" id="{CBCCF355-4A25-494D-974A-1B27E9131DB6}"/>
                </a:ext>
              </a:extLst>
            </p:cNvPr>
            <p:cNvSpPr txBox="1"/>
            <p:nvPr/>
          </p:nvSpPr>
          <p:spPr>
            <a:xfrm>
              <a:off x="914399" y="2939638"/>
              <a:ext cx="10814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$1.99</a:t>
              </a:r>
              <a:endParaRPr lang="ko-KR" altLang="en-US" sz="24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43" name="그룹 108">
            <a:extLst>
              <a:ext uri="{FF2B5EF4-FFF2-40B4-BE49-F238E27FC236}">
                <a16:creationId xmlns:a16="http://schemas.microsoft.com/office/drawing/2014/main" id="{4EC27CD1-4BD1-4C7F-997C-5EF6270B9FA8}"/>
              </a:ext>
            </a:extLst>
          </p:cNvPr>
          <p:cNvGrpSpPr/>
          <p:nvPr/>
        </p:nvGrpSpPr>
        <p:grpSpPr>
          <a:xfrm>
            <a:off x="1239037" y="2263748"/>
            <a:ext cx="432177" cy="493370"/>
            <a:chOff x="7322818" y="1544656"/>
            <a:chExt cx="2434437" cy="2779133"/>
          </a:xfrm>
          <a:solidFill>
            <a:schemeClr val="bg1"/>
          </a:solidFill>
        </p:grpSpPr>
        <p:sp>
          <p:nvSpPr>
            <p:cNvPr id="1744" name="타원 109">
              <a:extLst>
                <a:ext uri="{FF2B5EF4-FFF2-40B4-BE49-F238E27FC236}">
                  <a16:creationId xmlns:a16="http://schemas.microsoft.com/office/drawing/2014/main" id="{2EBB9A99-58C9-4406-B056-A86978D6759E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45" name="타원 110">
              <a:extLst>
                <a:ext uri="{FF2B5EF4-FFF2-40B4-BE49-F238E27FC236}">
                  <a16:creationId xmlns:a16="http://schemas.microsoft.com/office/drawing/2014/main" id="{1C17C4BE-3A70-4FBF-A6A6-2EE6EE13D345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46" name="자유형: 도형 111">
              <a:extLst>
                <a:ext uri="{FF2B5EF4-FFF2-40B4-BE49-F238E27FC236}">
                  <a16:creationId xmlns:a16="http://schemas.microsoft.com/office/drawing/2014/main" id="{2B4E5369-0FCD-4746-B17C-2404A6BDE79E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47" name="타원 112">
              <a:extLst>
                <a:ext uri="{FF2B5EF4-FFF2-40B4-BE49-F238E27FC236}">
                  <a16:creationId xmlns:a16="http://schemas.microsoft.com/office/drawing/2014/main" id="{A475CC96-BBE3-4358-B527-3CF8FD371CEB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48" name="타원 113">
              <a:extLst>
                <a:ext uri="{FF2B5EF4-FFF2-40B4-BE49-F238E27FC236}">
                  <a16:creationId xmlns:a16="http://schemas.microsoft.com/office/drawing/2014/main" id="{81352B55-6277-4602-B541-2DD962EBF013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49" name="타원 114">
              <a:extLst>
                <a:ext uri="{FF2B5EF4-FFF2-40B4-BE49-F238E27FC236}">
                  <a16:creationId xmlns:a16="http://schemas.microsoft.com/office/drawing/2014/main" id="{044E4F09-D40F-4ABA-BEFB-1AD876236B2D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50" name="타원 115">
              <a:extLst>
                <a:ext uri="{FF2B5EF4-FFF2-40B4-BE49-F238E27FC236}">
                  <a16:creationId xmlns:a16="http://schemas.microsoft.com/office/drawing/2014/main" id="{A64E191A-852D-4987-B0E7-56B6EC7CED70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51" name="타원 116">
              <a:extLst>
                <a:ext uri="{FF2B5EF4-FFF2-40B4-BE49-F238E27FC236}">
                  <a16:creationId xmlns:a16="http://schemas.microsoft.com/office/drawing/2014/main" id="{96D15C0C-B566-46C1-9545-A777D634CA59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52" name="타원 117">
              <a:extLst>
                <a:ext uri="{FF2B5EF4-FFF2-40B4-BE49-F238E27FC236}">
                  <a16:creationId xmlns:a16="http://schemas.microsoft.com/office/drawing/2014/main" id="{E2797448-8F12-4A7F-AC39-414EC230099F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53" name="타원 118">
              <a:extLst>
                <a:ext uri="{FF2B5EF4-FFF2-40B4-BE49-F238E27FC236}">
                  <a16:creationId xmlns:a16="http://schemas.microsoft.com/office/drawing/2014/main" id="{8DA244C5-BF2C-45E5-99EE-590F5EBA546C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54" name="타원 119">
              <a:extLst>
                <a:ext uri="{FF2B5EF4-FFF2-40B4-BE49-F238E27FC236}">
                  <a16:creationId xmlns:a16="http://schemas.microsoft.com/office/drawing/2014/main" id="{20106164-ED43-431C-B364-0F41CBC7C6A7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755" name="그룹 125">
            <a:extLst>
              <a:ext uri="{FF2B5EF4-FFF2-40B4-BE49-F238E27FC236}">
                <a16:creationId xmlns:a16="http://schemas.microsoft.com/office/drawing/2014/main" id="{B9F7ED56-27DA-4B62-ADAA-C5965A684D62}"/>
              </a:ext>
            </a:extLst>
          </p:cNvPr>
          <p:cNvGrpSpPr/>
          <p:nvPr/>
        </p:nvGrpSpPr>
        <p:grpSpPr>
          <a:xfrm>
            <a:off x="7083651" y="4739352"/>
            <a:ext cx="301904" cy="422301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1756" name="사각형: 둥근 모서리 132">
              <a:extLst>
                <a:ext uri="{FF2B5EF4-FFF2-40B4-BE49-F238E27FC236}">
                  <a16:creationId xmlns:a16="http://schemas.microsoft.com/office/drawing/2014/main" id="{72F24268-E14D-4654-8650-B2153EAE46F4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57" name="막힌 원호 135">
              <a:extLst>
                <a:ext uri="{FF2B5EF4-FFF2-40B4-BE49-F238E27FC236}">
                  <a16:creationId xmlns:a16="http://schemas.microsoft.com/office/drawing/2014/main" id="{BE6163CC-3D6B-426F-A8C3-FC65B0A0F87C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758" name="자유형: 도형 128">
              <a:extLst>
                <a:ext uri="{FF2B5EF4-FFF2-40B4-BE49-F238E27FC236}">
                  <a16:creationId xmlns:a16="http://schemas.microsoft.com/office/drawing/2014/main" id="{017195DD-D7C9-4C87-933C-6B52AD63E2AC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59" name="자유형: 도형 129">
              <a:extLst>
                <a:ext uri="{FF2B5EF4-FFF2-40B4-BE49-F238E27FC236}">
                  <a16:creationId xmlns:a16="http://schemas.microsoft.com/office/drawing/2014/main" id="{6569F563-74F4-40E3-BA1F-C917E0360CA3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760" name="그룹 103">
            <a:extLst>
              <a:ext uri="{FF2B5EF4-FFF2-40B4-BE49-F238E27FC236}">
                <a16:creationId xmlns:a16="http://schemas.microsoft.com/office/drawing/2014/main" id="{F6630772-1E90-487A-8157-BA14FB7642F3}"/>
              </a:ext>
            </a:extLst>
          </p:cNvPr>
          <p:cNvGrpSpPr/>
          <p:nvPr/>
        </p:nvGrpSpPr>
        <p:grpSpPr>
          <a:xfrm rot="2558462">
            <a:off x="7057826" y="2132904"/>
            <a:ext cx="353554" cy="749173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1761" name="자유형: 도형 104">
              <a:extLst>
                <a:ext uri="{FF2B5EF4-FFF2-40B4-BE49-F238E27FC236}">
                  <a16:creationId xmlns:a16="http://schemas.microsoft.com/office/drawing/2014/main" id="{F88D6B3C-3F30-43A3-AEB3-7EF60E782853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62" name="자유형: 도형 105">
              <a:extLst>
                <a:ext uri="{FF2B5EF4-FFF2-40B4-BE49-F238E27FC236}">
                  <a16:creationId xmlns:a16="http://schemas.microsoft.com/office/drawing/2014/main" id="{2D4DD2F8-EF1E-4FAC-B52A-DA4E193C3B0A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63" name="자유형: 도형 106">
              <a:extLst>
                <a:ext uri="{FF2B5EF4-FFF2-40B4-BE49-F238E27FC236}">
                  <a16:creationId xmlns:a16="http://schemas.microsoft.com/office/drawing/2014/main" id="{6FCC7897-C232-4130-9BA6-7E5FF6EDD2E8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64" name="자유형: 도형 107">
              <a:extLst>
                <a:ext uri="{FF2B5EF4-FFF2-40B4-BE49-F238E27FC236}">
                  <a16:creationId xmlns:a16="http://schemas.microsoft.com/office/drawing/2014/main" id="{2D77DA7F-A3D4-4E57-8971-044DE4350D8D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65" name="Freeform: Shape 1764">
            <a:extLst>
              <a:ext uri="{FF2B5EF4-FFF2-40B4-BE49-F238E27FC236}">
                <a16:creationId xmlns:a16="http://schemas.microsoft.com/office/drawing/2014/main" id="{9F97031A-61E8-46A5-913F-24339265D8E8}"/>
              </a:ext>
            </a:extLst>
          </p:cNvPr>
          <p:cNvSpPr/>
          <p:nvPr/>
        </p:nvSpPr>
        <p:spPr>
          <a:xfrm>
            <a:off x="1332777" y="4651776"/>
            <a:ext cx="282869" cy="578440"/>
          </a:xfrm>
          <a:custGeom>
            <a:avLst/>
            <a:gdLst>
              <a:gd name="connsiteX0" fmla="*/ 114254 w 477520"/>
              <a:gd name="connsiteY0" fmla="*/ 349 h 976482"/>
              <a:gd name="connsiteX1" fmla="*/ 121833 w 477520"/>
              <a:gd name="connsiteY1" fmla="*/ 6761 h 976482"/>
              <a:gd name="connsiteX2" fmla="*/ 133492 w 477520"/>
              <a:gd name="connsiteY2" fmla="*/ 70299 h 976482"/>
              <a:gd name="connsiteX3" fmla="*/ 133777 w 477520"/>
              <a:gd name="connsiteY3" fmla="*/ 89983 h 976482"/>
              <a:gd name="connsiteX4" fmla="*/ 134330 w 477520"/>
              <a:gd name="connsiteY4" fmla="*/ 92994 h 976482"/>
              <a:gd name="connsiteX5" fmla="*/ 134617 w 477520"/>
              <a:gd name="connsiteY5" fmla="*/ 112769 h 976482"/>
              <a:gd name="connsiteX6" fmla="*/ 136042 w 477520"/>
              <a:gd name="connsiteY6" fmla="*/ 118683 h 976482"/>
              <a:gd name="connsiteX7" fmla="*/ 144567 w 477520"/>
              <a:gd name="connsiteY7" fmla="*/ 121598 h 976482"/>
              <a:gd name="connsiteX8" fmla="*/ 220348 w 477520"/>
              <a:gd name="connsiteY8" fmla="*/ 146664 h 976482"/>
              <a:gd name="connsiteX9" fmla="*/ 277477 w 477520"/>
              <a:gd name="connsiteY9" fmla="*/ 230607 h 976482"/>
              <a:gd name="connsiteX10" fmla="*/ 261421 w 477520"/>
              <a:gd name="connsiteY10" fmla="*/ 227002 h 976482"/>
              <a:gd name="connsiteX11" fmla="*/ 268241 w 477520"/>
              <a:gd name="connsiteY11" fmla="*/ 242087 h 976482"/>
              <a:gd name="connsiteX12" fmla="*/ 315951 w 477520"/>
              <a:gd name="connsiteY12" fmla="*/ 377625 h 976482"/>
              <a:gd name="connsiteX13" fmla="*/ 356070 w 477520"/>
              <a:gd name="connsiteY13" fmla="*/ 495815 h 976482"/>
              <a:gd name="connsiteX14" fmla="*/ 399443 w 477520"/>
              <a:gd name="connsiteY14" fmla="*/ 563585 h 976482"/>
              <a:gd name="connsiteX15" fmla="*/ 477514 w 477520"/>
              <a:gd name="connsiteY15" fmla="*/ 783157 h 976482"/>
              <a:gd name="connsiteX16" fmla="*/ 369624 w 477520"/>
              <a:gd name="connsiteY16" fmla="*/ 951768 h 976482"/>
              <a:gd name="connsiteX17" fmla="*/ 206436 w 477520"/>
              <a:gd name="connsiteY17" fmla="*/ 964780 h 976482"/>
              <a:gd name="connsiteX18" fmla="*/ 96380 w 477520"/>
              <a:gd name="connsiteY18" fmla="*/ 860142 h 976482"/>
              <a:gd name="connsiteX19" fmla="*/ 32947 w 477520"/>
              <a:gd name="connsiteY19" fmla="*/ 669304 h 976482"/>
              <a:gd name="connsiteX20" fmla="*/ 15055 w 477520"/>
              <a:gd name="connsiteY20" fmla="*/ 515875 h 976482"/>
              <a:gd name="connsiteX21" fmla="*/ 5297 w 477520"/>
              <a:gd name="connsiteY21" fmla="*/ 360277 h 976482"/>
              <a:gd name="connsiteX22" fmla="*/ 10718 w 477520"/>
              <a:gd name="connsiteY22" fmla="*/ 287627 h 976482"/>
              <a:gd name="connsiteX23" fmla="*/ 15470 w 477520"/>
              <a:gd name="connsiteY23" fmla="*/ 267418 h 976482"/>
              <a:gd name="connsiteX24" fmla="*/ 0 w 477520"/>
              <a:gd name="connsiteY24" fmla="*/ 279572 h 976482"/>
              <a:gd name="connsiteX25" fmla="*/ 65871 w 477520"/>
              <a:gd name="connsiteY25" fmla="*/ 142584 h 976482"/>
              <a:gd name="connsiteX26" fmla="*/ 93270 w 477520"/>
              <a:gd name="connsiteY26" fmla="*/ 129177 h 976482"/>
              <a:gd name="connsiteX27" fmla="*/ 104929 w 477520"/>
              <a:gd name="connsiteY27" fmla="*/ 111688 h 976482"/>
              <a:gd name="connsiteX28" fmla="*/ 103617 w 477520"/>
              <a:gd name="connsiteY28" fmla="*/ 79044 h 976482"/>
              <a:gd name="connsiteX29" fmla="*/ 102144 w 477520"/>
              <a:gd name="connsiteY29" fmla="*/ 57051 h 976482"/>
              <a:gd name="connsiteX30" fmla="*/ 101258 w 477520"/>
              <a:gd name="connsiteY30" fmla="*/ 52875 h 976482"/>
              <a:gd name="connsiteX31" fmla="*/ 101287 w 477520"/>
              <a:gd name="connsiteY31" fmla="*/ 45614 h 976482"/>
              <a:gd name="connsiteX32" fmla="*/ 97934 w 477520"/>
              <a:gd name="connsiteY32" fmla="*/ 27163 h 976482"/>
              <a:gd name="connsiteX33" fmla="*/ 114254 w 477520"/>
              <a:gd name="connsiteY33" fmla="*/ 349 h 97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77520" h="976482">
                <a:moveTo>
                  <a:pt x="114254" y="349"/>
                </a:moveTo>
                <a:cubicBezTo>
                  <a:pt x="121249" y="-1401"/>
                  <a:pt x="120668" y="3845"/>
                  <a:pt x="121833" y="6761"/>
                </a:cubicBezTo>
                <a:cubicBezTo>
                  <a:pt x="129411" y="27163"/>
                  <a:pt x="131743" y="48732"/>
                  <a:pt x="133492" y="70299"/>
                </a:cubicBezTo>
                <a:lnTo>
                  <a:pt x="133777" y="89983"/>
                </a:lnTo>
                <a:lnTo>
                  <a:pt x="134330" y="92994"/>
                </a:lnTo>
                <a:lnTo>
                  <a:pt x="134617" y="112769"/>
                </a:lnTo>
                <a:lnTo>
                  <a:pt x="136042" y="118683"/>
                </a:lnTo>
                <a:cubicBezTo>
                  <a:pt x="137572" y="120432"/>
                  <a:pt x="140195" y="121306"/>
                  <a:pt x="144567" y="121598"/>
                </a:cubicBezTo>
                <a:cubicBezTo>
                  <a:pt x="171965" y="122763"/>
                  <a:pt x="198197" y="130342"/>
                  <a:pt x="220348" y="146664"/>
                </a:cubicBezTo>
                <a:cubicBezTo>
                  <a:pt x="249496" y="167066"/>
                  <a:pt x="266983" y="196214"/>
                  <a:pt x="277477" y="230607"/>
                </a:cubicBezTo>
                <a:lnTo>
                  <a:pt x="261421" y="227002"/>
                </a:lnTo>
                <a:lnTo>
                  <a:pt x="268241" y="242087"/>
                </a:lnTo>
                <a:cubicBezTo>
                  <a:pt x="289927" y="285458"/>
                  <a:pt x="301856" y="332085"/>
                  <a:pt x="315951" y="377625"/>
                </a:cubicBezTo>
                <a:cubicBezTo>
                  <a:pt x="327879" y="417203"/>
                  <a:pt x="338723" y="457864"/>
                  <a:pt x="356070" y="495815"/>
                </a:cubicBezTo>
                <a:cubicBezTo>
                  <a:pt x="367456" y="520212"/>
                  <a:pt x="383721" y="541899"/>
                  <a:pt x="399443" y="563585"/>
                </a:cubicBezTo>
                <a:cubicBezTo>
                  <a:pt x="446610" y="629185"/>
                  <a:pt x="476971" y="701293"/>
                  <a:pt x="477514" y="783157"/>
                </a:cubicBezTo>
                <a:cubicBezTo>
                  <a:pt x="478056" y="861770"/>
                  <a:pt x="442273" y="919238"/>
                  <a:pt x="369624" y="951768"/>
                </a:cubicBezTo>
                <a:cubicBezTo>
                  <a:pt x="317036" y="975623"/>
                  <a:pt x="262820" y="986466"/>
                  <a:pt x="206436" y="964780"/>
                </a:cubicBezTo>
                <a:cubicBezTo>
                  <a:pt x="155474" y="945262"/>
                  <a:pt x="121861" y="906226"/>
                  <a:pt x="96380" y="860142"/>
                </a:cubicBezTo>
                <a:cubicBezTo>
                  <a:pt x="63308" y="800506"/>
                  <a:pt x="45959" y="735448"/>
                  <a:pt x="32947" y="669304"/>
                </a:cubicBezTo>
                <a:cubicBezTo>
                  <a:pt x="23189" y="618884"/>
                  <a:pt x="21020" y="566837"/>
                  <a:pt x="15055" y="515875"/>
                </a:cubicBezTo>
                <a:cubicBezTo>
                  <a:pt x="9092" y="464370"/>
                  <a:pt x="4754" y="412323"/>
                  <a:pt x="5297" y="360277"/>
                </a:cubicBezTo>
                <a:cubicBezTo>
                  <a:pt x="5297" y="335880"/>
                  <a:pt x="7466" y="311482"/>
                  <a:pt x="10718" y="287627"/>
                </a:cubicBezTo>
                <a:lnTo>
                  <a:pt x="15470" y="267418"/>
                </a:lnTo>
                <a:lnTo>
                  <a:pt x="0" y="279572"/>
                </a:lnTo>
                <a:cubicBezTo>
                  <a:pt x="4663" y="225360"/>
                  <a:pt x="20986" y="176977"/>
                  <a:pt x="65871" y="142584"/>
                </a:cubicBezTo>
                <a:cubicBezTo>
                  <a:pt x="74033" y="136172"/>
                  <a:pt x="83360" y="132090"/>
                  <a:pt x="93270" y="129177"/>
                </a:cubicBezTo>
                <a:cubicBezTo>
                  <a:pt x="102597" y="126261"/>
                  <a:pt x="106094" y="122763"/>
                  <a:pt x="104929" y="111688"/>
                </a:cubicBezTo>
                <a:cubicBezTo>
                  <a:pt x="103472" y="100904"/>
                  <a:pt x="103617" y="89974"/>
                  <a:pt x="103617" y="79044"/>
                </a:cubicBezTo>
                <a:lnTo>
                  <a:pt x="102144" y="57051"/>
                </a:lnTo>
                <a:lnTo>
                  <a:pt x="101258" y="52875"/>
                </a:lnTo>
                <a:lnTo>
                  <a:pt x="101287" y="45614"/>
                </a:lnTo>
                <a:lnTo>
                  <a:pt x="97934" y="27163"/>
                </a:lnTo>
                <a:cubicBezTo>
                  <a:pt x="93852" y="10841"/>
                  <a:pt x="97934" y="4429"/>
                  <a:pt x="114254" y="349"/>
                </a:cubicBezTo>
                <a:close/>
              </a:path>
            </a:pathLst>
          </a:custGeom>
          <a:solidFill>
            <a:schemeClr val="bg1"/>
          </a:solidFill>
          <a:ln w="330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11248</TotalTime>
  <Words>116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45</cp:revision>
  <dcterms:created xsi:type="dcterms:W3CDTF">2018-02-18T19:39:47Z</dcterms:created>
  <dcterms:modified xsi:type="dcterms:W3CDTF">2019-04-25T04:01:19Z</dcterms:modified>
</cp:coreProperties>
</file>