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9" r:id="rId4"/>
    <p:sldId id="258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9B01"/>
    <a:srgbClr val="D09622"/>
    <a:srgbClr val="388200"/>
    <a:srgbClr val="003300"/>
    <a:srgbClr val="FF3399"/>
    <a:srgbClr val="007CA8"/>
    <a:srgbClr val="66FFCC"/>
    <a:srgbClr val="43CEFF"/>
    <a:srgbClr val="99336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62"/>
  </p:normalViewPr>
  <p:slideViewPr>
    <p:cSldViewPr>
      <p:cViewPr varScale="1">
        <p:scale>
          <a:sx n="109" d="100"/>
          <a:sy n="109" d="100"/>
        </p:scale>
        <p:origin x="1720" y="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handoutMaster" Target="handoutMasters/handout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FBB72-1907-8141-9054-198D41784794}" type="datetimeFigureOut">
              <a:rPr lang="en-US" smtClean="0"/>
              <a:t>10/31/16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B7EAD-F09D-7345-BB83-AFE868CCEF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228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0AD33C-C3F2-5F4F-93B6-55D0467283D6}" type="datetimeFigureOut">
              <a:rPr lang="en-US" smtClean="0"/>
              <a:t>10/31/16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167B27-ADC0-E24C-9645-64E0BC8CE3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5118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07080" y="3887115"/>
            <a:ext cx="7329840" cy="1527050"/>
          </a:xfrm>
          <a:effectLst/>
        </p:spPr>
        <p:txBody>
          <a:bodyPr>
            <a:normAutofit/>
          </a:bodyPr>
          <a:lstStyle>
            <a:lvl1pPr algn="r">
              <a:defRPr sz="3600">
                <a:solidFill>
                  <a:srgbClr val="F19B0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7080" y="5566870"/>
            <a:ext cx="7329840" cy="610820"/>
          </a:xfrm>
        </p:spPr>
        <p:txBody>
          <a:bodyPr>
            <a:normAutofit/>
          </a:bodyPr>
          <a:lstStyle>
            <a:lvl1pPr marL="0" indent="0" algn="r">
              <a:buNone/>
              <a:defRPr sz="26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E:\websites\free-power-point-templates\2012\logos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46070" cy="7635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r">
              <a:defRPr sz="3600">
                <a:solidFill>
                  <a:srgbClr val="F19B0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749245"/>
            <a:ext cx="8246070" cy="4581150"/>
          </a:xfrm>
        </p:spPr>
        <p:txBody>
          <a:bodyPr/>
          <a:lstStyle>
            <a:lvl1pPr algn="l">
              <a:defRPr sz="2800">
                <a:solidFill>
                  <a:schemeClr val="bg1"/>
                </a:solidFill>
              </a:defRPr>
            </a:lvl1pPr>
            <a:lvl2pPr algn="l">
              <a:defRPr>
                <a:solidFill>
                  <a:schemeClr val="bg1"/>
                </a:solidFill>
              </a:defRPr>
            </a:lvl2pPr>
            <a:lvl3pPr algn="l">
              <a:defRPr>
                <a:solidFill>
                  <a:schemeClr val="bg1"/>
                </a:solidFill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9540" y="527605"/>
            <a:ext cx="5947260" cy="684885"/>
          </a:xfrm>
          <a:noFill/>
        </p:spPr>
        <p:txBody>
          <a:bodyPr>
            <a:normAutofit/>
          </a:bodyPr>
          <a:lstStyle>
            <a:lvl1pPr algn="l">
              <a:defRPr sz="3600">
                <a:solidFill>
                  <a:srgbClr val="F19B0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9540" y="1443836"/>
            <a:ext cx="5947260" cy="488656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833015"/>
            <a:ext cx="8246070" cy="916230"/>
          </a:xfrm>
        </p:spPr>
        <p:txBody>
          <a:bodyPr>
            <a:normAutofit/>
          </a:bodyPr>
          <a:lstStyle>
            <a:lvl1pPr algn="r">
              <a:defRPr sz="3600">
                <a:solidFill>
                  <a:srgbClr val="F19B0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6" y="2207360"/>
            <a:ext cx="4117379" cy="487055"/>
          </a:xfrm>
        </p:spPr>
        <p:txBody>
          <a:bodyPr anchor="b"/>
          <a:lstStyle>
            <a:lvl1pPr marL="0" indent="0" algn="ctr">
              <a:buNone/>
              <a:defRPr sz="2400" b="1" baseline="0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6" y="2684517"/>
            <a:ext cx="4117379" cy="2882353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2207360"/>
            <a:ext cx="4123036" cy="487055"/>
          </a:xfr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2000" y="2684517"/>
            <a:ext cx="4123036" cy="2882353"/>
          </a:xfrm>
        </p:spPr>
        <p:txBody>
          <a:bodyPr/>
          <a:lstStyle>
            <a:lvl1pPr algn="ctr">
              <a:defRPr sz="2400">
                <a:solidFill>
                  <a:schemeClr val="bg1"/>
                </a:solidFill>
              </a:defRPr>
            </a:lvl1pPr>
            <a:lvl2pPr algn="ctr">
              <a:defRPr sz="2000">
                <a:solidFill>
                  <a:schemeClr val="bg1"/>
                </a:solidFill>
              </a:defRPr>
            </a:lvl2pPr>
            <a:lvl3pPr algn="ctr">
              <a:defRPr sz="1800">
                <a:solidFill>
                  <a:schemeClr val="bg1"/>
                </a:solidFill>
              </a:defRPr>
            </a:lvl3pPr>
            <a:lvl4pPr algn="ctr">
              <a:defRPr sz="1600">
                <a:solidFill>
                  <a:schemeClr val="bg1"/>
                </a:solidFill>
              </a:defRPr>
            </a:lvl4pPr>
            <a:lvl5pPr algn="ctr"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g"/><Relationship Id="rId15" Type="http://schemas.openxmlformats.org/officeDocument/2006/relationships/hyperlink" Target="http://www.free-power-point-templates.com/" TargetMode="Externa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10/31/16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ubtitle 2"/>
          <p:cNvSpPr txBox="1">
            <a:spLocks/>
          </p:cNvSpPr>
          <p:nvPr userDrawn="1"/>
        </p:nvSpPr>
        <p:spPr>
          <a:xfrm>
            <a:off x="-9153" y="6941215"/>
            <a:ext cx="7177138" cy="3054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50" dirty="0" smtClean="0">
                <a:hlinkClick r:id="rId15"/>
              </a:rPr>
              <a:t>http://</a:t>
            </a:r>
            <a:r>
              <a:rPr lang="en-US" sz="1050" dirty="0" err="1" smtClean="0">
                <a:hlinkClick r:id="rId15"/>
              </a:rPr>
              <a:t>www.free</a:t>
            </a:r>
            <a:r>
              <a:rPr lang="en-US" sz="1050" dirty="0" smtClean="0">
                <a:hlinkClick r:id="rId15"/>
              </a:rPr>
              <a:t>-power-point-</a:t>
            </a:r>
            <a:r>
              <a:rPr lang="en-US" sz="1050" dirty="0" err="1" smtClean="0">
                <a:hlinkClick r:id="rId15"/>
              </a:rPr>
              <a:t>templates.com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7080" y="4039820"/>
            <a:ext cx="7177137" cy="1374345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</a:t>
            </a:r>
            <a:br>
              <a:rPr lang="en-US" dirty="0" smtClean="0"/>
            </a:br>
            <a:r>
              <a:rPr lang="en-US" dirty="0" smtClean="0"/>
              <a:t>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7080" y="5414165"/>
            <a:ext cx="7177138" cy="610820"/>
          </a:xfrm>
        </p:spPr>
        <p:txBody>
          <a:bodyPr>
            <a:normAutofit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46070" cy="763524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1901950"/>
            <a:ext cx="8246070" cy="4581151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1426" y="374900"/>
            <a:ext cx="6413606" cy="684885"/>
          </a:xfrm>
        </p:spPr>
        <p:txBody>
          <a:bodyPr/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1425" y="1443835"/>
            <a:ext cx="6413606" cy="5039265"/>
          </a:xfrm>
        </p:spPr>
        <p:txBody>
          <a:bodyPr/>
          <a:lstStyle/>
          <a:p>
            <a:r>
              <a:rPr lang="en-US" dirty="0" smtClean="0"/>
              <a:t>Make Effective Presentations</a:t>
            </a:r>
          </a:p>
          <a:p>
            <a:r>
              <a:rPr lang="en-US" dirty="0" smtClean="0"/>
              <a:t>Using Awesome Backgrounds</a:t>
            </a:r>
          </a:p>
          <a:p>
            <a:r>
              <a:rPr lang="en-US" dirty="0" smtClean="0"/>
              <a:t>Engage your Audience</a:t>
            </a:r>
          </a:p>
          <a:p>
            <a:r>
              <a:rPr lang="en-US" dirty="0" smtClean="0"/>
              <a:t>Capture Audience Attention</a:t>
            </a:r>
          </a:p>
        </p:txBody>
      </p:sp>
      <p:pic>
        <p:nvPicPr>
          <p:cNvPr id="6" name="Picture 5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64832" y="6590597"/>
            <a:ext cx="679168" cy="2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48965" y="985720"/>
            <a:ext cx="8246070" cy="763524"/>
          </a:xfrm>
        </p:spPr>
        <p:txBody>
          <a:bodyPr>
            <a:normAutofit/>
          </a:bodyPr>
          <a:lstStyle/>
          <a:p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448966" y="2207360"/>
            <a:ext cx="4117379" cy="487055"/>
          </a:xfrm>
        </p:spPr>
        <p:txBody>
          <a:bodyPr/>
          <a:lstStyle/>
          <a:p>
            <a:r>
              <a:rPr lang="en-US" dirty="0" smtClean="0"/>
              <a:t>Product 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8966" y="2684517"/>
            <a:ext cx="4117379" cy="2882353"/>
          </a:xfrm>
        </p:spPr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572000" y="2207360"/>
            <a:ext cx="4123036" cy="487055"/>
          </a:xfrm>
        </p:spPr>
        <p:txBody>
          <a:bodyPr/>
          <a:lstStyle/>
          <a:p>
            <a:r>
              <a:rPr lang="en-US" dirty="0" smtClean="0"/>
              <a:t>Product B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>
          <a:xfrm>
            <a:off x="4572000" y="2703559"/>
            <a:ext cx="4123036" cy="2882353"/>
          </a:xfrm>
        </p:spPr>
        <p:txBody>
          <a:bodyPr/>
          <a:lstStyle/>
          <a:p>
            <a:r>
              <a:rPr lang="en-US" dirty="0" smtClean="0"/>
              <a:t>Feature 1</a:t>
            </a:r>
          </a:p>
          <a:p>
            <a:r>
              <a:rPr lang="en-US" dirty="0" smtClean="0"/>
              <a:t>Feature 2</a:t>
            </a:r>
          </a:p>
          <a:p>
            <a:r>
              <a:rPr lang="en-US" dirty="0" smtClean="0"/>
              <a:t>Feature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websites\free-power-point-templates\2012\logo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0408" y="3101616"/>
            <a:ext cx="1951712" cy="702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0584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ADADA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55</Words>
  <Application>Microsoft Macintosh PowerPoint</Application>
  <PresentationFormat>On-screen Show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Calibri</vt:lpstr>
      <vt:lpstr>Arial</vt:lpstr>
      <vt:lpstr>Office Theme</vt:lpstr>
      <vt:lpstr>Click to edit  Master title style</vt:lpstr>
      <vt:lpstr>Slide Title</vt:lpstr>
      <vt:lpstr>Slide Title</vt:lpstr>
      <vt:lpstr>Slide Title</vt:lpstr>
      <vt:lpstr>PowerPoint Presentation</vt:lpstr>
    </vt:vector>
  </TitlesOfParts>
  <Company>Microsoft</Company>
  <LinksUpToDate>false</LinksUpToDate>
  <SharedDoc>false</SharedDoc>
  <HyperlinksChanged>false</HyperlinksChanged>
  <AppVersion>15.0027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SlideModel</cp:lastModifiedBy>
  <cp:revision>88</cp:revision>
  <dcterms:created xsi:type="dcterms:W3CDTF">2013-08-21T19:17:07Z</dcterms:created>
  <dcterms:modified xsi:type="dcterms:W3CDTF">2016-11-01T00:03:54Z</dcterms:modified>
</cp:coreProperties>
</file>