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sldIdLst>
    <p:sldId id="300" r:id="rId2"/>
    <p:sldId id="301" r:id="rId3"/>
    <p:sldId id="299" r:id="rId4"/>
    <p:sldId id="282" r:id="rId5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7CC9"/>
    <a:srgbClr val="DEA400"/>
    <a:srgbClr val="926F00"/>
    <a:srgbClr val="5ED802"/>
    <a:srgbClr val="66E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75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488F7-1FAC-40D2-BB7E-BA3CE28D8950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D21D1-52E2-420B-B491-CFF6D7BB7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47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36912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50948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8D6DB-6798-42D2-B9AD-FC6F1C72FC30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EDE275-BE14-4364-AEA2-5F5667C0FD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5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814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15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022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71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3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170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18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899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87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49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81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C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5404F2-BE9A-4460-8815-8F645183555F}" type="datetimeFigureOut">
              <a:rPr lang="en-US" smtClean="0"/>
              <a:pPr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69268-9C8B-4EBF-A9EE-DC5DC2D48D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08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bg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bg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C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447764" y="404664"/>
            <a:ext cx="3960440" cy="3960440"/>
            <a:chOff x="2051720" y="980728"/>
            <a:chExt cx="3960440" cy="3960440"/>
          </a:xfrm>
        </p:grpSpPr>
        <p:sp>
          <p:nvSpPr>
            <p:cNvPr id="21" name="Oval 20"/>
            <p:cNvSpPr>
              <a:spLocks noChangeAspect="1"/>
            </p:cNvSpPr>
            <p:nvPr/>
          </p:nvSpPr>
          <p:spPr>
            <a:xfrm>
              <a:off x="2051720" y="980728"/>
              <a:ext cx="3960440" cy="396044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>
              <a:spLocks noChangeAspect="1"/>
            </p:cNvSpPr>
            <p:nvPr/>
          </p:nvSpPr>
          <p:spPr>
            <a:xfrm>
              <a:off x="2195556" y="1124564"/>
              <a:ext cx="3672768" cy="3672768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>
              <a:spLocks noChangeAspect="1"/>
            </p:cNvSpPr>
            <p:nvPr/>
          </p:nvSpPr>
          <p:spPr>
            <a:xfrm>
              <a:off x="2259795" y="1188803"/>
              <a:ext cx="3544290" cy="354429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683568" y="4797152"/>
            <a:ext cx="75608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INCOGNITO</a:t>
            </a:r>
            <a:endParaRPr lang="en-US" sz="9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719006" y="5157192"/>
            <a:ext cx="8101466" cy="0"/>
          </a:xfrm>
          <a:prstGeom prst="line">
            <a:avLst/>
          </a:prstGeom>
          <a:ln>
            <a:gradFill>
              <a:gsLst>
                <a:gs pos="0">
                  <a:schemeClr val="bg1">
                    <a:alpha val="20000"/>
                  </a:schemeClr>
                </a:gs>
                <a:gs pos="50000">
                  <a:schemeClr val="bg1"/>
                </a:gs>
                <a:gs pos="97000">
                  <a:schemeClr val="bg1">
                    <a:alpha val="2600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4283968" y="2636912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13"/>
          <p:cNvSpPr/>
          <p:nvPr/>
        </p:nvSpPr>
        <p:spPr>
          <a:xfrm>
            <a:off x="2699011" y="740265"/>
            <a:ext cx="3241141" cy="2328695"/>
          </a:xfrm>
          <a:custGeom>
            <a:avLst/>
            <a:gdLst/>
            <a:ahLst/>
            <a:cxnLst/>
            <a:rect l="l" t="t" r="r" b="b"/>
            <a:pathLst>
              <a:path w="2327955" h="1672590">
                <a:moveTo>
                  <a:pt x="1234440" y="0"/>
                </a:moveTo>
                <a:cubicBezTo>
                  <a:pt x="1709775" y="0"/>
                  <a:pt x="2122361" y="268662"/>
                  <a:pt x="2327955" y="662775"/>
                </a:cubicBezTo>
                <a:cubicBezTo>
                  <a:pt x="1839544" y="1278616"/>
                  <a:pt x="1084463" y="1672590"/>
                  <a:pt x="237363" y="1672590"/>
                </a:cubicBezTo>
                <a:lnTo>
                  <a:pt x="78574" y="1664572"/>
                </a:lnTo>
                <a:cubicBezTo>
                  <a:pt x="27280" y="1531005"/>
                  <a:pt x="0" y="1385908"/>
                  <a:pt x="0" y="1234440"/>
                </a:cubicBezTo>
                <a:cubicBezTo>
                  <a:pt x="0" y="552678"/>
                  <a:pt x="552678" y="0"/>
                  <a:pt x="1234440" y="0"/>
                </a:cubicBezTo>
                <a:close/>
              </a:path>
            </a:pathLst>
          </a:custGeom>
          <a:solidFill>
            <a:schemeClr val="bg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372215" y="1421588"/>
            <a:ext cx="2111537" cy="1877912"/>
          </a:xfrm>
          <a:custGeom>
            <a:avLst/>
            <a:gdLst>
              <a:gd name="connsiteX0" fmla="*/ 894013 w 2111537"/>
              <a:gd name="connsiteY0" fmla="*/ 4110 h 1880080"/>
              <a:gd name="connsiteX1" fmla="*/ 1191784 w 2111537"/>
              <a:gd name="connsiteY1" fmla="*/ 292 h 1880080"/>
              <a:gd name="connsiteX2" fmla="*/ 1214584 w 2111537"/>
              <a:gd name="connsiteY2" fmla="*/ 0 h 1880080"/>
              <a:gd name="connsiteX3" fmla="*/ 1214812 w 2111537"/>
              <a:gd name="connsiteY3" fmla="*/ 588 h 1880080"/>
              <a:gd name="connsiteX4" fmla="*/ 1338064 w 2111537"/>
              <a:gd name="connsiteY4" fmla="*/ 2168 h 1880080"/>
              <a:gd name="connsiteX5" fmla="*/ 1404525 w 2111537"/>
              <a:gd name="connsiteY5" fmla="*/ 377512 h 1880080"/>
              <a:gd name="connsiteX6" fmla="*/ 1704282 w 2111537"/>
              <a:gd name="connsiteY6" fmla="*/ 576746 h 1880080"/>
              <a:gd name="connsiteX7" fmla="*/ 1422696 w 2111537"/>
              <a:gd name="connsiteY7" fmla="*/ 570396 h 1880080"/>
              <a:gd name="connsiteX8" fmla="*/ 1423070 w 2111537"/>
              <a:gd name="connsiteY8" fmla="*/ 615417 h 1880080"/>
              <a:gd name="connsiteX9" fmla="*/ 1451812 w 2111537"/>
              <a:gd name="connsiteY9" fmla="*/ 764037 h 1880080"/>
              <a:gd name="connsiteX10" fmla="*/ 1425471 w 2111537"/>
              <a:gd name="connsiteY10" fmla="*/ 904809 h 1880080"/>
              <a:gd name="connsiteX11" fmla="*/ 1425736 w 2111537"/>
              <a:gd name="connsiteY11" fmla="*/ 936792 h 1880080"/>
              <a:gd name="connsiteX12" fmla="*/ 1527336 w 2111537"/>
              <a:gd name="connsiteY12" fmla="*/ 936792 h 1880080"/>
              <a:gd name="connsiteX13" fmla="*/ 1381286 w 2111537"/>
              <a:gd name="connsiteY13" fmla="*/ 1216192 h 1880080"/>
              <a:gd name="connsiteX14" fmla="*/ 2111537 w 2111537"/>
              <a:gd name="connsiteY14" fmla="*/ 1876592 h 1880080"/>
              <a:gd name="connsiteX15" fmla="*/ 1080474 w 2111537"/>
              <a:gd name="connsiteY15" fmla="*/ 1870491 h 1880080"/>
              <a:gd name="connsiteX16" fmla="*/ 1073151 w 2111537"/>
              <a:gd name="connsiteY16" fmla="*/ 1873730 h 1880080"/>
              <a:gd name="connsiteX17" fmla="*/ 0 w 2111537"/>
              <a:gd name="connsiteY17" fmla="*/ 1880080 h 1880080"/>
              <a:gd name="connsiteX18" fmla="*/ 730251 w 2111537"/>
              <a:gd name="connsiteY18" fmla="*/ 1219680 h 1880080"/>
              <a:gd name="connsiteX19" fmla="*/ 584201 w 2111537"/>
              <a:gd name="connsiteY19" fmla="*/ 940280 h 1880080"/>
              <a:gd name="connsiteX20" fmla="*/ 685801 w 2111537"/>
              <a:gd name="connsiteY20" fmla="*/ 940280 h 1880080"/>
              <a:gd name="connsiteX21" fmla="*/ 686095 w 2111537"/>
              <a:gd name="connsiteY21" fmla="*/ 904905 h 1880080"/>
              <a:gd name="connsiteX22" fmla="*/ 659724 w 2111537"/>
              <a:gd name="connsiteY22" fmla="*/ 764037 h 1880080"/>
              <a:gd name="connsiteX23" fmla="*/ 688497 w 2111537"/>
              <a:gd name="connsiteY23" fmla="*/ 615317 h 1880080"/>
              <a:gd name="connsiteX24" fmla="*/ 688841 w 2111537"/>
              <a:gd name="connsiteY24" fmla="*/ 573884 h 1880080"/>
              <a:gd name="connsiteX25" fmla="*/ 407255 w 2111537"/>
              <a:gd name="connsiteY25" fmla="*/ 580234 h 1880080"/>
              <a:gd name="connsiteX26" fmla="*/ 707012 w 2111537"/>
              <a:gd name="connsiteY26" fmla="*/ 381000 h 1880080"/>
              <a:gd name="connsiteX27" fmla="*/ 773473 w 2111537"/>
              <a:gd name="connsiteY27" fmla="*/ 5656 h 1880080"/>
              <a:gd name="connsiteX28" fmla="*/ 894013 w 2111537"/>
              <a:gd name="connsiteY28" fmla="*/ 4110 h 1880080"/>
              <a:gd name="connsiteX0" fmla="*/ 894013 w 2111537"/>
              <a:gd name="connsiteY0" fmla="*/ 4110 h 1880080"/>
              <a:gd name="connsiteX1" fmla="*/ 1191784 w 2111537"/>
              <a:gd name="connsiteY1" fmla="*/ 292 h 1880080"/>
              <a:gd name="connsiteX2" fmla="*/ 1214584 w 2111537"/>
              <a:gd name="connsiteY2" fmla="*/ 0 h 1880080"/>
              <a:gd name="connsiteX3" fmla="*/ 1338064 w 2111537"/>
              <a:gd name="connsiteY3" fmla="*/ 2168 h 1880080"/>
              <a:gd name="connsiteX4" fmla="*/ 1404525 w 2111537"/>
              <a:gd name="connsiteY4" fmla="*/ 377512 h 1880080"/>
              <a:gd name="connsiteX5" fmla="*/ 1704282 w 2111537"/>
              <a:gd name="connsiteY5" fmla="*/ 576746 h 1880080"/>
              <a:gd name="connsiteX6" fmla="*/ 1422696 w 2111537"/>
              <a:gd name="connsiteY6" fmla="*/ 570396 h 1880080"/>
              <a:gd name="connsiteX7" fmla="*/ 1423070 w 2111537"/>
              <a:gd name="connsiteY7" fmla="*/ 615417 h 1880080"/>
              <a:gd name="connsiteX8" fmla="*/ 1451812 w 2111537"/>
              <a:gd name="connsiteY8" fmla="*/ 764037 h 1880080"/>
              <a:gd name="connsiteX9" fmla="*/ 1425471 w 2111537"/>
              <a:gd name="connsiteY9" fmla="*/ 904809 h 1880080"/>
              <a:gd name="connsiteX10" fmla="*/ 1425736 w 2111537"/>
              <a:gd name="connsiteY10" fmla="*/ 936792 h 1880080"/>
              <a:gd name="connsiteX11" fmla="*/ 1527336 w 2111537"/>
              <a:gd name="connsiteY11" fmla="*/ 936792 h 1880080"/>
              <a:gd name="connsiteX12" fmla="*/ 1381286 w 2111537"/>
              <a:gd name="connsiteY12" fmla="*/ 1216192 h 1880080"/>
              <a:gd name="connsiteX13" fmla="*/ 2111537 w 2111537"/>
              <a:gd name="connsiteY13" fmla="*/ 1876592 h 1880080"/>
              <a:gd name="connsiteX14" fmla="*/ 1080474 w 2111537"/>
              <a:gd name="connsiteY14" fmla="*/ 1870491 h 1880080"/>
              <a:gd name="connsiteX15" fmla="*/ 1073151 w 2111537"/>
              <a:gd name="connsiteY15" fmla="*/ 1873730 h 1880080"/>
              <a:gd name="connsiteX16" fmla="*/ 0 w 2111537"/>
              <a:gd name="connsiteY16" fmla="*/ 1880080 h 1880080"/>
              <a:gd name="connsiteX17" fmla="*/ 730251 w 2111537"/>
              <a:gd name="connsiteY17" fmla="*/ 1219680 h 1880080"/>
              <a:gd name="connsiteX18" fmla="*/ 584201 w 2111537"/>
              <a:gd name="connsiteY18" fmla="*/ 940280 h 1880080"/>
              <a:gd name="connsiteX19" fmla="*/ 685801 w 2111537"/>
              <a:gd name="connsiteY19" fmla="*/ 940280 h 1880080"/>
              <a:gd name="connsiteX20" fmla="*/ 686095 w 2111537"/>
              <a:gd name="connsiteY20" fmla="*/ 904905 h 1880080"/>
              <a:gd name="connsiteX21" fmla="*/ 659724 w 2111537"/>
              <a:gd name="connsiteY21" fmla="*/ 764037 h 1880080"/>
              <a:gd name="connsiteX22" fmla="*/ 688497 w 2111537"/>
              <a:gd name="connsiteY22" fmla="*/ 615317 h 1880080"/>
              <a:gd name="connsiteX23" fmla="*/ 688841 w 2111537"/>
              <a:gd name="connsiteY23" fmla="*/ 573884 h 1880080"/>
              <a:gd name="connsiteX24" fmla="*/ 407255 w 2111537"/>
              <a:gd name="connsiteY24" fmla="*/ 580234 h 1880080"/>
              <a:gd name="connsiteX25" fmla="*/ 707012 w 2111537"/>
              <a:gd name="connsiteY25" fmla="*/ 381000 h 1880080"/>
              <a:gd name="connsiteX26" fmla="*/ 773473 w 2111537"/>
              <a:gd name="connsiteY26" fmla="*/ 5656 h 1880080"/>
              <a:gd name="connsiteX27" fmla="*/ 894013 w 2111537"/>
              <a:gd name="connsiteY27" fmla="*/ 4110 h 1880080"/>
              <a:gd name="connsiteX0" fmla="*/ 894013 w 2111537"/>
              <a:gd name="connsiteY0" fmla="*/ 4110 h 1880080"/>
              <a:gd name="connsiteX1" fmla="*/ 1214584 w 2111537"/>
              <a:gd name="connsiteY1" fmla="*/ 0 h 1880080"/>
              <a:gd name="connsiteX2" fmla="*/ 1338064 w 2111537"/>
              <a:gd name="connsiteY2" fmla="*/ 2168 h 1880080"/>
              <a:gd name="connsiteX3" fmla="*/ 1404525 w 2111537"/>
              <a:gd name="connsiteY3" fmla="*/ 377512 h 1880080"/>
              <a:gd name="connsiteX4" fmla="*/ 1704282 w 2111537"/>
              <a:gd name="connsiteY4" fmla="*/ 576746 h 1880080"/>
              <a:gd name="connsiteX5" fmla="*/ 1422696 w 2111537"/>
              <a:gd name="connsiteY5" fmla="*/ 570396 h 1880080"/>
              <a:gd name="connsiteX6" fmla="*/ 1423070 w 2111537"/>
              <a:gd name="connsiteY6" fmla="*/ 615417 h 1880080"/>
              <a:gd name="connsiteX7" fmla="*/ 1451812 w 2111537"/>
              <a:gd name="connsiteY7" fmla="*/ 764037 h 1880080"/>
              <a:gd name="connsiteX8" fmla="*/ 1425471 w 2111537"/>
              <a:gd name="connsiteY8" fmla="*/ 904809 h 1880080"/>
              <a:gd name="connsiteX9" fmla="*/ 1425736 w 2111537"/>
              <a:gd name="connsiteY9" fmla="*/ 936792 h 1880080"/>
              <a:gd name="connsiteX10" fmla="*/ 1527336 w 2111537"/>
              <a:gd name="connsiteY10" fmla="*/ 936792 h 1880080"/>
              <a:gd name="connsiteX11" fmla="*/ 1381286 w 2111537"/>
              <a:gd name="connsiteY11" fmla="*/ 1216192 h 1880080"/>
              <a:gd name="connsiteX12" fmla="*/ 2111537 w 2111537"/>
              <a:gd name="connsiteY12" fmla="*/ 1876592 h 1880080"/>
              <a:gd name="connsiteX13" fmla="*/ 1080474 w 2111537"/>
              <a:gd name="connsiteY13" fmla="*/ 1870491 h 1880080"/>
              <a:gd name="connsiteX14" fmla="*/ 1073151 w 2111537"/>
              <a:gd name="connsiteY14" fmla="*/ 1873730 h 1880080"/>
              <a:gd name="connsiteX15" fmla="*/ 0 w 2111537"/>
              <a:gd name="connsiteY15" fmla="*/ 1880080 h 1880080"/>
              <a:gd name="connsiteX16" fmla="*/ 730251 w 2111537"/>
              <a:gd name="connsiteY16" fmla="*/ 1219680 h 1880080"/>
              <a:gd name="connsiteX17" fmla="*/ 584201 w 2111537"/>
              <a:gd name="connsiteY17" fmla="*/ 940280 h 1880080"/>
              <a:gd name="connsiteX18" fmla="*/ 685801 w 2111537"/>
              <a:gd name="connsiteY18" fmla="*/ 940280 h 1880080"/>
              <a:gd name="connsiteX19" fmla="*/ 686095 w 2111537"/>
              <a:gd name="connsiteY19" fmla="*/ 904905 h 1880080"/>
              <a:gd name="connsiteX20" fmla="*/ 659724 w 2111537"/>
              <a:gd name="connsiteY20" fmla="*/ 764037 h 1880080"/>
              <a:gd name="connsiteX21" fmla="*/ 688497 w 2111537"/>
              <a:gd name="connsiteY21" fmla="*/ 615317 h 1880080"/>
              <a:gd name="connsiteX22" fmla="*/ 688841 w 2111537"/>
              <a:gd name="connsiteY22" fmla="*/ 573884 h 1880080"/>
              <a:gd name="connsiteX23" fmla="*/ 407255 w 2111537"/>
              <a:gd name="connsiteY23" fmla="*/ 580234 h 1880080"/>
              <a:gd name="connsiteX24" fmla="*/ 707012 w 2111537"/>
              <a:gd name="connsiteY24" fmla="*/ 381000 h 1880080"/>
              <a:gd name="connsiteX25" fmla="*/ 773473 w 2111537"/>
              <a:gd name="connsiteY25" fmla="*/ 5656 h 1880080"/>
              <a:gd name="connsiteX26" fmla="*/ 894013 w 2111537"/>
              <a:gd name="connsiteY26" fmla="*/ 4110 h 1880080"/>
              <a:gd name="connsiteX0" fmla="*/ 894013 w 2111537"/>
              <a:gd name="connsiteY0" fmla="*/ 1942 h 1877912"/>
              <a:gd name="connsiteX1" fmla="*/ 1338064 w 2111537"/>
              <a:gd name="connsiteY1" fmla="*/ 0 h 1877912"/>
              <a:gd name="connsiteX2" fmla="*/ 1404525 w 2111537"/>
              <a:gd name="connsiteY2" fmla="*/ 375344 h 1877912"/>
              <a:gd name="connsiteX3" fmla="*/ 1704282 w 2111537"/>
              <a:gd name="connsiteY3" fmla="*/ 574578 h 1877912"/>
              <a:gd name="connsiteX4" fmla="*/ 1422696 w 2111537"/>
              <a:gd name="connsiteY4" fmla="*/ 568228 h 1877912"/>
              <a:gd name="connsiteX5" fmla="*/ 1423070 w 2111537"/>
              <a:gd name="connsiteY5" fmla="*/ 613249 h 1877912"/>
              <a:gd name="connsiteX6" fmla="*/ 1451812 w 2111537"/>
              <a:gd name="connsiteY6" fmla="*/ 761869 h 1877912"/>
              <a:gd name="connsiteX7" fmla="*/ 1425471 w 2111537"/>
              <a:gd name="connsiteY7" fmla="*/ 902641 h 1877912"/>
              <a:gd name="connsiteX8" fmla="*/ 1425736 w 2111537"/>
              <a:gd name="connsiteY8" fmla="*/ 934624 h 1877912"/>
              <a:gd name="connsiteX9" fmla="*/ 1527336 w 2111537"/>
              <a:gd name="connsiteY9" fmla="*/ 934624 h 1877912"/>
              <a:gd name="connsiteX10" fmla="*/ 1381286 w 2111537"/>
              <a:gd name="connsiteY10" fmla="*/ 1214024 h 1877912"/>
              <a:gd name="connsiteX11" fmla="*/ 2111537 w 2111537"/>
              <a:gd name="connsiteY11" fmla="*/ 1874424 h 1877912"/>
              <a:gd name="connsiteX12" fmla="*/ 1080474 w 2111537"/>
              <a:gd name="connsiteY12" fmla="*/ 1868323 h 1877912"/>
              <a:gd name="connsiteX13" fmla="*/ 1073151 w 2111537"/>
              <a:gd name="connsiteY13" fmla="*/ 1871562 h 1877912"/>
              <a:gd name="connsiteX14" fmla="*/ 0 w 2111537"/>
              <a:gd name="connsiteY14" fmla="*/ 1877912 h 1877912"/>
              <a:gd name="connsiteX15" fmla="*/ 730251 w 2111537"/>
              <a:gd name="connsiteY15" fmla="*/ 1217512 h 1877912"/>
              <a:gd name="connsiteX16" fmla="*/ 584201 w 2111537"/>
              <a:gd name="connsiteY16" fmla="*/ 938112 h 1877912"/>
              <a:gd name="connsiteX17" fmla="*/ 685801 w 2111537"/>
              <a:gd name="connsiteY17" fmla="*/ 938112 h 1877912"/>
              <a:gd name="connsiteX18" fmla="*/ 686095 w 2111537"/>
              <a:gd name="connsiteY18" fmla="*/ 902737 h 1877912"/>
              <a:gd name="connsiteX19" fmla="*/ 659724 w 2111537"/>
              <a:gd name="connsiteY19" fmla="*/ 761869 h 1877912"/>
              <a:gd name="connsiteX20" fmla="*/ 688497 w 2111537"/>
              <a:gd name="connsiteY20" fmla="*/ 613149 h 1877912"/>
              <a:gd name="connsiteX21" fmla="*/ 688841 w 2111537"/>
              <a:gd name="connsiteY21" fmla="*/ 571716 h 1877912"/>
              <a:gd name="connsiteX22" fmla="*/ 407255 w 2111537"/>
              <a:gd name="connsiteY22" fmla="*/ 578066 h 1877912"/>
              <a:gd name="connsiteX23" fmla="*/ 707012 w 2111537"/>
              <a:gd name="connsiteY23" fmla="*/ 378832 h 1877912"/>
              <a:gd name="connsiteX24" fmla="*/ 773473 w 2111537"/>
              <a:gd name="connsiteY24" fmla="*/ 3488 h 1877912"/>
              <a:gd name="connsiteX25" fmla="*/ 894013 w 2111537"/>
              <a:gd name="connsiteY25" fmla="*/ 1942 h 1877912"/>
              <a:gd name="connsiteX0" fmla="*/ 773473 w 2111537"/>
              <a:gd name="connsiteY0" fmla="*/ 3488 h 1877912"/>
              <a:gd name="connsiteX1" fmla="*/ 1338064 w 2111537"/>
              <a:gd name="connsiteY1" fmla="*/ 0 h 1877912"/>
              <a:gd name="connsiteX2" fmla="*/ 1404525 w 2111537"/>
              <a:gd name="connsiteY2" fmla="*/ 375344 h 1877912"/>
              <a:gd name="connsiteX3" fmla="*/ 1704282 w 2111537"/>
              <a:gd name="connsiteY3" fmla="*/ 574578 h 1877912"/>
              <a:gd name="connsiteX4" fmla="*/ 1422696 w 2111537"/>
              <a:gd name="connsiteY4" fmla="*/ 568228 h 1877912"/>
              <a:gd name="connsiteX5" fmla="*/ 1423070 w 2111537"/>
              <a:gd name="connsiteY5" fmla="*/ 613249 h 1877912"/>
              <a:gd name="connsiteX6" fmla="*/ 1451812 w 2111537"/>
              <a:gd name="connsiteY6" fmla="*/ 761869 h 1877912"/>
              <a:gd name="connsiteX7" fmla="*/ 1425471 w 2111537"/>
              <a:gd name="connsiteY7" fmla="*/ 902641 h 1877912"/>
              <a:gd name="connsiteX8" fmla="*/ 1425736 w 2111537"/>
              <a:gd name="connsiteY8" fmla="*/ 934624 h 1877912"/>
              <a:gd name="connsiteX9" fmla="*/ 1527336 w 2111537"/>
              <a:gd name="connsiteY9" fmla="*/ 934624 h 1877912"/>
              <a:gd name="connsiteX10" fmla="*/ 1381286 w 2111537"/>
              <a:gd name="connsiteY10" fmla="*/ 1214024 h 1877912"/>
              <a:gd name="connsiteX11" fmla="*/ 2111537 w 2111537"/>
              <a:gd name="connsiteY11" fmla="*/ 1874424 h 1877912"/>
              <a:gd name="connsiteX12" fmla="*/ 1080474 w 2111537"/>
              <a:gd name="connsiteY12" fmla="*/ 1868323 h 1877912"/>
              <a:gd name="connsiteX13" fmla="*/ 1073151 w 2111537"/>
              <a:gd name="connsiteY13" fmla="*/ 1871562 h 1877912"/>
              <a:gd name="connsiteX14" fmla="*/ 0 w 2111537"/>
              <a:gd name="connsiteY14" fmla="*/ 1877912 h 1877912"/>
              <a:gd name="connsiteX15" fmla="*/ 730251 w 2111537"/>
              <a:gd name="connsiteY15" fmla="*/ 1217512 h 1877912"/>
              <a:gd name="connsiteX16" fmla="*/ 584201 w 2111537"/>
              <a:gd name="connsiteY16" fmla="*/ 938112 h 1877912"/>
              <a:gd name="connsiteX17" fmla="*/ 685801 w 2111537"/>
              <a:gd name="connsiteY17" fmla="*/ 938112 h 1877912"/>
              <a:gd name="connsiteX18" fmla="*/ 686095 w 2111537"/>
              <a:gd name="connsiteY18" fmla="*/ 902737 h 1877912"/>
              <a:gd name="connsiteX19" fmla="*/ 659724 w 2111537"/>
              <a:gd name="connsiteY19" fmla="*/ 761869 h 1877912"/>
              <a:gd name="connsiteX20" fmla="*/ 688497 w 2111537"/>
              <a:gd name="connsiteY20" fmla="*/ 613149 h 1877912"/>
              <a:gd name="connsiteX21" fmla="*/ 688841 w 2111537"/>
              <a:gd name="connsiteY21" fmla="*/ 571716 h 1877912"/>
              <a:gd name="connsiteX22" fmla="*/ 407255 w 2111537"/>
              <a:gd name="connsiteY22" fmla="*/ 578066 h 1877912"/>
              <a:gd name="connsiteX23" fmla="*/ 707012 w 2111537"/>
              <a:gd name="connsiteY23" fmla="*/ 378832 h 1877912"/>
              <a:gd name="connsiteX24" fmla="*/ 773473 w 2111537"/>
              <a:gd name="connsiteY24" fmla="*/ 3488 h 1877912"/>
              <a:gd name="connsiteX0" fmla="*/ 773473 w 2111537"/>
              <a:gd name="connsiteY0" fmla="*/ 3488 h 1877912"/>
              <a:gd name="connsiteX1" fmla="*/ 1338064 w 2111537"/>
              <a:gd name="connsiteY1" fmla="*/ 0 h 1877912"/>
              <a:gd name="connsiteX2" fmla="*/ 1404525 w 2111537"/>
              <a:gd name="connsiteY2" fmla="*/ 375344 h 1877912"/>
              <a:gd name="connsiteX3" fmla="*/ 1704282 w 2111537"/>
              <a:gd name="connsiteY3" fmla="*/ 574578 h 1877912"/>
              <a:gd name="connsiteX4" fmla="*/ 1422696 w 2111537"/>
              <a:gd name="connsiteY4" fmla="*/ 568228 h 1877912"/>
              <a:gd name="connsiteX5" fmla="*/ 1423070 w 2111537"/>
              <a:gd name="connsiteY5" fmla="*/ 613249 h 1877912"/>
              <a:gd name="connsiteX6" fmla="*/ 1451812 w 2111537"/>
              <a:gd name="connsiteY6" fmla="*/ 761869 h 1877912"/>
              <a:gd name="connsiteX7" fmla="*/ 1425471 w 2111537"/>
              <a:gd name="connsiteY7" fmla="*/ 902641 h 1877912"/>
              <a:gd name="connsiteX8" fmla="*/ 1425736 w 2111537"/>
              <a:gd name="connsiteY8" fmla="*/ 934624 h 1877912"/>
              <a:gd name="connsiteX9" fmla="*/ 1527336 w 2111537"/>
              <a:gd name="connsiteY9" fmla="*/ 934624 h 1877912"/>
              <a:gd name="connsiteX10" fmla="*/ 1381286 w 2111537"/>
              <a:gd name="connsiteY10" fmla="*/ 1214024 h 1877912"/>
              <a:gd name="connsiteX11" fmla="*/ 2111537 w 2111537"/>
              <a:gd name="connsiteY11" fmla="*/ 1874424 h 1877912"/>
              <a:gd name="connsiteX12" fmla="*/ 1080474 w 2111537"/>
              <a:gd name="connsiteY12" fmla="*/ 1868323 h 1877912"/>
              <a:gd name="connsiteX13" fmla="*/ 1073151 w 2111537"/>
              <a:gd name="connsiteY13" fmla="*/ 1871562 h 1877912"/>
              <a:gd name="connsiteX14" fmla="*/ 0 w 2111537"/>
              <a:gd name="connsiteY14" fmla="*/ 1877912 h 1877912"/>
              <a:gd name="connsiteX15" fmla="*/ 730251 w 2111537"/>
              <a:gd name="connsiteY15" fmla="*/ 1217512 h 1877912"/>
              <a:gd name="connsiteX16" fmla="*/ 584201 w 2111537"/>
              <a:gd name="connsiteY16" fmla="*/ 938112 h 1877912"/>
              <a:gd name="connsiteX17" fmla="*/ 685801 w 2111537"/>
              <a:gd name="connsiteY17" fmla="*/ 938112 h 1877912"/>
              <a:gd name="connsiteX18" fmla="*/ 686095 w 2111537"/>
              <a:gd name="connsiteY18" fmla="*/ 902737 h 1877912"/>
              <a:gd name="connsiteX19" fmla="*/ 659724 w 2111537"/>
              <a:gd name="connsiteY19" fmla="*/ 761869 h 1877912"/>
              <a:gd name="connsiteX20" fmla="*/ 688497 w 2111537"/>
              <a:gd name="connsiteY20" fmla="*/ 613149 h 1877912"/>
              <a:gd name="connsiteX21" fmla="*/ 688841 w 2111537"/>
              <a:gd name="connsiteY21" fmla="*/ 571716 h 1877912"/>
              <a:gd name="connsiteX22" fmla="*/ 407255 w 2111537"/>
              <a:gd name="connsiteY22" fmla="*/ 578066 h 1877912"/>
              <a:gd name="connsiteX23" fmla="*/ 707012 w 2111537"/>
              <a:gd name="connsiteY23" fmla="*/ 378832 h 1877912"/>
              <a:gd name="connsiteX24" fmla="*/ 773473 w 2111537"/>
              <a:gd name="connsiteY24" fmla="*/ 3488 h 1877912"/>
              <a:gd name="connsiteX0" fmla="*/ 773473 w 2111537"/>
              <a:gd name="connsiteY0" fmla="*/ 3488 h 1923872"/>
              <a:gd name="connsiteX1" fmla="*/ 1338064 w 2111537"/>
              <a:gd name="connsiteY1" fmla="*/ 0 h 1923872"/>
              <a:gd name="connsiteX2" fmla="*/ 1404525 w 2111537"/>
              <a:gd name="connsiteY2" fmla="*/ 375344 h 1923872"/>
              <a:gd name="connsiteX3" fmla="*/ 1704282 w 2111537"/>
              <a:gd name="connsiteY3" fmla="*/ 574578 h 1923872"/>
              <a:gd name="connsiteX4" fmla="*/ 1422696 w 2111537"/>
              <a:gd name="connsiteY4" fmla="*/ 568228 h 1923872"/>
              <a:gd name="connsiteX5" fmla="*/ 1423070 w 2111537"/>
              <a:gd name="connsiteY5" fmla="*/ 613249 h 1923872"/>
              <a:gd name="connsiteX6" fmla="*/ 1451812 w 2111537"/>
              <a:gd name="connsiteY6" fmla="*/ 761869 h 1923872"/>
              <a:gd name="connsiteX7" fmla="*/ 1425471 w 2111537"/>
              <a:gd name="connsiteY7" fmla="*/ 902641 h 1923872"/>
              <a:gd name="connsiteX8" fmla="*/ 1425736 w 2111537"/>
              <a:gd name="connsiteY8" fmla="*/ 934624 h 1923872"/>
              <a:gd name="connsiteX9" fmla="*/ 1527336 w 2111537"/>
              <a:gd name="connsiteY9" fmla="*/ 934624 h 1923872"/>
              <a:gd name="connsiteX10" fmla="*/ 1381286 w 2111537"/>
              <a:gd name="connsiteY10" fmla="*/ 1214024 h 1923872"/>
              <a:gd name="connsiteX11" fmla="*/ 2111537 w 2111537"/>
              <a:gd name="connsiteY11" fmla="*/ 1874424 h 1923872"/>
              <a:gd name="connsiteX12" fmla="*/ 1080474 w 2111537"/>
              <a:gd name="connsiteY12" fmla="*/ 1868323 h 1923872"/>
              <a:gd name="connsiteX13" fmla="*/ 0 w 2111537"/>
              <a:gd name="connsiteY13" fmla="*/ 1877912 h 1923872"/>
              <a:gd name="connsiteX14" fmla="*/ 730251 w 2111537"/>
              <a:gd name="connsiteY14" fmla="*/ 1217512 h 1923872"/>
              <a:gd name="connsiteX15" fmla="*/ 584201 w 2111537"/>
              <a:gd name="connsiteY15" fmla="*/ 938112 h 1923872"/>
              <a:gd name="connsiteX16" fmla="*/ 685801 w 2111537"/>
              <a:gd name="connsiteY16" fmla="*/ 938112 h 1923872"/>
              <a:gd name="connsiteX17" fmla="*/ 686095 w 2111537"/>
              <a:gd name="connsiteY17" fmla="*/ 902737 h 1923872"/>
              <a:gd name="connsiteX18" fmla="*/ 659724 w 2111537"/>
              <a:gd name="connsiteY18" fmla="*/ 761869 h 1923872"/>
              <a:gd name="connsiteX19" fmla="*/ 688497 w 2111537"/>
              <a:gd name="connsiteY19" fmla="*/ 613149 h 1923872"/>
              <a:gd name="connsiteX20" fmla="*/ 688841 w 2111537"/>
              <a:gd name="connsiteY20" fmla="*/ 571716 h 1923872"/>
              <a:gd name="connsiteX21" fmla="*/ 407255 w 2111537"/>
              <a:gd name="connsiteY21" fmla="*/ 578066 h 1923872"/>
              <a:gd name="connsiteX22" fmla="*/ 707012 w 2111537"/>
              <a:gd name="connsiteY22" fmla="*/ 378832 h 1923872"/>
              <a:gd name="connsiteX23" fmla="*/ 773473 w 2111537"/>
              <a:gd name="connsiteY23" fmla="*/ 3488 h 1923872"/>
              <a:gd name="connsiteX0" fmla="*/ 773473 w 2111537"/>
              <a:gd name="connsiteY0" fmla="*/ 3488 h 1877912"/>
              <a:gd name="connsiteX1" fmla="*/ 1338064 w 2111537"/>
              <a:gd name="connsiteY1" fmla="*/ 0 h 1877912"/>
              <a:gd name="connsiteX2" fmla="*/ 1404525 w 2111537"/>
              <a:gd name="connsiteY2" fmla="*/ 375344 h 1877912"/>
              <a:gd name="connsiteX3" fmla="*/ 1704282 w 2111537"/>
              <a:gd name="connsiteY3" fmla="*/ 574578 h 1877912"/>
              <a:gd name="connsiteX4" fmla="*/ 1422696 w 2111537"/>
              <a:gd name="connsiteY4" fmla="*/ 568228 h 1877912"/>
              <a:gd name="connsiteX5" fmla="*/ 1423070 w 2111537"/>
              <a:gd name="connsiteY5" fmla="*/ 613249 h 1877912"/>
              <a:gd name="connsiteX6" fmla="*/ 1451812 w 2111537"/>
              <a:gd name="connsiteY6" fmla="*/ 761869 h 1877912"/>
              <a:gd name="connsiteX7" fmla="*/ 1425471 w 2111537"/>
              <a:gd name="connsiteY7" fmla="*/ 902641 h 1877912"/>
              <a:gd name="connsiteX8" fmla="*/ 1425736 w 2111537"/>
              <a:gd name="connsiteY8" fmla="*/ 934624 h 1877912"/>
              <a:gd name="connsiteX9" fmla="*/ 1527336 w 2111537"/>
              <a:gd name="connsiteY9" fmla="*/ 934624 h 1877912"/>
              <a:gd name="connsiteX10" fmla="*/ 1381286 w 2111537"/>
              <a:gd name="connsiteY10" fmla="*/ 1214024 h 1877912"/>
              <a:gd name="connsiteX11" fmla="*/ 2111537 w 2111537"/>
              <a:gd name="connsiteY11" fmla="*/ 1874424 h 1877912"/>
              <a:gd name="connsiteX12" fmla="*/ 1080474 w 2111537"/>
              <a:gd name="connsiteY12" fmla="*/ 1868323 h 1877912"/>
              <a:gd name="connsiteX13" fmla="*/ 0 w 2111537"/>
              <a:gd name="connsiteY13" fmla="*/ 1877912 h 1877912"/>
              <a:gd name="connsiteX14" fmla="*/ 730251 w 2111537"/>
              <a:gd name="connsiteY14" fmla="*/ 1217512 h 1877912"/>
              <a:gd name="connsiteX15" fmla="*/ 584201 w 2111537"/>
              <a:gd name="connsiteY15" fmla="*/ 938112 h 1877912"/>
              <a:gd name="connsiteX16" fmla="*/ 685801 w 2111537"/>
              <a:gd name="connsiteY16" fmla="*/ 938112 h 1877912"/>
              <a:gd name="connsiteX17" fmla="*/ 686095 w 2111537"/>
              <a:gd name="connsiteY17" fmla="*/ 902737 h 1877912"/>
              <a:gd name="connsiteX18" fmla="*/ 659724 w 2111537"/>
              <a:gd name="connsiteY18" fmla="*/ 761869 h 1877912"/>
              <a:gd name="connsiteX19" fmla="*/ 688497 w 2111537"/>
              <a:gd name="connsiteY19" fmla="*/ 613149 h 1877912"/>
              <a:gd name="connsiteX20" fmla="*/ 688841 w 2111537"/>
              <a:gd name="connsiteY20" fmla="*/ 571716 h 1877912"/>
              <a:gd name="connsiteX21" fmla="*/ 407255 w 2111537"/>
              <a:gd name="connsiteY21" fmla="*/ 578066 h 1877912"/>
              <a:gd name="connsiteX22" fmla="*/ 707012 w 2111537"/>
              <a:gd name="connsiteY22" fmla="*/ 378832 h 1877912"/>
              <a:gd name="connsiteX23" fmla="*/ 773473 w 2111537"/>
              <a:gd name="connsiteY23" fmla="*/ 3488 h 1877912"/>
              <a:gd name="connsiteX0" fmla="*/ 773473 w 2111537"/>
              <a:gd name="connsiteY0" fmla="*/ 3488 h 1877912"/>
              <a:gd name="connsiteX1" fmla="*/ 1338064 w 2111537"/>
              <a:gd name="connsiteY1" fmla="*/ 0 h 1877912"/>
              <a:gd name="connsiteX2" fmla="*/ 1404525 w 2111537"/>
              <a:gd name="connsiteY2" fmla="*/ 375344 h 1877912"/>
              <a:gd name="connsiteX3" fmla="*/ 1704282 w 2111537"/>
              <a:gd name="connsiteY3" fmla="*/ 574578 h 1877912"/>
              <a:gd name="connsiteX4" fmla="*/ 1422696 w 2111537"/>
              <a:gd name="connsiteY4" fmla="*/ 568228 h 1877912"/>
              <a:gd name="connsiteX5" fmla="*/ 1423070 w 2111537"/>
              <a:gd name="connsiteY5" fmla="*/ 613249 h 1877912"/>
              <a:gd name="connsiteX6" fmla="*/ 1451812 w 2111537"/>
              <a:gd name="connsiteY6" fmla="*/ 761869 h 1877912"/>
              <a:gd name="connsiteX7" fmla="*/ 1425471 w 2111537"/>
              <a:gd name="connsiteY7" fmla="*/ 902641 h 1877912"/>
              <a:gd name="connsiteX8" fmla="*/ 1425736 w 2111537"/>
              <a:gd name="connsiteY8" fmla="*/ 934624 h 1877912"/>
              <a:gd name="connsiteX9" fmla="*/ 1527336 w 2111537"/>
              <a:gd name="connsiteY9" fmla="*/ 934624 h 1877912"/>
              <a:gd name="connsiteX10" fmla="*/ 1381286 w 2111537"/>
              <a:gd name="connsiteY10" fmla="*/ 1214024 h 1877912"/>
              <a:gd name="connsiteX11" fmla="*/ 2111537 w 2111537"/>
              <a:gd name="connsiteY11" fmla="*/ 1874424 h 1877912"/>
              <a:gd name="connsiteX12" fmla="*/ 0 w 2111537"/>
              <a:gd name="connsiteY12" fmla="*/ 1877912 h 1877912"/>
              <a:gd name="connsiteX13" fmla="*/ 730251 w 2111537"/>
              <a:gd name="connsiteY13" fmla="*/ 1217512 h 1877912"/>
              <a:gd name="connsiteX14" fmla="*/ 584201 w 2111537"/>
              <a:gd name="connsiteY14" fmla="*/ 938112 h 1877912"/>
              <a:gd name="connsiteX15" fmla="*/ 685801 w 2111537"/>
              <a:gd name="connsiteY15" fmla="*/ 938112 h 1877912"/>
              <a:gd name="connsiteX16" fmla="*/ 686095 w 2111537"/>
              <a:gd name="connsiteY16" fmla="*/ 902737 h 1877912"/>
              <a:gd name="connsiteX17" fmla="*/ 659724 w 2111537"/>
              <a:gd name="connsiteY17" fmla="*/ 761869 h 1877912"/>
              <a:gd name="connsiteX18" fmla="*/ 688497 w 2111537"/>
              <a:gd name="connsiteY18" fmla="*/ 613149 h 1877912"/>
              <a:gd name="connsiteX19" fmla="*/ 688841 w 2111537"/>
              <a:gd name="connsiteY19" fmla="*/ 571716 h 1877912"/>
              <a:gd name="connsiteX20" fmla="*/ 407255 w 2111537"/>
              <a:gd name="connsiteY20" fmla="*/ 578066 h 1877912"/>
              <a:gd name="connsiteX21" fmla="*/ 707012 w 2111537"/>
              <a:gd name="connsiteY21" fmla="*/ 378832 h 1877912"/>
              <a:gd name="connsiteX22" fmla="*/ 773473 w 2111537"/>
              <a:gd name="connsiteY22" fmla="*/ 3488 h 187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11537" h="1877912">
                <a:moveTo>
                  <a:pt x="773473" y="3488"/>
                </a:moveTo>
                <a:lnTo>
                  <a:pt x="1338064" y="0"/>
                </a:lnTo>
                <a:lnTo>
                  <a:pt x="1404525" y="375344"/>
                </a:lnTo>
                <a:lnTo>
                  <a:pt x="1704282" y="574578"/>
                </a:lnTo>
                <a:lnTo>
                  <a:pt x="1422696" y="568228"/>
                </a:lnTo>
                <a:cubicBezTo>
                  <a:pt x="1422821" y="583235"/>
                  <a:pt x="1422945" y="598242"/>
                  <a:pt x="1423070" y="613249"/>
                </a:cubicBezTo>
                <a:cubicBezTo>
                  <a:pt x="1441850" y="659030"/>
                  <a:pt x="1451812" y="709269"/>
                  <a:pt x="1451812" y="761869"/>
                </a:cubicBezTo>
                <a:cubicBezTo>
                  <a:pt x="1451812" y="811563"/>
                  <a:pt x="1442920" y="859151"/>
                  <a:pt x="1425471" y="902641"/>
                </a:cubicBezTo>
                <a:cubicBezTo>
                  <a:pt x="1425559" y="913302"/>
                  <a:pt x="1425648" y="923963"/>
                  <a:pt x="1425736" y="934624"/>
                </a:cubicBezTo>
                <a:lnTo>
                  <a:pt x="1527336" y="934624"/>
                </a:lnTo>
                <a:lnTo>
                  <a:pt x="1381286" y="1214024"/>
                </a:lnTo>
                <a:lnTo>
                  <a:pt x="2111537" y="1874424"/>
                </a:lnTo>
                <a:lnTo>
                  <a:pt x="0" y="1877912"/>
                </a:lnTo>
                <a:lnTo>
                  <a:pt x="730251" y="1217512"/>
                </a:lnTo>
                <a:lnTo>
                  <a:pt x="584201" y="938112"/>
                </a:lnTo>
                <a:lnTo>
                  <a:pt x="685801" y="938112"/>
                </a:lnTo>
                <a:lnTo>
                  <a:pt x="686095" y="902737"/>
                </a:lnTo>
                <a:cubicBezTo>
                  <a:pt x="668629" y="859218"/>
                  <a:pt x="659724" y="811599"/>
                  <a:pt x="659724" y="761869"/>
                </a:cubicBezTo>
                <a:cubicBezTo>
                  <a:pt x="659724" y="709232"/>
                  <a:pt x="669701" y="658959"/>
                  <a:pt x="688497" y="613149"/>
                </a:cubicBezTo>
                <a:cubicBezTo>
                  <a:pt x="688612" y="599338"/>
                  <a:pt x="688727" y="585527"/>
                  <a:pt x="688841" y="571716"/>
                </a:cubicBezTo>
                <a:lnTo>
                  <a:pt x="407255" y="578066"/>
                </a:lnTo>
                <a:lnTo>
                  <a:pt x="707012" y="378832"/>
                </a:lnTo>
                <a:lnTo>
                  <a:pt x="773473" y="348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425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Incognito PowerPoint Template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39552" y="1700808"/>
            <a:ext cx="2235565" cy="2235565"/>
            <a:chOff x="576337" y="1365207"/>
            <a:chExt cx="3960440" cy="3960440"/>
          </a:xfrm>
        </p:grpSpPr>
        <p:grpSp>
          <p:nvGrpSpPr>
            <p:cNvPr id="3" name="Group 2"/>
            <p:cNvGrpSpPr/>
            <p:nvPr/>
          </p:nvGrpSpPr>
          <p:grpSpPr>
            <a:xfrm>
              <a:off x="576337" y="1365207"/>
              <a:ext cx="3960440" cy="3960440"/>
              <a:chOff x="2051720" y="980728"/>
              <a:chExt cx="3960440" cy="3960440"/>
            </a:xfrm>
          </p:grpSpPr>
          <p:sp>
            <p:nvSpPr>
              <p:cNvPr id="4" name="Oval 3"/>
              <p:cNvSpPr>
                <a:spLocks noChangeAspect="1"/>
              </p:cNvSpPr>
              <p:nvPr/>
            </p:nvSpPr>
            <p:spPr>
              <a:xfrm>
                <a:off x="2051720" y="980728"/>
                <a:ext cx="3960440" cy="396044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Oval 4"/>
              <p:cNvSpPr>
                <a:spLocks noChangeAspect="1"/>
              </p:cNvSpPr>
              <p:nvPr/>
            </p:nvSpPr>
            <p:spPr>
              <a:xfrm>
                <a:off x="2195556" y="1124564"/>
                <a:ext cx="3672768" cy="367276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Oval 5"/>
              <p:cNvSpPr>
                <a:spLocks noChangeAspect="1"/>
              </p:cNvSpPr>
              <p:nvPr/>
            </p:nvSpPr>
            <p:spPr>
              <a:xfrm>
                <a:off x="2259795" y="1188803"/>
                <a:ext cx="3544290" cy="354429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" name="Straight Connector 6"/>
            <p:cNvCxnSpPr/>
            <p:nvPr/>
          </p:nvCxnSpPr>
          <p:spPr>
            <a:xfrm flipH="1">
              <a:off x="2412541" y="3597455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Oval 13"/>
            <p:cNvSpPr/>
            <p:nvPr/>
          </p:nvSpPr>
          <p:spPr>
            <a:xfrm>
              <a:off x="827584" y="1700808"/>
              <a:ext cx="3241141" cy="2328695"/>
            </a:xfrm>
            <a:custGeom>
              <a:avLst/>
              <a:gdLst/>
              <a:ahLst/>
              <a:cxnLst/>
              <a:rect l="l" t="t" r="r" b="b"/>
              <a:pathLst>
                <a:path w="2327955" h="1672590">
                  <a:moveTo>
                    <a:pt x="1234440" y="0"/>
                  </a:moveTo>
                  <a:cubicBezTo>
                    <a:pt x="1709775" y="0"/>
                    <a:pt x="2122361" y="268662"/>
                    <a:pt x="2327955" y="662775"/>
                  </a:cubicBezTo>
                  <a:cubicBezTo>
                    <a:pt x="1839544" y="1278616"/>
                    <a:pt x="1084463" y="1672590"/>
                    <a:pt x="237363" y="1672590"/>
                  </a:cubicBezTo>
                  <a:lnTo>
                    <a:pt x="78574" y="1664572"/>
                  </a:lnTo>
                  <a:cubicBezTo>
                    <a:pt x="27280" y="1531005"/>
                    <a:pt x="0" y="1385908"/>
                    <a:pt x="0" y="1234440"/>
                  </a:cubicBezTo>
                  <a:cubicBezTo>
                    <a:pt x="0" y="552678"/>
                    <a:pt x="552678" y="0"/>
                    <a:pt x="1234440" y="0"/>
                  </a:cubicBezTo>
                  <a:close/>
                </a:path>
              </a:pathLst>
            </a:custGeom>
            <a:solidFill>
              <a:schemeClr val="bg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15"/>
            <p:cNvSpPr/>
            <p:nvPr/>
          </p:nvSpPr>
          <p:spPr>
            <a:xfrm>
              <a:off x="1500788" y="2382131"/>
              <a:ext cx="2111537" cy="1877912"/>
            </a:xfrm>
            <a:custGeom>
              <a:avLst/>
              <a:gdLst>
                <a:gd name="connsiteX0" fmla="*/ 894013 w 2111537"/>
                <a:gd name="connsiteY0" fmla="*/ 4110 h 1880080"/>
                <a:gd name="connsiteX1" fmla="*/ 1191784 w 2111537"/>
                <a:gd name="connsiteY1" fmla="*/ 292 h 1880080"/>
                <a:gd name="connsiteX2" fmla="*/ 1214584 w 2111537"/>
                <a:gd name="connsiteY2" fmla="*/ 0 h 1880080"/>
                <a:gd name="connsiteX3" fmla="*/ 1214812 w 2111537"/>
                <a:gd name="connsiteY3" fmla="*/ 588 h 1880080"/>
                <a:gd name="connsiteX4" fmla="*/ 1338064 w 2111537"/>
                <a:gd name="connsiteY4" fmla="*/ 2168 h 1880080"/>
                <a:gd name="connsiteX5" fmla="*/ 1404525 w 2111537"/>
                <a:gd name="connsiteY5" fmla="*/ 377512 h 1880080"/>
                <a:gd name="connsiteX6" fmla="*/ 1704282 w 2111537"/>
                <a:gd name="connsiteY6" fmla="*/ 576746 h 1880080"/>
                <a:gd name="connsiteX7" fmla="*/ 1422696 w 2111537"/>
                <a:gd name="connsiteY7" fmla="*/ 570396 h 1880080"/>
                <a:gd name="connsiteX8" fmla="*/ 1423070 w 2111537"/>
                <a:gd name="connsiteY8" fmla="*/ 615417 h 1880080"/>
                <a:gd name="connsiteX9" fmla="*/ 1451812 w 2111537"/>
                <a:gd name="connsiteY9" fmla="*/ 764037 h 1880080"/>
                <a:gd name="connsiteX10" fmla="*/ 1425471 w 2111537"/>
                <a:gd name="connsiteY10" fmla="*/ 904809 h 1880080"/>
                <a:gd name="connsiteX11" fmla="*/ 1425736 w 2111537"/>
                <a:gd name="connsiteY11" fmla="*/ 936792 h 1880080"/>
                <a:gd name="connsiteX12" fmla="*/ 1527336 w 2111537"/>
                <a:gd name="connsiteY12" fmla="*/ 936792 h 1880080"/>
                <a:gd name="connsiteX13" fmla="*/ 1381286 w 2111537"/>
                <a:gd name="connsiteY13" fmla="*/ 1216192 h 1880080"/>
                <a:gd name="connsiteX14" fmla="*/ 2111537 w 2111537"/>
                <a:gd name="connsiteY14" fmla="*/ 1876592 h 1880080"/>
                <a:gd name="connsiteX15" fmla="*/ 1080474 w 2111537"/>
                <a:gd name="connsiteY15" fmla="*/ 1870491 h 1880080"/>
                <a:gd name="connsiteX16" fmla="*/ 1073151 w 2111537"/>
                <a:gd name="connsiteY16" fmla="*/ 1873730 h 1880080"/>
                <a:gd name="connsiteX17" fmla="*/ 0 w 2111537"/>
                <a:gd name="connsiteY17" fmla="*/ 1880080 h 1880080"/>
                <a:gd name="connsiteX18" fmla="*/ 730251 w 2111537"/>
                <a:gd name="connsiteY18" fmla="*/ 1219680 h 1880080"/>
                <a:gd name="connsiteX19" fmla="*/ 584201 w 2111537"/>
                <a:gd name="connsiteY19" fmla="*/ 940280 h 1880080"/>
                <a:gd name="connsiteX20" fmla="*/ 685801 w 2111537"/>
                <a:gd name="connsiteY20" fmla="*/ 940280 h 1880080"/>
                <a:gd name="connsiteX21" fmla="*/ 686095 w 2111537"/>
                <a:gd name="connsiteY21" fmla="*/ 904905 h 1880080"/>
                <a:gd name="connsiteX22" fmla="*/ 659724 w 2111537"/>
                <a:gd name="connsiteY22" fmla="*/ 764037 h 1880080"/>
                <a:gd name="connsiteX23" fmla="*/ 688497 w 2111537"/>
                <a:gd name="connsiteY23" fmla="*/ 615317 h 1880080"/>
                <a:gd name="connsiteX24" fmla="*/ 688841 w 2111537"/>
                <a:gd name="connsiteY24" fmla="*/ 573884 h 1880080"/>
                <a:gd name="connsiteX25" fmla="*/ 407255 w 2111537"/>
                <a:gd name="connsiteY25" fmla="*/ 580234 h 1880080"/>
                <a:gd name="connsiteX26" fmla="*/ 707012 w 2111537"/>
                <a:gd name="connsiteY26" fmla="*/ 381000 h 1880080"/>
                <a:gd name="connsiteX27" fmla="*/ 773473 w 2111537"/>
                <a:gd name="connsiteY27" fmla="*/ 5656 h 1880080"/>
                <a:gd name="connsiteX28" fmla="*/ 894013 w 2111537"/>
                <a:gd name="connsiteY28" fmla="*/ 4110 h 1880080"/>
                <a:gd name="connsiteX0" fmla="*/ 894013 w 2111537"/>
                <a:gd name="connsiteY0" fmla="*/ 4110 h 1880080"/>
                <a:gd name="connsiteX1" fmla="*/ 1191784 w 2111537"/>
                <a:gd name="connsiteY1" fmla="*/ 292 h 1880080"/>
                <a:gd name="connsiteX2" fmla="*/ 1214584 w 2111537"/>
                <a:gd name="connsiteY2" fmla="*/ 0 h 1880080"/>
                <a:gd name="connsiteX3" fmla="*/ 1338064 w 2111537"/>
                <a:gd name="connsiteY3" fmla="*/ 2168 h 1880080"/>
                <a:gd name="connsiteX4" fmla="*/ 1404525 w 2111537"/>
                <a:gd name="connsiteY4" fmla="*/ 377512 h 1880080"/>
                <a:gd name="connsiteX5" fmla="*/ 1704282 w 2111537"/>
                <a:gd name="connsiteY5" fmla="*/ 576746 h 1880080"/>
                <a:gd name="connsiteX6" fmla="*/ 1422696 w 2111537"/>
                <a:gd name="connsiteY6" fmla="*/ 570396 h 1880080"/>
                <a:gd name="connsiteX7" fmla="*/ 1423070 w 2111537"/>
                <a:gd name="connsiteY7" fmla="*/ 615417 h 1880080"/>
                <a:gd name="connsiteX8" fmla="*/ 1451812 w 2111537"/>
                <a:gd name="connsiteY8" fmla="*/ 764037 h 1880080"/>
                <a:gd name="connsiteX9" fmla="*/ 1425471 w 2111537"/>
                <a:gd name="connsiteY9" fmla="*/ 904809 h 1880080"/>
                <a:gd name="connsiteX10" fmla="*/ 1425736 w 2111537"/>
                <a:gd name="connsiteY10" fmla="*/ 936792 h 1880080"/>
                <a:gd name="connsiteX11" fmla="*/ 1527336 w 2111537"/>
                <a:gd name="connsiteY11" fmla="*/ 936792 h 1880080"/>
                <a:gd name="connsiteX12" fmla="*/ 1381286 w 2111537"/>
                <a:gd name="connsiteY12" fmla="*/ 1216192 h 1880080"/>
                <a:gd name="connsiteX13" fmla="*/ 2111537 w 2111537"/>
                <a:gd name="connsiteY13" fmla="*/ 1876592 h 1880080"/>
                <a:gd name="connsiteX14" fmla="*/ 1080474 w 2111537"/>
                <a:gd name="connsiteY14" fmla="*/ 1870491 h 1880080"/>
                <a:gd name="connsiteX15" fmla="*/ 1073151 w 2111537"/>
                <a:gd name="connsiteY15" fmla="*/ 1873730 h 1880080"/>
                <a:gd name="connsiteX16" fmla="*/ 0 w 2111537"/>
                <a:gd name="connsiteY16" fmla="*/ 1880080 h 1880080"/>
                <a:gd name="connsiteX17" fmla="*/ 730251 w 2111537"/>
                <a:gd name="connsiteY17" fmla="*/ 1219680 h 1880080"/>
                <a:gd name="connsiteX18" fmla="*/ 584201 w 2111537"/>
                <a:gd name="connsiteY18" fmla="*/ 940280 h 1880080"/>
                <a:gd name="connsiteX19" fmla="*/ 685801 w 2111537"/>
                <a:gd name="connsiteY19" fmla="*/ 940280 h 1880080"/>
                <a:gd name="connsiteX20" fmla="*/ 686095 w 2111537"/>
                <a:gd name="connsiteY20" fmla="*/ 904905 h 1880080"/>
                <a:gd name="connsiteX21" fmla="*/ 659724 w 2111537"/>
                <a:gd name="connsiteY21" fmla="*/ 764037 h 1880080"/>
                <a:gd name="connsiteX22" fmla="*/ 688497 w 2111537"/>
                <a:gd name="connsiteY22" fmla="*/ 615317 h 1880080"/>
                <a:gd name="connsiteX23" fmla="*/ 688841 w 2111537"/>
                <a:gd name="connsiteY23" fmla="*/ 573884 h 1880080"/>
                <a:gd name="connsiteX24" fmla="*/ 407255 w 2111537"/>
                <a:gd name="connsiteY24" fmla="*/ 580234 h 1880080"/>
                <a:gd name="connsiteX25" fmla="*/ 707012 w 2111537"/>
                <a:gd name="connsiteY25" fmla="*/ 381000 h 1880080"/>
                <a:gd name="connsiteX26" fmla="*/ 773473 w 2111537"/>
                <a:gd name="connsiteY26" fmla="*/ 5656 h 1880080"/>
                <a:gd name="connsiteX27" fmla="*/ 894013 w 2111537"/>
                <a:gd name="connsiteY27" fmla="*/ 4110 h 1880080"/>
                <a:gd name="connsiteX0" fmla="*/ 894013 w 2111537"/>
                <a:gd name="connsiteY0" fmla="*/ 4110 h 1880080"/>
                <a:gd name="connsiteX1" fmla="*/ 1214584 w 2111537"/>
                <a:gd name="connsiteY1" fmla="*/ 0 h 1880080"/>
                <a:gd name="connsiteX2" fmla="*/ 1338064 w 2111537"/>
                <a:gd name="connsiteY2" fmla="*/ 2168 h 1880080"/>
                <a:gd name="connsiteX3" fmla="*/ 1404525 w 2111537"/>
                <a:gd name="connsiteY3" fmla="*/ 377512 h 1880080"/>
                <a:gd name="connsiteX4" fmla="*/ 1704282 w 2111537"/>
                <a:gd name="connsiteY4" fmla="*/ 576746 h 1880080"/>
                <a:gd name="connsiteX5" fmla="*/ 1422696 w 2111537"/>
                <a:gd name="connsiteY5" fmla="*/ 570396 h 1880080"/>
                <a:gd name="connsiteX6" fmla="*/ 1423070 w 2111537"/>
                <a:gd name="connsiteY6" fmla="*/ 615417 h 1880080"/>
                <a:gd name="connsiteX7" fmla="*/ 1451812 w 2111537"/>
                <a:gd name="connsiteY7" fmla="*/ 764037 h 1880080"/>
                <a:gd name="connsiteX8" fmla="*/ 1425471 w 2111537"/>
                <a:gd name="connsiteY8" fmla="*/ 904809 h 1880080"/>
                <a:gd name="connsiteX9" fmla="*/ 1425736 w 2111537"/>
                <a:gd name="connsiteY9" fmla="*/ 936792 h 1880080"/>
                <a:gd name="connsiteX10" fmla="*/ 1527336 w 2111537"/>
                <a:gd name="connsiteY10" fmla="*/ 936792 h 1880080"/>
                <a:gd name="connsiteX11" fmla="*/ 1381286 w 2111537"/>
                <a:gd name="connsiteY11" fmla="*/ 1216192 h 1880080"/>
                <a:gd name="connsiteX12" fmla="*/ 2111537 w 2111537"/>
                <a:gd name="connsiteY12" fmla="*/ 1876592 h 1880080"/>
                <a:gd name="connsiteX13" fmla="*/ 1080474 w 2111537"/>
                <a:gd name="connsiteY13" fmla="*/ 1870491 h 1880080"/>
                <a:gd name="connsiteX14" fmla="*/ 1073151 w 2111537"/>
                <a:gd name="connsiteY14" fmla="*/ 1873730 h 1880080"/>
                <a:gd name="connsiteX15" fmla="*/ 0 w 2111537"/>
                <a:gd name="connsiteY15" fmla="*/ 1880080 h 1880080"/>
                <a:gd name="connsiteX16" fmla="*/ 730251 w 2111537"/>
                <a:gd name="connsiteY16" fmla="*/ 1219680 h 1880080"/>
                <a:gd name="connsiteX17" fmla="*/ 584201 w 2111537"/>
                <a:gd name="connsiteY17" fmla="*/ 940280 h 1880080"/>
                <a:gd name="connsiteX18" fmla="*/ 685801 w 2111537"/>
                <a:gd name="connsiteY18" fmla="*/ 940280 h 1880080"/>
                <a:gd name="connsiteX19" fmla="*/ 686095 w 2111537"/>
                <a:gd name="connsiteY19" fmla="*/ 904905 h 1880080"/>
                <a:gd name="connsiteX20" fmla="*/ 659724 w 2111537"/>
                <a:gd name="connsiteY20" fmla="*/ 764037 h 1880080"/>
                <a:gd name="connsiteX21" fmla="*/ 688497 w 2111537"/>
                <a:gd name="connsiteY21" fmla="*/ 615317 h 1880080"/>
                <a:gd name="connsiteX22" fmla="*/ 688841 w 2111537"/>
                <a:gd name="connsiteY22" fmla="*/ 573884 h 1880080"/>
                <a:gd name="connsiteX23" fmla="*/ 407255 w 2111537"/>
                <a:gd name="connsiteY23" fmla="*/ 580234 h 1880080"/>
                <a:gd name="connsiteX24" fmla="*/ 707012 w 2111537"/>
                <a:gd name="connsiteY24" fmla="*/ 381000 h 1880080"/>
                <a:gd name="connsiteX25" fmla="*/ 773473 w 2111537"/>
                <a:gd name="connsiteY25" fmla="*/ 5656 h 1880080"/>
                <a:gd name="connsiteX26" fmla="*/ 894013 w 2111537"/>
                <a:gd name="connsiteY26" fmla="*/ 4110 h 1880080"/>
                <a:gd name="connsiteX0" fmla="*/ 894013 w 2111537"/>
                <a:gd name="connsiteY0" fmla="*/ 1942 h 1877912"/>
                <a:gd name="connsiteX1" fmla="*/ 1338064 w 2111537"/>
                <a:gd name="connsiteY1" fmla="*/ 0 h 1877912"/>
                <a:gd name="connsiteX2" fmla="*/ 1404525 w 2111537"/>
                <a:gd name="connsiteY2" fmla="*/ 375344 h 1877912"/>
                <a:gd name="connsiteX3" fmla="*/ 1704282 w 2111537"/>
                <a:gd name="connsiteY3" fmla="*/ 574578 h 1877912"/>
                <a:gd name="connsiteX4" fmla="*/ 1422696 w 2111537"/>
                <a:gd name="connsiteY4" fmla="*/ 568228 h 1877912"/>
                <a:gd name="connsiteX5" fmla="*/ 1423070 w 2111537"/>
                <a:gd name="connsiteY5" fmla="*/ 613249 h 1877912"/>
                <a:gd name="connsiteX6" fmla="*/ 1451812 w 2111537"/>
                <a:gd name="connsiteY6" fmla="*/ 761869 h 1877912"/>
                <a:gd name="connsiteX7" fmla="*/ 1425471 w 2111537"/>
                <a:gd name="connsiteY7" fmla="*/ 902641 h 1877912"/>
                <a:gd name="connsiteX8" fmla="*/ 1425736 w 2111537"/>
                <a:gd name="connsiteY8" fmla="*/ 934624 h 1877912"/>
                <a:gd name="connsiteX9" fmla="*/ 1527336 w 2111537"/>
                <a:gd name="connsiteY9" fmla="*/ 934624 h 1877912"/>
                <a:gd name="connsiteX10" fmla="*/ 1381286 w 2111537"/>
                <a:gd name="connsiteY10" fmla="*/ 1214024 h 1877912"/>
                <a:gd name="connsiteX11" fmla="*/ 2111537 w 2111537"/>
                <a:gd name="connsiteY11" fmla="*/ 1874424 h 1877912"/>
                <a:gd name="connsiteX12" fmla="*/ 1080474 w 2111537"/>
                <a:gd name="connsiteY12" fmla="*/ 1868323 h 1877912"/>
                <a:gd name="connsiteX13" fmla="*/ 1073151 w 2111537"/>
                <a:gd name="connsiteY13" fmla="*/ 1871562 h 1877912"/>
                <a:gd name="connsiteX14" fmla="*/ 0 w 2111537"/>
                <a:gd name="connsiteY14" fmla="*/ 1877912 h 1877912"/>
                <a:gd name="connsiteX15" fmla="*/ 730251 w 2111537"/>
                <a:gd name="connsiteY15" fmla="*/ 1217512 h 1877912"/>
                <a:gd name="connsiteX16" fmla="*/ 584201 w 2111537"/>
                <a:gd name="connsiteY16" fmla="*/ 938112 h 1877912"/>
                <a:gd name="connsiteX17" fmla="*/ 685801 w 2111537"/>
                <a:gd name="connsiteY17" fmla="*/ 938112 h 1877912"/>
                <a:gd name="connsiteX18" fmla="*/ 686095 w 2111537"/>
                <a:gd name="connsiteY18" fmla="*/ 902737 h 1877912"/>
                <a:gd name="connsiteX19" fmla="*/ 659724 w 2111537"/>
                <a:gd name="connsiteY19" fmla="*/ 761869 h 1877912"/>
                <a:gd name="connsiteX20" fmla="*/ 688497 w 2111537"/>
                <a:gd name="connsiteY20" fmla="*/ 613149 h 1877912"/>
                <a:gd name="connsiteX21" fmla="*/ 688841 w 2111537"/>
                <a:gd name="connsiteY21" fmla="*/ 571716 h 1877912"/>
                <a:gd name="connsiteX22" fmla="*/ 407255 w 2111537"/>
                <a:gd name="connsiteY22" fmla="*/ 578066 h 1877912"/>
                <a:gd name="connsiteX23" fmla="*/ 707012 w 2111537"/>
                <a:gd name="connsiteY23" fmla="*/ 378832 h 1877912"/>
                <a:gd name="connsiteX24" fmla="*/ 773473 w 2111537"/>
                <a:gd name="connsiteY24" fmla="*/ 3488 h 1877912"/>
                <a:gd name="connsiteX25" fmla="*/ 894013 w 2111537"/>
                <a:gd name="connsiteY25" fmla="*/ 1942 h 1877912"/>
                <a:gd name="connsiteX0" fmla="*/ 773473 w 2111537"/>
                <a:gd name="connsiteY0" fmla="*/ 3488 h 1877912"/>
                <a:gd name="connsiteX1" fmla="*/ 1338064 w 2111537"/>
                <a:gd name="connsiteY1" fmla="*/ 0 h 1877912"/>
                <a:gd name="connsiteX2" fmla="*/ 1404525 w 2111537"/>
                <a:gd name="connsiteY2" fmla="*/ 375344 h 1877912"/>
                <a:gd name="connsiteX3" fmla="*/ 1704282 w 2111537"/>
                <a:gd name="connsiteY3" fmla="*/ 574578 h 1877912"/>
                <a:gd name="connsiteX4" fmla="*/ 1422696 w 2111537"/>
                <a:gd name="connsiteY4" fmla="*/ 568228 h 1877912"/>
                <a:gd name="connsiteX5" fmla="*/ 1423070 w 2111537"/>
                <a:gd name="connsiteY5" fmla="*/ 613249 h 1877912"/>
                <a:gd name="connsiteX6" fmla="*/ 1451812 w 2111537"/>
                <a:gd name="connsiteY6" fmla="*/ 761869 h 1877912"/>
                <a:gd name="connsiteX7" fmla="*/ 1425471 w 2111537"/>
                <a:gd name="connsiteY7" fmla="*/ 902641 h 1877912"/>
                <a:gd name="connsiteX8" fmla="*/ 1425736 w 2111537"/>
                <a:gd name="connsiteY8" fmla="*/ 934624 h 1877912"/>
                <a:gd name="connsiteX9" fmla="*/ 1527336 w 2111537"/>
                <a:gd name="connsiteY9" fmla="*/ 934624 h 1877912"/>
                <a:gd name="connsiteX10" fmla="*/ 1381286 w 2111537"/>
                <a:gd name="connsiteY10" fmla="*/ 1214024 h 1877912"/>
                <a:gd name="connsiteX11" fmla="*/ 2111537 w 2111537"/>
                <a:gd name="connsiteY11" fmla="*/ 1874424 h 1877912"/>
                <a:gd name="connsiteX12" fmla="*/ 1080474 w 2111537"/>
                <a:gd name="connsiteY12" fmla="*/ 1868323 h 1877912"/>
                <a:gd name="connsiteX13" fmla="*/ 1073151 w 2111537"/>
                <a:gd name="connsiteY13" fmla="*/ 1871562 h 1877912"/>
                <a:gd name="connsiteX14" fmla="*/ 0 w 2111537"/>
                <a:gd name="connsiteY14" fmla="*/ 1877912 h 1877912"/>
                <a:gd name="connsiteX15" fmla="*/ 730251 w 2111537"/>
                <a:gd name="connsiteY15" fmla="*/ 1217512 h 1877912"/>
                <a:gd name="connsiteX16" fmla="*/ 584201 w 2111537"/>
                <a:gd name="connsiteY16" fmla="*/ 938112 h 1877912"/>
                <a:gd name="connsiteX17" fmla="*/ 685801 w 2111537"/>
                <a:gd name="connsiteY17" fmla="*/ 938112 h 1877912"/>
                <a:gd name="connsiteX18" fmla="*/ 686095 w 2111537"/>
                <a:gd name="connsiteY18" fmla="*/ 902737 h 1877912"/>
                <a:gd name="connsiteX19" fmla="*/ 659724 w 2111537"/>
                <a:gd name="connsiteY19" fmla="*/ 761869 h 1877912"/>
                <a:gd name="connsiteX20" fmla="*/ 688497 w 2111537"/>
                <a:gd name="connsiteY20" fmla="*/ 613149 h 1877912"/>
                <a:gd name="connsiteX21" fmla="*/ 688841 w 2111537"/>
                <a:gd name="connsiteY21" fmla="*/ 571716 h 1877912"/>
                <a:gd name="connsiteX22" fmla="*/ 407255 w 2111537"/>
                <a:gd name="connsiteY22" fmla="*/ 578066 h 1877912"/>
                <a:gd name="connsiteX23" fmla="*/ 707012 w 2111537"/>
                <a:gd name="connsiteY23" fmla="*/ 378832 h 1877912"/>
                <a:gd name="connsiteX24" fmla="*/ 773473 w 2111537"/>
                <a:gd name="connsiteY24" fmla="*/ 3488 h 1877912"/>
                <a:gd name="connsiteX0" fmla="*/ 773473 w 2111537"/>
                <a:gd name="connsiteY0" fmla="*/ 3488 h 1877912"/>
                <a:gd name="connsiteX1" fmla="*/ 1338064 w 2111537"/>
                <a:gd name="connsiteY1" fmla="*/ 0 h 1877912"/>
                <a:gd name="connsiteX2" fmla="*/ 1404525 w 2111537"/>
                <a:gd name="connsiteY2" fmla="*/ 375344 h 1877912"/>
                <a:gd name="connsiteX3" fmla="*/ 1704282 w 2111537"/>
                <a:gd name="connsiteY3" fmla="*/ 574578 h 1877912"/>
                <a:gd name="connsiteX4" fmla="*/ 1422696 w 2111537"/>
                <a:gd name="connsiteY4" fmla="*/ 568228 h 1877912"/>
                <a:gd name="connsiteX5" fmla="*/ 1423070 w 2111537"/>
                <a:gd name="connsiteY5" fmla="*/ 613249 h 1877912"/>
                <a:gd name="connsiteX6" fmla="*/ 1451812 w 2111537"/>
                <a:gd name="connsiteY6" fmla="*/ 761869 h 1877912"/>
                <a:gd name="connsiteX7" fmla="*/ 1425471 w 2111537"/>
                <a:gd name="connsiteY7" fmla="*/ 902641 h 1877912"/>
                <a:gd name="connsiteX8" fmla="*/ 1425736 w 2111537"/>
                <a:gd name="connsiteY8" fmla="*/ 934624 h 1877912"/>
                <a:gd name="connsiteX9" fmla="*/ 1527336 w 2111537"/>
                <a:gd name="connsiteY9" fmla="*/ 934624 h 1877912"/>
                <a:gd name="connsiteX10" fmla="*/ 1381286 w 2111537"/>
                <a:gd name="connsiteY10" fmla="*/ 1214024 h 1877912"/>
                <a:gd name="connsiteX11" fmla="*/ 2111537 w 2111537"/>
                <a:gd name="connsiteY11" fmla="*/ 1874424 h 1877912"/>
                <a:gd name="connsiteX12" fmla="*/ 1080474 w 2111537"/>
                <a:gd name="connsiteY12" fmla="*/ 1868323 h 1877912"/>
                <a:gd name="connsiteX13" fmla="*/ 1073151 w 2111537"/>
                <a:gd name="connsiteY13" fmla="*/ 1871562 h 1877912"/>
                <a:gd name="connsiteX14" fmla="*/ 0 w 2111537"/>
                <a:gd name="connsiteY14" fmla="*/ 1877912 h 1877912"/>
                <a:gd name="connsiteX15" fmla="*/ 730251 w 2111537"/>
                <a:gd name="connsiteY15" fmla="*/ 1217512 h 1877912"/>
                <a:gd name="connsiteX16" fmla="*/ 584201 w 2111537"/>
                <a:gd name="connsiteY16" fmla="*/ 938112 h 1877912"/>
                <a:gd name="connsiteX17" fmla="*/ 685801 w 2111537"/>
                <a:gd name="connsiteY17" fmla="*/ 938112 h 1877912"/>
                <a:gd name="connsiteX18" fmla="*/ 686095 w 2111537"/>
                <a:gd name="connsiteY18" fmla="*/ 902737 h 1877912"/>
                <a:gd name="connsiteX19" fmla="*/ 659724 w 2111537"/>
                <a:gd name="connsiteY19" fmla="*/ 761869 h 1877912"/>
                <a:gd name="connsiteX20" fmla="*/ 688497 w 2111537"/>
                <a:gd name="connsiteY20" fmla="*/ 613149 h 1877912"/>
                <a:gd name="connsiteX21" fmla="*/ 688841 w 2111537"/>
                <a:gd name="connsiteY21" fmla="*/ 571716 h 1877912"/>
                <a:gd name="connsiteX22" fmla="*/ 407255 w 2111537"/>
                <a:gd name="connsiteY22" fmla="*/ 578066 h 1877912"/>
                <a:gd name="connsiteX23" fmla="*/ 707012 w 2111537"/>
                <a:gd name="connsiteY23" fmla="*/ 378832 h 1877912"/>
                <a:gd name="connsiteX24" fmla="*/ 773473 w 2111537"/>
                <a:gd name="connsiteY24" fmla="*/ 3488 h 1877912"/>
                <a:gd name="connsiteX0" fmla="*/ 773473 w 2111537"/>
                <a:gd name="connsiteY0" fmla="*/ 3488 h 1923872"/>
                <a:gd name="connsiteX1" fmla="*/ 1338064 w 2111537"/>
                <a:gd name="connsiteY1" fmla="*/ 0 h 1923872"/>
                <a:gd name="connsiteX2" fmla="*/ 1404525 w 2111537"/>
                <a:gd name="connsiteY2" fmla="*/ 375344 h 1923872"/>
                <a:gd name="connsiteX3" fmla="*/ 1704282 w 2111537"/>
                <a:gd name="connsiteY3" fmla="*/ 574578 h 1923872"/>
                <a:gd name="connsiteX4" fmla="*/ 1422696 w 2111537"/>
                <a:gd name="connsiteY4" fmla="*/ 568228 h 1923872"/>
                <a:gd name="connsiteX5" fmla="*/ 1423070 w 2111537"/>
                <a:gd name="connsiteY5" fmla="*/ 613249 h 1923872"/>
                <a:gd name="connsiteX6" fmla="*/ 1451812 w 2111537"/>
                <a:gd name="connsiteY6" fmla="*/ 761869 h 1923872"/>
                <a:gd name="connsiteX7" fmla="*/ 1425471 w 2111537"/>
                <a:gd name="connsiteY7" fmla="*/ 902641 h 1923872"/>
                <a:gd name="connsiteX8" fmla="*/ 1425736 w 2111537"/>
                <a:gd name="connsiteY8" fmla="*/ 934624 h 1923872"/>
                <a:gd name="connsiteX9" fmla="*/ 1527336 w 2111537"/>
                <a:gd name="connsiteY9" fmla="*/ 934624 h 1923872"/>
                <a:gd name="connsiteX10" fmla="*/ 1381286 w 2111537"/>
                <a:gd name="connsiteY10" fmla="*/ 1214024 h 1923872"/>
                <a:gd name="connsiteX11" fmla="*/ 2111537 w 2111537"/>
                <a:gd name="connsiteY11" fmla="*/ 1874424 h 1923872"/>
                <a:gd name="connsiteX12" fmla="*/ 1080474 w 2111537"/>
                <a:gd name="connsiteY12" fmla="*/ 1868323 h 1923872"/>
                <a:gd name="connsiteX13" fmla="*/ 0 w 2111537"/>
                <a:gd name="connsiteY13" fmla="*/ 1877912 h 1923872"/>
                <a:gd name="connsiteX14" fmla="*/ 730251 w 2111537"/>
                <a:gd name="connsiteY14" fmla="*/ 1217512 h 1923872"/>
                <a:gd name="connsiteX15" fmla="*/ 584201 w 2111537"/>
                <a:gd name="connsiteY15" fmla="*/ 938112 h 1923872"/>
                <a:gd name="connsiteX16" fmla="*/ 685801 w 2111537"/>
                <a:gd name="connsiteY16" fmla="*/ 938112 h 1923872"/>
                <a:gd name="connsiteX17" fmla="*/ 686095 w 2111537"/>
                <a:gd name="connsiteY17" fmla="*/ 902737 h 1923872"/>
                <a:gd name="connsiteX18" fmla="*/ 659724 w 2111537"/>
                <a:gd name="connsiteY18" fmla="*/ 761869 h 1923872"/>
                <a:gd name="connsiteX19" fmla="*/ 688497 w 2111537"/>
                <a:gd name="connsiteY19" fmla="*/ 613149 h 1923872"/>
                <a:gd name="connsiteX20" fmla="*/ 688841 w 2111537"/>
                <a:gd name="connsiteY20" fmla="*/ 571716 h 1923872"/>
                <a:gd name="connsiteX21" fmla="*/ 407255 w 2111537"/>
                <a:gd name="connsiteY21" fmla="*/ 578066 h 1923872"/>
                <a:gd name="connsiteX22" fmla="*/ 707012 w 2111537"/>
                <a:gd name="connsiteY22" fmla="*/ 378832 h 1923872"/>
                <a:gd name="connsiteX23" fmla="*/ 773473 w 2111537"/>
                <a:gd name="connsiteY23" fmla="*/ 3488 h 1923872"/>
                <a:gd name="connsiteX0" fmla="*/ 773473 w 2111537"/>
                <a:gd name="connsiteY0" fmla="*/ 3488 h 1877912"/>
                <a:gd name="connsiteX1" fmla="*/ 1338064 w 2111537"/>
                <a:gd name="connsiteY1" fmla="*/ 0 h 1877912"/>
                <a:gd name="connsiteX2" fmla="*/ 1404525 w 2111537"/>
                <a:gd name="connsiteY2" fmla="*/ 375344 h 1877912"/>
                <a:gd name="connsiteX3" fmla="*/ 1704282 w 2111537"/>
                <a:gd name="connsiteY3" fmla="*/ 574578 h 1877912"/>
                <a:gd name="connsiteX4" fmla="*/ 1422696 w 2111537"/>
                <a:gd name="connsiteY4" fmla="*/ 568228 h 1877912"/>
                <a:gd name="connsiteX5" fmla="*/ 1423070 w 2111537"/>
                <a:gd name="connsiteY5" fmla="*/ 613249 h 1877912"/>
                <a:gd name="connsiteX6" fmla="*/ 1451812 w 2111537"/>
                <a:gd name="connsiteY6" fmla="*/ 761869 h 1877912"/>
                <a:gd name="connsiteX7" fmla="*/ 1425471 w 2111537"/>
                <a:gd name="connsiteY7" fmla="*/ 902641 h 1877912"/>
                <a:gd name="connsiteX8" fmla="*/ 1425736 w 2111537"/>
                <a:gd name="connsiteY8" fmla="*/ 934624 h 1877912"/>
                <a:gd name="connsiteX9" fmla="*/ 1527336 w 2111537"/>
                <a:gd name="connsiteY9" fmla="*/ 934624 h 1877912"/>
                <a:gd name="connsiteX10" fmla="*/ 1381286 w 2111537"/>
                <a:gd name="connsiteY10" fmla="*/ 1214024 h 1877912"/>
                <a:gd name="connsiteX11" fmla="*/ 2111537 w 2111537"/>
                <a:gd name="connsiteY11" fmla="*/ 1874424 h 1877912"/>
                <a:gd name="connsiteX12" fmla="*/ 1080474 w 2111537"/>
                <a:gd name="connsiteY12" fmla="*/ 1868323 h 1877912"/>
                <a:gd name="connsiteX13" fmla="*/ 0 w 2111537"/>
                <a:gd name="connsiteY13" fmla="*/ 1877912 h 1877912"/>
                <a:gd name="connsiteX14" fmla="*/ 730251 w 2111537"/>
                <a:gd name="connsiteY14" fmla="*/ 1217512 h 1877912"/>
                <a:gd name="connsiteX15" fmla="*/ 584201 w 2111537"/>
                <a:gd name="connsiteY15" fmla="*/ 938112 h 1877912"/>
                <a:gd name="connsiteX16" fmla="*/ 685801 w 2111537"/>
                <a:gd name="connsiteY16" fmla="*/ 938112 h 1877912"/>
                <a:gd name="connsiteX17" fmla="*/ 686095 w 2111537"/>
                <a:gd name="connsiteY17" fmla="*/ 902737 h 1877912"/>
                <a:gd name="connsiteX18" fmla="*/ 659724 w 2111537"/>
                <a:gd name="connsiteY18" fmla="*/ 761869 h 1877912"/>
                <a:gd name="connsiteX19" fmla="*/ 688497 w 2111537"/>
                <a:gd name="connsiteY19" fmla="*/ 613149 h 1877912"/>
                <a:gd name="connsiteX20" fmla="*/ 688841 w 2111537"/>
                <a:gd name="connsiteY20" fmla="*/ 571716 h 1877912"/>
                <a:gd name="connsiteX21" fmla="*/ 407255 w 2111537"/>
                <a:gd name="connsiteY21" fmla="*/ 578066 h 1877912"/>
                <a:gd name="connsiteX22" fmla="*/ 707012 w 2111537"/>
                <a:gd name="connsiteY22" fmla="*/ 378832 h 1877912"/>
                <a:gd name="connsiteX23" fmla="*/ 773473 w 2111537"/>
                <a:gd name="connsiteY23" fmla="*/ 3488 h 1877912"/>
                <a:gd name="connsiteX0" fmla="*/ 773473 w 2111537"/>
                <a:gd name="connsiteY0" fmla="*/ 3488 h 1877912"/>
                <a:gd name="connsiteX1" fmla="*/ 1338064 w 2111537"/>
                <a:gd name="connsiteY1" fmla="*/ 0 h 1877912"/>
                <a:gd name="connsiteX2" fmla="*/ 1404525 w 2111537"/>
                <a:gd name="connsiteY2" fmla="*/ 375344 h 1877912"/>
                <a:gd name="connsiteX3" fmla="*/ 1704282 w 2111537"/>
                <a:gd name="connsiteY3" fmla="*/ 574578 h 1877912"/>
                <a:gd name="connsiteX4" fmla="*/ 1422696 w 2111537"/>
                <a:gd name="connsiteY4" fmla="*/ 568228 h 1877912"/>
                <a:gd name="connsiteX5" fmla="*/ 1423070 w 2111537"/>
                <a:gd name="connsiteY5" fmla="*/ 613249 h 1877912"/>
                <a:gd name="connsiteX6" fmla="*/ 1451812 w 2111537"/>
                <a:gd name="connsiteY6" fmla="*/ 761869 h 1877912"/>
                <a:gd name="connsiteX7" fmla="*/ 1425471 w 2111537"/>
                <a:gd name="connsiteY7" fmla="*/ 902641 h 1877912"/>
                <a:gd name="connsiteX8" fmla="*/ 1425736 w 2111537"/>
                <a:gd name="connsiteY8" fmla="*/ 934624 h 1877912"/>
                <a:gd name="connsiteX9" fmla="*/ 1527336 w 2111537"/>
                <a:gd name="connsiteY9" fmla="*/ 934624 h 1877912"/>
                <a:gd name="connsiteX10" fmla="*/ 1381286 w 2111537"/>
                <a:gd name="connsiteY10" fmla="*/ 1214024 h 1877912"/>
                <a:gd name="connsiteX11" fmla="*/ 2111537 w 2111537"/>
                <a:gd name="connsiteY11" fmla="*/ 1874424 h 1877912"/>
                <a:gd name="connsiteX12" fmla="*/ 0 w 2111537"/>
                <a:gd name="connsiteY12" fmla="*/ 1877912 h 1877912"/>
                <a:gd name="connsiteX13" fmla="*/ 730251 w 2111537"/>
                <a:gd name="connsiteY13" fmla="*/ 1217512 h 1877912"/>
                <a:gd name="connsiteX14" fmla="*/ 584201 w 2111537"/>
                <a:gd name="connsiteY14" fmla="*/ 938112 h 1877912"/>
                <a:gd name="connsiteX15" fmla="*/ 685801 w 2111537"/>
                <a:gd name="connsiteY15" fmla="*/ 938112 h 1877912"/>
                <a:gd name="connsiteX16" fmla="*/ 686095 w 2111537"/>
                <a:gd name="connsiteY16" fmla="*/ 902737 h 1877912"/>
                <a:gd name="connsiteX17" fmla="*/ 659724 w 2111537"/>
                <a:gd name="connsiteY17" fmla="*/ 761869 h 1877912"/>
                <a:gd name="connsiteX18" fmla="*/ 688497 w 2111537"/>
                <a:gd name="connsiteY18" fmla="*/ 613149 h 1877912"/>
                <a:gd name="connsiteX19" fmla="*/ 688841 w 2111537"/>
                <a:gd name="connsiteY19" fmla="*/ 571716 h 1877912"/>
                <a:gd name="connsiteX20" fmla="*/ 407255 w 2111537"/>
                <a:gd name="connsiteY20" fmla="*/ 578066 h 1877912"/>
                <a:gd name="connsiteX21" fmla="*/ 707012 w 2111537"/>
                <a:gd name="connsiteY21" fmla="*/ 378832 h 1877912"/>
                <a:gd name="connsiteX22" fmla="*/ 773473 w 2111537"/>
                <a:gd name="connsiteY22" fmla="*/ 3488 h 187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111537" h="1877912">
                  <a:moveTo>
                    <a:pt x="773473" y="3488"/>
                  </a:moveTo>
                  <a:lnTo>
                    <a:pt x="1338064" y="0"/>
                  </a:lnTo>
                  <a:lnTo>
                    <a:pt x="1404525" y="375344"/>
                  </a:lnTo>
                  <a:lnTo>
                    <a:pt x="1704282" y="574578"/>
                  </a:lnTo>
                  <a:lnTo>
                    <a:pt x="1422696" y="568228"/>
                  </a:lnTo>
                  <a:cubicBezTo>
                    <a:pt x="1422821" y="583235"/>
                    <a:pt x="1422945" y="598242"/>
                    <a:pt x="1423070" y="613249"/>
                  </a:cubicBezTo>
                  <a:cubicBezTo>
                    <a:pt x="1441850" y="659030"/>
                    <a:pt x="1451812" y="709269"/>
                    <a:pt x="1451812" y="761869"/>
                  </a:cubicBezTo>
                  <a:cubicBezTo>
                    <a:pt x="1451812" y="811563"/>
                    <a:pt x="1442920" y="859151"/>
                    <a:pt x="1425471" y="902641"/>
                  </a:cubicBezTo>
                  <a:cubicBezTo>
                    <a:pt x="1425559" y="913302"/>
                    <a:pt x="1425648" y="923963"/>
                    <a:pt x="1425736" y="934624"/>
                  </a:cubicBezTo>
                  <a:lnTo>
                    <a:pt x="1527336" y="934624"/>
                  </a:lnTo>
                  <a:lnTo>
                    <a:pt x="1381286" y="1214024"/>
                  </a:lnTo>
                  <a:lnTo>
                    <a:pt x="2111537" y="1874424"/>
                  </a:lnTo>
                  <a:lnTo>
                    <a:pt x="0" y="1877912"/>
                  </a:lnTo>
                  <a:lnTo>
                    <a:pt x="730251" y="1217512"/>
                  </a:lnTo>
                  <a:lnTo>
                    <a:pt x="584201" y="938112"/>
                  </a:lnTo>
                  <a:lnTo>
                    <a:pt x="685801" y="938112"/>
                  </a:lnTo>
                  <a:lnTo>
                    <a:pt x="686095" y="902737"/>
                  </a:lnTo>
                  <a:cubicBezTo>
                    <a:pt x="668629" y="859218"/>
                    <a:pt x="659724" y="811599"/>
                    <a:pt x="659724" y="761869"/>
                  </a:cubicBezTo>
                  <a:cubicBezTo>
                    <a:pt x="659724" y="709232"/>
                    <a:pt x="669701" y="658959"/>
                    <a:pt x="688497" y="613149"/>
                  </a:cubicBezTo>
                  <a:cubicBezTo>
                    <a:pt x="688612" y="599338"/>
                    <a:pt x="688727" y="585527"/>
                    <a:pt x="688841" y="571716"/>
                  </a:cubicBezTo>
                  <a:lnTo>
                    <a:pt x="407255" y="578066"/>
                  </a:lnTo>
                  <a:lnTo>
                    <a:pt x="707012" y="378832"/>
                  </a:lnTo>
                  <a:lnTo>
                    <a:pt x="773473" y="3488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3563888" y="1627581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Item 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3888" y="2010556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Enter description here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63888" y="2554339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Item 2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63888" y="2937314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Enter description here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63888" y="3448456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Item 3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63888" y="3831431"/>
            <a:ext cx="4968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Enter description here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168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7C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1077537" y="2609617"/>
            <a:ext cx="34036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THANK</a:t>
            </a:r>
            <a:endParaRPr lang="en-US" sz="8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292080" y="2609617"/>
            <a:ext cx="3816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YOU</a:t>
            </a:r>
            <a:endParaRPr lang="en-US" sz="8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al 15"/>
          <p:cNvSpPr/>
          <p:nvPr/>
        </p:nvSpPr>
        <p:spPr>
          <a:xfrm>
            <a:off x="4508174" y="2920141"/>
            <a:ext cx="811510" cy="721723"/>
          </a:xfrm>
          <a:custGeom>
            <a:avLst/>
            <a:gdLst>
              <a:gd name="connsiteX0" fmla="*/ 894013 w 2111537"/>
              <a:gd name="connsiteY0" fmla="*/ 4110 h 1880080"/>
              <a:gd name="connsiteX1" fmla="*/ 1191784 w 2111537"/>
              <a:gd name="connsiteY1" fmla="*/ 292 h 1880080"/>
              <a:gd name="connsiteX2" fmla="*/ 1214584 w 2111537"/>
              <a:gd name="connsiteY2" fmla="*/ 0 h 1880080"/>
              <a:gd name="connsiteX3" fmla="*/ 1214812 w 2111537"/>
              <a:gd name="connsiteY3" fmla="*/ 588 h 1880080"/>
              <a:gd name="connsiteX4" fmla="*/ 1338064 w 2111537"/>
              <a:gd name="connsiteY4" fmla="*/ 2168 h 1880080"/>
              <a:gd name="connsiteX5" fmla="*/ 1404525 w 2111537"/>
              <a:gd name="connsiteY5" fmla="*/ 377512 h 1880080"/>
              <a:gd name="connsiteX6" fmla="*/ 1704282 w 2111537"/>
              <a:gd name="connsiteY6" fmla="*/ 576746 h 1880080"/>
              <a:gd name="connsiteX7" fmla="*/ 1422696 w 2111537"/>
              <a:gd name="connsiteY7" fmla="*/ 570396 h 1880080"/>
              <a:gd name="connsiteX8" fmla="*/ 1423070 w 2111537"/>
              <a:gd name="connsiteY8" fmla="*/ 615417 h 1880080"/>
              <a:gd name="connsiteX9" fmla="*/ 1451812 w 2111537"/>
              <a:gd name="connsiteY9" fmla="*/ 764037 h 1880080"/>
              <a:gd name="connsiteX10" fmla="*/ 1425471 w 2111537"/>
              <a:gd name="connsiteY10" fmla="*/ 904809 h 1880080"/>
              <a:gd name="connsiteX11" fmla="*/ 1425736 w 2111537"/>
              <a:gd name="connsiteY11" fmla="*/ 936792 h 1880080"/>
              <a:gd name="connsiteX12" fmla="*/ 1527336 w 2111537"/>
              <a:gd name="connsiteY12" fmla="*/ 936792 h 1880080"/>
              <a:gd name="connsiteX13" fmla="*/ 1381286 w 2111537"/>
              <a:gd name="connsiteY13" fmla="*/ 1216192 h 1880080"/>
              <a:gd name="connsiteX14" fmla="*/ 2111537 w 2111537"/>
              <a:gd name="connsiteY14" fmla="*/ 1876592 h 1880080"/>
              <a:gd name="connsiteX15" fmla="*/ 1080474 w 2111537"/>
              <a:gd name="connsiteY15" fmla="*/ 1870491 h 1880080"/>
              <a:gd name="connsiteX16" fmla="*/ 1073151 w 2111537"/>
              <a:gd name="connsiteY16" fmla="*/ 1873730 h 1880080"/>
              <a:gd name="connsiteX17" fmla="*/ 0 w 2111537"/>
              <a:gd name="connsiteY17" fmla="*/ 1880080 h 1880080"/>
              <a:gd name="connsiteX18" fmla="*/ 730251 w 2111537"/>
              <a:gd name="connsiteY18" fmla="*/ 1219680 h 1880080"/>
              <a:gd name="connsiteX19" fmla="*/ 584201 w 2111537"/>
              <a:gd name="connsiteY19" fmla="*/ 940280 h 1880080"/>
              <a:gd name="connsiteX20" fmla="*/ 685801 w 2111537"/>
              <a:gd name="connsiteY20" fmla="*/ 940280 h 1880080"/>
              <a:gd name="connsiteX21" fmla="*/ 686095 w 2111537"/>
              <a:gd name="connsiteY21" fmla="*/ 904905 h 1880080"/>
              <a:gd name="connsiteX22" fmla="*/ 659724 w 2111537"/>
              <a:gd name="connsiteY22" fmla="*/ 764037 h 1880080"/>
              <a:gd name="connsiteX23" fmla="*/ 688497 w 2111537"/>
              <a:gd name="connsiteY23" fmla="*/ 615317 h 1880080"/>
              <a:gd name="connsiteX24" fmla="*/ 688841 w 2111537"/>
              <a:gd name="connsiteY24" fmla="*/ 573884 h 1880080"/>
              <a:gd name="connsiteX25" fmla="*/ 407255 w 2111537"/>
              <a:gd name="connsiteY25" fmla="*/ 580234 h 1880080"/>
              <a:gd name="connsiteX26" fmla="*/ 707012 w 2111537"/>
              <a:gd name="connsiteY26" fmla="*/ 381000 h 1880080"/>
              <a:gd name="connsiteX27" fmla="*/ 773473 w 2111537"/>
              <a:gd name="connsiteY27" fmla="*/ 5656 h 1880080"/>
              <a:gd name="connsiteX28" fmla="*/ 894013 w 2111537"/>
              <a:gd name="connsiteY28" fmla="*/ 4110 h 1880080"/>
              <a:gd name="connsiteX0" fmla="*/ 894013 w 2111537"/>
              <a:gd name="connsiteY0" fmla="*/ 4110 h 1880080"/>
              <a:gd name="connsiteX1" fmla="*/ 1191784 w 2111537"/>
              <a:gd name="connsiteY1" fmla="*/ 292 h 1880080"/>
              <a:gd name="connsiteX2" fmla="*/ 1214584 w 2111537"/>
              <a:gd name="connsiteY2" fmla="*/ 0 h 1880080"/>
              <a:gd name="connsiteX3" fmla="*/ 1338064 w 2111537"/>
              <a:gd name="connsiteY3" fmla="*/ 2168 h 1880080"/>
              <a:gd name="connsiteX4" fmla="*/ 1404525 w 2111537"/>
              <a:gd name="connsiteY4" fmla="*/ 377512 h 1880080"/>
              <a:gd name="connsiteX5" fmla="*/ 1704282 w 2111537"/>
              <a:gd name="connsiteY5" fmla="*/ 576746 h 1880080"/>
              <a:gd name="connsiteX6" fmla="*/ 1422696 w 2111537"/>
              <a:gd name="connsiteY6" fmla="*/ 570396 h 1880080"/>
              <a:gd name="connsiteX7" fmla="*/ 1423070 w 2111537"/>
              <a:gd name="connsiteY7" fmla="*/ 615417 h 1880080"/>
              <a:gd name="connsiteX8" fmla="*/ 1451812 w 2111537"/>
              <a:gd name="connsiteY8" fmla="*/ 764037 h 1880080"/>
              <a:gd name="connsiteX9" fmla="*/ 1425471 w 2111537"/>
              <a:gd name="connsiteY9" fmla="*/ 904809 h 1880080"/>
              <a:gd name="connsiteX10" fmla="*/ 1425736 w 2111537"/>
              <a:gd name="connsiteY10" fmla="*/ 936792 h 1880080"/>
              <a:gd name="connsiteX11" fmla="*/ 1527336 w 2111537"/>
              <a:gd name="connsiteY11" fmla="*/ 936792 h 1880080"/>
              <a:gd name="connsiteX12" fmla="*/ 1381286 w 2111537"/>
              <a:gd name="connsiteY12" fmla="*/ 1216192 h 1880080"/>
              <a:gd name="connsiteX13" fmla="*/ 2111537 w 2111537"/>
              <a:gd name="connsiteY13" fmla="*/ 1876592 h 1880080"/>
              <a:gd name="connsiteX14" fmla="*/ 1080474 w 2111537"/>
              <a:gd name="connsiteY14" fmla="*/ 1870491 h 1880080"/>
              <a:gd name="connsiteX15" fmla="*/ 1073151 w 2111537"/>
              <a:gd name="connsiteY15" fmla="*/ 1873730 h 1880080"/>
              <a:gd name="connsiteX16" fmla="*/ 0 w 2111537"/>
              <a:gd name="connsiteY16" fmla="*/ 1880080 h 1880080"/>
              <a:gd name="connsiteX17" fmla="*/ 730251 w 2111537"/>
              <a:gd name="connsiteY17" fmla="*/ 1219680 h 1880080"/>
              <a:gd name="connsiteX18" fmla="*/ 584201 w 2111537"/>
              <a:gd name="connsiteY18" fmla="*/ 940280 h 1880080"/>
              <a:gd name="connsiteX19" fmla="*/ 685801 w 2111537"/>
              <a:gd name="connsiteY19" fmla="*/ 940280 h 1880080"/>
              <a:gd name="connsiteX20" fmla="*/ 686095 w 2111537"/>
              <a:gd name="connsiteY20" fmla="*/ 904905 h 1880080"/>
              <a:gd name="connsiteX21" fmla="*/ 659724 w 2111537"/>
              <a:gd name="connsiteY21" fmla="*/ 764037 h 1880080"/>
              <a:gd name="connsiteX22" fmla="*/ 688497 w 2111537"/>
              <a:gd name="connsiteY22" fmla="*/ 615317 h 1880080"/>
              <a:gd name="connsiteX23" fmla="*/ 688841 w 2111537"/>
              <a:gd name="connsiteY23" fmla="*/ 573884 h 1880080"/>
              <a:gd name="connsiteX24" fmla="*/ 407255 w 2111537"/>
              <a:gd name="connsiteY24" fmla="*/ 580234 h 1880080"/>
              <a:gd name="connsiteX25" fmla="*/ 707012 w 2111537"/>
              <a:gd name="connsiteY25" fmla="*/ 381000 h 1880080"/>
              <a:gd name="connsiteX26" fmla="*/ 773473 w 2111537"/>
              <a:gd name="connsiteY26" fmla="*/ 5656 h 1880080"/>
              <a:gd name="connsiteX27" fmla="*/ 894013 w 2111537"/>
              <a:gd name="connsiteY27" fmla="*/ 4110 h 1880080"/>
              <a:gd name="connsiteX0" fmla="*/ 894013 w 2111537"/>
              <a:gd name="connsiteY0" fmla="*/ 4110 h 1880080"/>
              <a:gd name="connsiteX1" fmla="*/ 1214584 w 2111537"/>
              <a:gd name="connsiteY1" fmla="*/ 0 h 1880080"/>
              <a:gd name="connsiteX2" fmla="*/ 1338064 w 2111537"/>
              <a:gd name="connsiteY2" fmla="*/ 2168 h 1880080"/>
              <a:gd name="connsiteX3" fmla="*/ 1404525 w 2111537"/>
              <a:gd name="connsiteY3" fmla="*/ 377512 h 1880080"/>
              <a:gd name="connsiteX4" fmla="*/ 1704282 w 2111537"/>
              <a:gd name="connsiteY4" fmla="*/ 576746 h 1880080"/>
              <a:gd name="connsiteX5" fmla="*/ 1422696 w 2111537"/>
              <a:gd name="connsiteY5" fmla="*/ 570396 h 1880080"/>
              <a:gd name="connsiteX6" fmla="*/ 1423070 w 2111537"/>
              <a:gd name="connsiteY6" fmla="*/ 615417 h 1880080"/>
              <a:gd name="connsiteX7" fmla="*/ 1451812 w 2111537"/>
              <a:gd name="connsiteY7" fmla="*/ 764037 h 1880080"/>
              <a:gd name="connsiteX8" fmla="*/ 1425471 w 2111537"/>
              <a:gd name="connsiteY8" fmla="*/ 904809 h 1880080"/>
              <a:gd name="connsiteX9" fmla="*/ 1425736 w 2111537"/>
              <a:gd name="connsiteY9" fmla="*/ 936792 h 1880080"/>
              <a:gd name="connsiteX10" fmla="*/ 1527336 w 2111537"/>
              <a:gd name="connsiteY10" fmla="*/ 936792 h 1880080"/>
              <a:gd name="connsiteX11" fmla="*/ 1381286 w 2111537"/>
              <a:gd name="connsiteY11" fmla="*/ 1216192 h 1880080"/>
              <a:gd name="connsiteX12" fmla="*/ 2111537 w 2111537"/>
              <a:gd name="connsiteY12" fmla="*/ 1876592 h 1880080"/>
              <a:gd name="connsiteX13" fmla="*/ 1080474 w 2111537"/>
              <a:gd name="connsiteY13" fmla="*/ 1870491 h 1880080"/>
              <a:gd name="connsiteX14" fmla="*/ 1073151 w 2111537"/>
              <a:gd name="connsiteY14" fmla="*/ 1873730 h 1880080"/>
              <a:gd name="connsiteX15" fmla="*/ 0 w 2111537"/>
              <a:gd name="connsiteY15" fmla="*/ 1880080 h 1880080"/>
              <a:gd name="connsiteX16" fmla="*/ 730251 w 2111537"/>
              <a:gd name="connsiteY16" fmla="*/ 1219680 h 1880080"/>
              <a:gd name="connsiteX17" fmla="*/ 584201 w 2111537"/>
              <a:gd name="connsiteY17" fmla="*/ 940280 h 1880080"/>
              <a:gd name="connsiteX18" fmla="*/ 685801 w 2111537"/>
              <a:gd name="connsiteY18" fmla="*/ 940280 h 1880080"/>
              <a:gd name="connsiteX19" fmla="*/ 686095 w 2111537"/>
              <a:gd name="connsiteY19" fmla="*/ 904905 h 1880080"/>
              <a:gd name="connsiteX20" fmla="*/ 659724 w 2111537"/>
              <a:gd name="connsiteY20" fmla="*/ 764037 h 1880080"/>
              <a:gd name="connsiteX21" fmla="*/ 688497 w 2111537"/>
              <a:gd name="connsiteY21" fmla="*/ 615317 h 1880080"/>
              <a:gd name="connsiteX22" fmla="*/ 688841 w 2111537"/>
              <a:gd name="connsiteY22" fmla="*/ 573884 h 1880080"/>
              <a:gd name="connsiteX23" fmla="*/ 407255 w 2111537"/>
              <a:gd name="connsiteY23" fmla="*/ 580234 h 1880080"/>
              <a:gd name="connsiteX24" fmla="*/ 707012 w 2111537"/>
              <a:gd name="connsiteY24" fmla="*/ 381000 h 1880080"/>
              <a:gd name="connsiteX25" fmla="*/ 773473 w 2111537"/>
              <a:gd name="connsiteY25" fmla="*/ 5656 h 1880080"/>
              <a:gd name="connsiteX26" fmla="*/ 894013 w 2111537"/>
              <a:gd name="connsiteY26" fmla="*/ 4110 h 1880080"/>
              <a:gd name="connsiteX0" fmla="*/ 894013 w 2111537"/>
              <a:gd name="connsiteY0" fmla="*/ 1942 h 1877912"/>
              <a:gd name="connsiteX1" fmla="*/ 1338064 w 2111537"/>
              <a:gd name="connsiteY1" fmla="*/ 0 h 1877912"/>
              <a:gd name="connsiteX2" fmla="*/ 1404525 w 2111537"/>
              <a:gd name="connsiteY2" fmla="*/ 375344 h 1877912"/>
              <a:gd name="connsiteX3" fmla="*/ 1704282 w 2111537"/>
              <a:gd name="connsiteY3" fmla="*/ 574578 h 1877912"/>
              <a:gd name="connsiteX4" fmla="*/ 1422696 w 2111537"/>
              <a:gd name="connsiteY4" fmla="*/ 568228 h 1877912"/>
              <a:gd name="connsiteX5" fmla="*/ 1423070 w 2111537"/>
              <a:gd name="connsiteY5" fmla="*/ 613249 h 1877912"/>
              <a:gd name="connsiteX6" fmla="*/ 1451812 w 2111537"/>
              <a:gd name="connsiteY6" fmla="*/ 761869 h 1877912"/>
              <a:gd name="connsiteX7" fmla="*/ 1425471 w 2111537"/>
              <a:gd name="connsiteY7" fmla="*/ 902641 h 1877912"/>
              <a:gd name="connsiteX8" fmla="*/ 1425736 w 2111537"/>
              <a:gd name="connsiteY8" fmla="*/ 934624 h 1877912"/>
              <a:gd name="connsiteX9" fmla="*/ 1527336 w 2111537"/>
              <a:gd name="connsiteY9" fmla="*/ 934624 h 1877912"/>
              <a:gd name="connsiteX10" fmla="*/ 1381286 w 2111537"/>
              <a:gd name="connsiteY10" fmla="*/ 1214024 h 1877912"/>
              <a:gd name="connsiteX11" fmla="*/ 2111537 w 2111537"/>
              <a:gd name="connsiteY11" fmla="*/ 1874424 h 1877912"/>
              <a:gd name="connsiteX12" fmla="*/ 1080474 w 2111537"/>
              <a:gd name="connsiteY12" fmla="*/ 1868323 h 1877912"/>
              <a:gd name="connsiteX13" fmla="*/ 1073151 w 2111537"/>
              <a:gd name="connsiteY13" fmla="*/ 1871562 h 1877912"/>
              <a:gd name="connsiteX14" fmla="*/ 0 w 2111537"/>
              <a:gd name="connsiteY14" fmla="*/ 1877912 h 1877912"/>
              <a:gd name="connsiteX15" fmla="*/ 730251 w 2111537"/>
              <a:gd name="connsiteY15" fmla="*/ 1217512 h 1877912"/>
              <a:gd name="connsiteX16" fmla="*/ 584201 w 2111537"/>
              <a:gd name="connsiteY16" fmla="*/ 938112 h 1877912"/>
              <a:gd name="connsiteX17" fmla="*/ 685801 w 2111537"/>
              <a:gd name="connsiteY17" fmla="*/ 938112 h 1877912"/>
              <a:gd name="connsiteX18" fmla="*/ 686095 w 2111537"/>
              <a:gd name="connsiteY18" fmla="*/ 902737 h 1877912"/>
              <a:gd name="connsiteX19" fmla="*/ 659724 w 2111537"/>
              <a:gd name="connsiteY19" fmla="*/ 761869 h 1877912"/>
              <a:gd name="connsiteX20" fmla="*/ 688497 w 2111537"/>
              <a:gd name="connsiteY20" fmla="*/ 613149 h 1877912"/>
              <a:gd name="connsiteX21" fmla="*/ 688841 w 2111537"/>
              <a:gd name="connsiteY21" fmla="*/ 571716 h 1877912"/>
              <a:gd name="connsiteX22" fmla="*/ 407255 w 2111537"/>
              <a:gd name="connsiteY22" fmla="*/ 578066 h 1877912"/>
              <a:gd name="connsiteX23" fmla="*/ 707012 w 2111537"/>
              <a:gd name="connsiteY23" fmla="*/ 378832 h 1877912"/>
              <a:gd name="connsiteX24" fmla="*/ 773473 w 2111537"/>
              <a:gd name="connsiteY24" fmla="*/ 3488 h 1877912"/>
              <a:gd name="connsiteX25" fmla="*/ 894013 w 2111537"/>
              <a:gd name="connsiteY25" fmla="*/ 1942 h 1877912"/>
              <a:gd name="connsiteX0" fmla="*/ 773473 w 2111537"/>
              <a:gd name="connsiteY0" fmla="*/ 3488 h 1877912"/>
              <a:gd name="connsiteX1" fmla="*/ 1338064 w 2111537"/>
              <a:gd name="connsiteY1" fmla="*/ 0 h 1877912"/>
              <a:gd name="connsiteX2" fmla="*/ 1404525 w 2111537"/>
              <a:gd name="connsiteY2" fmla="*/ 375344 h 1877912"/>
              <a:gd name="connsiteX3" fmla="*/ 1704282 w 2111537"/>
              <a:gd name="connsiteY3" fmla="*/ 574578 h 1877912"/>
              <a:gd name="connsiteX4" fmla="*/ 1422696 w 2111537"/>
              <a:gd name="connsiteY4" fmla="*/ 568228 h 1877912"/>
              <a:gd name="connsiteX5" fmla="*/ 1423070 w 2111537"/>
              <a:gd name="connsiteY5" fmla="*/ 613249 h 1877912"/>
              <a:gd name="connsiteX6" fmla="*/ 1451812 w 2111537"/>
              <a:gd name="connsiteY6" fmla="*/ 761869 h 1877912"/>
              <a:gd name="connsiteX7" fmla="*/ 1425471 w 2111537"/>
              <a:gd name="connsiteY7" fmla="*/ 902641 h 1877912"/>
              <a:gd name="connsiteX8" fmla="*/ 1425736 w 2111537"/>
              <a:gd name="connsiteY8" fmla="*/ 934624 h 1877912"/>
              <a:gd name="connsiteX9" fmla="*/ 1527336 w 2111537"/>
              <a:gd name="connsiteY9" fmla="*/ 934624 h 1877912"/>
              <a:gd name="connsiteX10" fmla="*/ 1381286 w 2111537"/>
              <a:gd name="connsiteY10" fmla="*/ 1214024 h 1877912"/>
              <a:gd name="connsiteX11" fmla="*/ 2111537 w 2111537"/>
              <a:gd name="connsiteY11" fmla="*/ 1874424 h 1877912"/>
              <a:gd name="connsiteX12" fmla="*/ 1080474 w 2111537"/>
              <a:gd name="connsiteY12" fmla="*/ 1868323 h 1877912"/>
              <a:gd name="connsiteX13" fmla="*/ 1073151 w 2111537"/>
              <a:gd name="connsiteY13" fmla="*/ 1871562 h 1877912"/>
              <a:gd name="connsiteX14" fmla="*/ 0 w 2111537"/>
              <a:gd name="connsiteY14" fmla="*/ 1877912 h 1877912"/>
              <a:gd name="connsiteX15" fmla="*/ 730251 w 2111537"/>
              <a:gd name="connsiteY15" fmla="*/ 1217512 h 1877912"/>
              <a:gd name="connsiteX16" fmla="*/ 584201 w 2111537"/>
              <a:gd name="connsiteY16" fmla="*/ 938112 h 1877912"/>
              <a:gd name="connsiteX17" fmla="*/ 685801 w 2111537"/>
              <a:gd name="connsiteY17" fmla="*/ 938112 h 1877912"/>
              <a:gd name="connsiteX18" fmla="*/ 686095 w 2111537"/>
              <a:gd name="connsiteY18" fmla="*/ 902737 h 1877912"/>
              <a:gd name="connsiteX19" fmla="*/ 659724 w 2111537"/>
              <a:gd name="connsiteY19" fmla="*/ 761869 h 1877912"/>
              <a:gd name="connsiteX20" fmla="*/ 688497 w 2111537"/>
              <a:gd name="connsiteY20" fmla="*/ 613149 h 1877912"/>
              <a:gd name="connsiteX21" fmla="*/ 688841 w 2111537"/>
              <a:gd name="connsiteY21" fmla="*/ 571716 h 1877912"/>
              <a:gd name="connsiteX22" fmla="*/ 407255 w 2111537"/>
              <a:gd name="connsiteY22" fmla="*/ 578066 h 1877912"/>
              <a:gd name="connsiteX23" fmla="*/ 707012 w 2111537"/>
              <a:gd name="connsiteY23" fmla="*/ 378832 h 1877912"/>
              <a:gd name="connsiteX24" fmla="*/ 773473 w 2111537"/>
              <a:gd name="connsiteY24" fmla="*/ 3488 h 1877912"/>
              <a:gd name="connsiteX0" fmla="*/ 773473 w 2111537"/>
              <a:gd name="connsiteY0" fmla="*/ 3488 h 1877912"/>
              <a:gd name="connsiteX1" fmla="*/ 1338064 w 2111537"/>
              <a:gd name="connsiteY1" fmla="*/ 0 h 1877912"/>
              <a:gd name="connsiteX2" fmla="*/ 1404525 w 2111537"/>
              <a:gd name="connsiteY2" fmla="*/ 375344 h 1877912"/>
              <a:gd name="connsiteX3" fmla="*/ 1704282 w 2111537"/>
              <a:gd name="connsiteY3" fmla="*/ 574578 h 1877912"/>
              <a:gd name="connsiteX4" fmla="*/ 1422696 w 2111537"/>
              <a:gd name="connsiteY4" fmla="*/ 568228 h 1877912"/>
              <a:gd name="connsiteX5" fmla="*/ 1423070 w 2111537"/>
              <a:gd name="connsiteY5" fmla="*/ 613249 h 1877912"/>
              <a:gd name="connsiteX6" fmla="*/ 1451812 w 2111537"/>
              <a:gd name="connsiteY6" fmla="*/ 761869 h 1877912"/>
              <a:gd name="connsiteX7" fmla="*/ 1425471 w 2111537"/>
              <a:gd name="connsiteY7" fmla="*/ 902641 h 1877912"/>
              <a:gd name="connsiteX8" fmla="*/ 1425736 w 2111537"/>
              <a:gd name="connsiteY8" fmla="*/ 934624 h 1877912"/>
              <a:gd name="connsiteX9" fmla="*/ 1527336 w 2111537"/>
              <a:gd name="connsiteY9" fmla="*/ 934624 h 1877912"/>
              <a:gd name="connsiteX10" fmla="*/ 1381286 w 2111537"/>
              <a:gd name="connsiteY10" fmla="*/ 1214024 h 1877912"/>
              <a:gd name="connsiteX11" fmla="*/ 2111537 w 2111537"/>
              <a:gd name="connsiteY11" fmla="*/ 1874424 h 1877912"/>
              <a:gd name="connsiteX12" fmla="*/ 1080474 w 2111537"/>
              <a:gd name="connsiteY12" fmla="*/ 1868323 h 1877912"/>
              <a:gd name="connsiteX13" fmla="*/ 1073151 w 2111537"/>
              <a:gd name="connsiteY13" fmla="*/ 1871562 h 1877912"/>
              <a:gd name="connsiteX14" fmla="*/ 0 w 2111537"/>
              <a:gd name="connsiteY14" fmla="*/ 1877912 h 1877912"/>
              <a:gd name="connsiteX15" fmla="*/ 730251 w 2111537"/>
              <a:gd name="connsiteY15" fmla="*/ 1217512 h 1877912"/>
              <a:gd name="connsiteX16" fmla="*/ 584201 w 2111537"/>
              <a:gd name="connsiteY16" fmla="*/ 938112 h 1877912"/>
              <a:gd name="connsiteX17" fmla="*/ 685801 w 2111537"/>
              <a:gd name="connsiteY17" fmla="*/ 938112 h 1877912"/>
              <a:gd name="connsiteX18" fmla="*/ 686095 w 2111537"/>
              <a:gd name="connsiteY18" fmla="*/ 902737 h 1877912"/>
              <a:gd name="connsiteX19" fmla="*/ 659724 w 2111537"/>
              <a:gd name="connsiteY19" fmla="*/ 761869 h 1877912"/>
              <a:gd name="connsiteX20" fmla="*/ 688497 w 2111537"/>
              <a:gd name="connsiteY20" fmla="*/ 613149 h 1877912"/>
              <a:gd name="connsiteX21" fmla="*/ 688841 w 2111537"/>
              <a:gd name="connsiteY21" fmla="*/ 571716 h 1877912"/>
              <a:gd name="connsiteX22" fmla="*/ 407255 w 2111537"/>
              <a:gd name="connsiteY22" fmla="*/ 578066 h 1877912"/>
              <a:gd name="connsiteX23" fmla="*/ 707012 w 2111537"/>
              <a:gd name="connsiteY23" fmla="*/ 378832 h 1877912"/>
              <a:gd name="connsiteX24" fmla="*/ 773473 w 2111537"/>
              <a:gd name="connsiteY24" fmla="*/ 3488 h 1877912"/>
              <a:gd name="connsiteX0" fmla="*/ 773473 w 2111537"/>
              <a:gd name="connsiteY0" fmla="*/ 3488 h 1923872"/>
              <a:gd name="connsiteX1" fmla="*/ 1338064 w 2111537"/>
              <a:gd name="connsiteY1" fmla="*/ 0 h 1923872"/>
              <a:gd name="connsiteX2" fmla="*/ 1404525 w 2111537"/>
              <a:gd name="connsiteY2" fmla="*/ 375344 h 1923872"/>
              <a:gd name="connsiteX3" fmla="*/ 1704282 w 2111537"/>
              <a:gd name="connsiteY3" fmla="*/ 574578 h 1923872"/>
              <a:gd name="connsiteX4" fmla="*/ 1422696 w 2111537"/>
              <a:gd name="connsiteY4" fmla="*/ 568228 h 1923872"/>
              <a:gd name="connsiteX5" fmla="*/ 1423070 w 2111537"/>
              <a:gd name="connsiteY5" fmla="*/ 613249 h 1923872"/>
              <a:gd name="connsiteX6" fmla="*/ 1451812 w 2111537"/>
              <a:gd name="connsiteY6" fmla="*/ 761869 h 1923872"/>
              <a:gd name="connsiteX7" fmla="*/ 1425471 w 2111537"/>
              <a:gd name="connsiteY7" fmla="*/ 902641 h 1923872"/>
              <a:gd name="connsiteX8" fmla="*/ 1425736 w 2111537"/>
              <a:gd name="connsiteY8" fmla="*/ 934624 h 1923872"/>
              <a:gd name="connsiteX9" fmla="*/ 1527336 w 2111537"/>
              <a:gd name="connsiteY9" fmla="*/ 934624 h 1923872"/>
              <a:gd name="connsiteX10" fmla="*/ 1381286 w 2111537"/>
              <a:gd name="connsiteY10" fmla="*/ 1214024 h 1923872"/>
              <a:gd name="connsiteX11" fmla="*/ 2111537 w 2111537"/>
              <a:gd name="connsiteY11" fmla="*/ 1874424 h 1923872"/>
              <a:gd name="connsiteX12" fmla="*/ 1080474 w 2111537"/>
              <a:gd name="connsiteY12" fmla="*/ 1868323 h 1923872"/>
              <a:gd name="connsiteX13" fmla="*/ 0 w 2111537"/>
              <a:gd name="connsiteY13" fmla="*/ 1877912 h 1923872"/>
              <a:gd name="connsiteX14" fmla="*/ 730251 w 2111537"/>
              <a:gd name="connsiteY14" fmla="*/ 1217512 h 1923872"/>
              <a:gd name="connsiteX15" fmla="*/ 584201 w 2111537"/>
              <a:gd name="connsiteY15" fmla="*/ 938112 h 1923872"/>
              <a:gd name="connsiteX16" fmla="*/ 685801 w 2111537"/>
              <a:gd name="connsiteY16" fmla="*/ 938112 h 1923872"/>
              <a:gd name="connsiteX17" fmla="*/ 686095 w 2111537"/>
              <a:gd name="connsiteY17" fmla="*/ 902737 h 1923872"/>
              <a:gd name="connsiteX18" fmla="*/ 659724 w 2111537"/>
              <a:gd name="connsiteY18" fmla="*/ 761869 h 1923872"/>
              <a:gd name="connsiteX19" fmla="*/ 688497 w 2111537"/>
              <a:gd name="connsiteY19" fmla="*/ 613149 h 1923872"/>
              <a:gd name="connsiteX20" fmla="*/ 688841 w 2111537"/>
              <a:gd name="connsiteY20" fmla="*/ 571716 h 1923872"/>
              <a:gd name="connsiteX21" fmla="*/ 407255 w 2111537"/>
              <a:gd name="connsiteY21" fmla="*/ 578066 h 1923872"/>
              <a:gd name="connsiteX22" fmla="*/ 707012 w 2111537"/>
              <a:gd name="connsiteY22" fmla="*/ 378832 h 1923872"/>
              <a:gd name="connsiteX23" fmla="*/ 773473 w 2111537"/>
              <a:gd name="connsiteY23" fmla="*/ 3488 h 1923872"/>
              <a:gd name="connsiteX0" fmla="*/ 773473 w 2111537"/>
              <a:gd name="connsiteY0" fmla="*/ 3488 h 1877912"/>
              <a:gd name="connsiteX1" fmla="*/ 1338064 w 2111537"/>
              <a:gd name="connsiteY1" fmla="*/ 0 h 1877912"/>
              <a:gd name="connsiteX2" fmla="*/ 1404525 w 2111537"/>
              <a:gd name="connsiteY2" fmla="*/ 375344 h 1877912"/>
              <a:gd name="connsiteX3" fmla="*/ 1704282 w 2111537"/>
              <a:gd name="connsiteY3" fmla="*/ 574578 h 1877912"/>
              <a:gd name="connsiteX4" fmla="*/ 1422696 w 2111537"/>
              <a:gd name="connsiteY4" fmla="*/ 568228 h 1877912"/>
              <a:gd name="connsiteX5" fmla="*/ 1423070 w 2111537"/>
              <a:gd name="connsiteY5" fmla="*/ 613249 h 1877912"/>
              <a:gd name="connsiteX6" fmla="*/ 1451812 w 2111537"/>
              <a:gd name="connsiteY6" fmla="*/ 761869 h 1877912"/>
              <a:gd name="connsiteX7" fmla="*/ 1425471 w 2111537"/>
              <a:gd name="connsiteY7" fmla="*/ 902641 h 1877912"/>
              <a:gd name="connsiteX8" fmla="*/ 1425736 w 2111537"/>
              <a:gd name="connsiteY8" fmla="*/ 934624 h 1877912"/>
              <a:gd name="connsiteX9" fmla="*/ 1527336 w 2111537"/>
              <a:gd name="connsiteY9" fmla="*/ 934624 h 1877912"/>
              <a:gd name="connsiteX10" fmla="*/ 1381286 w 2111537"/>
              <a:gd name="connsiteY10" fmla="*/ 1214024 h 1877912"/>
              <a:gd name="connsiteX11" fmla="*/ 2111537 w 2111537"/>
              <a:gd name="connsiteY11" fmla="*/ 1874424 h 1877912"/>
              <a:gd name="connsiteX12" fmla="*/ 1080474 w 2111537"/>
              <a:gd name="connsiteY12" fmla="*/ 1868323 h 1877912"/>
              <a:gd name="connsiteX13" fmla="*/ 0 w 2111537"/>
              <a:gd name="connsiteY13" fmla="*/ 1877912 h 1877912"/>
              <a:gd name="connsiteX14" fmla="*/ 730251 w 2111537"/>
              <a:gd name="connsiteY14" fmla="*/ 1217512 h 1877912"/>
              <a:gd name="connsiteX15" fmla="*/ 584201 w 2111537"/>
              <a:gd name="connsiteY15" fmla="*/ 938112 h 1877912"/>
              <a:gd name="connsiteX16" fmla="*/ 685801 w 2111537"/>
              <a:gd name="connsiteY16" fmla="*/ 938112 h 1877912"/>
              <a:gd name="connsiteX17" fmla="*/ 686095 w 2111537"/>
              <a:gd name="connsiteY17" fmla="*/ 902737 h 1877912"/>
              <a:gd name="connsiteX18" fmla="*/ 659724 w 2111537"/>
              <a:gd name="connsiteY18" fmla="*/ 761869 h 1877912"/>
              <a:gd name="connsiteX19" fmla="*/ 688497 w 2111537"/>
              <a:gd name="connsiteY19" fmla="*/ 613149 h 1877912"/>
              <a:gd name="connsiteX20" fmla="*/ 688841 w 2111537"/>
              <a:gd name="connsiteY20" fmla="*/ 571716 h 1877912"/>
              <a:gd name="connsiteX21" fmla="*/ 407255 w 2111537"/>
              <a:gd name="connsiteY21" fmla="*/ 578066 h 1877912"/>
              <a:gd name="connsiteX22" fmla="*/ 707012 w 2111537"/>
              <a:gd name="connsiteY22" fmla="*/ 378832 h 1877912"/>
              <a:gd name="connsiteX23" fmla="*/ 773473 w 2111537"/>
              <a:gd name="connsiteY23" fmla="*/ 3488 h 1877912"/>
              <a:gd name="connsiteX0" fmla="*/ 773473 w 2111537"/>
              <a:gd name="connsiteY0" fmla="*/ 3488 h 1877912"/>
              <a:gd name="connsiteX1" fmla="*/ 1338064 w 2111537"/>
              <a:gd name="connsiteY1" fmla="*/ 0 h 1877912"/>
              <a:gd name="connsiteX2" fmla="*/ 1404525 w 2111537"/>
              <a:gd name="connsiteY2" fmla="*/ 375344 h 1877912"/>
              <a:gd name="connsiteX3" fmla="*/ 1704282 w 2111537"/>
              <a:gd name="connsiteY3" fmla="*/ 574578 h 1877912"/>
              <a:gd name="connsiteX4" fmla="*/ 1422696 w 2111537"/>
              <a:gd name="connsiteY4" fmla="*/ 568228 h 1877912"/>
              <a:gd name="connsiteX5" fmla="*/ 1423070 w 2111537"/>
              <a:gd name="connsiteY5" fmla="*/ 613249 h 1877912"/>
              <a:gd name="connsiteX6" fmla="*/ 1451812 w 2111537"/>
              <a:gd name="connsiteY6" fmla="*/ 761869 h 1877912"/>
              <a:gd name="connsiteX7" fmla="*/ 1425471 w 2111537"/>
              <a:gd name="connsiteY7" fmla="*/ 902641 h 1877912"/>
              <a:gd name="connsiteX8" fmla="*/ 1425736 w 2111537"/>
              <a:gd name="connsiteY8" fmla="*/ 934624 h 1877912"/>
              <a:gd name="connsiteX9" fmla="*/ 1527336 w 2111537"/>
              <a:gd name="connsiteY9" fmla="*/ 934624 h 1877912"/>
              <a:gd name="connsiteX10" fmla="*/ 1381286 w 2111537"/>
              <a:gd name="connsiteY10" fmla="*/ 1214024 h 1877912"/>
              <a:gd name="connsiteX11" fmla="*/ 2111537 w 2111537"/>
              <a:gd name="connsiteY11" fmla="*/ 1874424 h 1877912"/>
              <a:gd name="connsiteX12" fmla="*/ 0 w 2111537"/>
              <a:gd name="connsiteY12" fmla="*/ 1877912 h 1877912"/>
              <a:gd name="connsiteX13" fmla="*/ 730251 w 2111537"/>
              <a:gd name="connsiteY13" fmla="*/ 1217512 h 1877912"/>
              <a:gd name="connsiteX14" fmla="*/ 584201 w 2111537"/>
              <a:gd name="connsiteY14" fmla="*/ 938112 h 1877912"/>
              <a:gd name="connsiteX15" fmla="*/ 685801 w 2111537"/>
              <a:gd name="connsiteY15" fmla="*/ 938112 h 1877912"/>
              <a:gd name="connsiteX16" fmla="*/ 686095 w 2111537"/>
              <a:gd name="connsiteY16" fmla="*/ 902737 h 1877912"/>
              <a:gd name="connsiteX17" fmla="*/ 659724 w 2111537"/>
              <a:gd name="connsiteY17" fmla="*/ 761869 h 1877912"/>
              <a:gd name="connsiteX18" fmla="*/ 688497 w 2111537"/>
              <a:gd name="connsiteY18" fmla="*/ 613149 h 1877912"/>
              <a:gd name="connsiteX19" fmla="*/ 688841 w 2111537"/>
              <a:gd name="connsiteY19" fmla="*/ 571716 h 1877912"/>
              <a:gd name="connsiteX20" fmla="*/ 407255 w 2111537"/>
              <a:gd name="connsiteY20" fmla="*/ 578066 h 1877912"/>
              <a:gd name="connsiteX21" fmla="*/ 707012 w 2111537"/>
              <a:gd name="connsiteY21" fmla="*/ 378832 h 1877912"/>
              <a:gd name="connsiteX22" fmla="*/ 773473 w 2111537"/>
              <a:gd name="connsiteY22" fmla="*/ 3488 h 1877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11537" h="1877912">
                <a:moveTo>
                  <a:pt x="773473" y="3488"/>
                </a:moveTo>
                <a:lnTo>
                  <a:pt x="1338064" y="0"/>
                </a:lnTo>
                <a:lnTo>
                  <a:pt x="1404525" y="375344"/>
                </a:lnTo>
                <a:lnTo>
                  <a:pt x="1704282" y="574578"/>
                </a:lnTo>
                <a:lnTo>
                  <a:pt x="1422696" y="568228"/>
                </a:lnTo>
                <a:cubicBezTo>
                  <a:pt x="1422821" y="583235"/>
                  <a:pt x="1422945" y="598242"/>
                  <a:pt x="1423070" y="613249"/>
                </a:cubicBezTo>
                <a:cubicBezTo>
                  <a:pt x="1441850" y="659030"/>
                  <a:pt x="1451812" y="709269"/>
                  <a:pt x="1451812" y="761869"/>
                </a:cubicBezTo>
                <a:cubicBezTo>
                  <a:pt x="1451812" y="811563"/>
                  <a:pt x="1442920" y="859151"/>
                  <a:pt x="1425471" y="902641"/>
                </a:cubicBezTo>
                <a:cubicBezTo>
                  <a:pt x="1425559" y="913302"/>
                  <a:pt x="1425648" y="923963"/>
                  <a:pt x="1425736" y="934624"/>
                </a:cubicBezTo>
                <a:lnTo>
                  <a:pt x="1527336" y="934624"/>
                </a:lnTo>
                <a:lnTo>
                  <a:pt x="1381286" y="1214024"/>
                </a:lnTo>
                <a:lnTo>
                  <a:pt x="2111537" y="1874424"/>
                </a:lnTo>
                <a:lnTo>
                  <a:pt x="0" y="1877912"/>
                </a:lnTo>
                <a:lnTo>
                  <a:pt x="730251" y="1217512"/>
                </a:lnTo>
                <a:lnTo>
                  <a:pt x="584201" y="938112"/>
                </a:lnTo>
                <a:lnTo>
                  <a:pt x="685801" y="938112"/>
                </a:lnTo>
                <a:lnTo>
                  <a:pt x="686095" y="902737"/>
                </a:lnTo>
                <a:cubicBezTo>
                  <a:pt x="668629" y="859218"/>
                  <a:pt x="659724" y="811599"/>
                  <a:pt x="659724" y="761869"/>
                </a:cubicBezTo>
                <a:cubicBezTo>
                  <a:pt x="659724" y="709232"/>
                  <a:pt x="669701" y="658959"/>
                  <a:pt x="688497" y="613149"/>
                </a:cubicBezTo>
                <a:cubicBezTo>
                  <a:pt x="688612" y="599338"/>
                  <a:pt x="688727" y="585527"/>
                  <a:pt x="688841" y="571716"/>
                </a:cubicBezTo>
                <a:lnTo>
                  <a:pt x="407255" y="578066"/>
                </a:lnTo>
                <a:lnTo>
                  <a:pt x="707012" y="378832"/>
                </a:lnTo>
                <a:lnTo>
                  <a:pt x="773473" y="34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110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00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Arial Narrow</vt:lpstr>
      <vt:lpstr>Calibri</vt:lpstr>
      <vt:lpstr>Office Theme</vt:lpstr>
      <vt:lpstr>PowerPoint Presentation</vt:lpstr>
      <vt:lpstr>Incognito PowerPoint Template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2014-06-18T18:35:22Z</dcterms:created>
  <dcterms:modified xsi:type="dcterms:W3CDTF">2014-11-12T18:32:10Z</dcterms:modified>
</cp:coreProperties>
</file>