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30" name="Oval 84">
            <a:extLst>
              <a:ext uri="{FF2B5EF4-FFF2-40B4-BE49-F238E27FC236}">
                <a16:creationId xmlns:a16="http://schemas.microsoft.com/office/drawing/2014/main" id="{B2164A08-B581-4CAF-84BD-8427C2DC174D}"/>
              </a:ext>
            </a:extLst>
          </p:cNvPr>
          <p:cNvSpPr/>
          <p:nvPr/>
        </p:nvSpPr>
        <p:spPr>
          <a:xfrm>
            <a:off x="5524574" y="3278702"/>
            <a:ext cx="5212085" cy="7244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31" name="Oval 84">
            <a:extLst>
              <a:ext uri="{FF2B5EF4-FFF2-40B4-BE49-F238E27FC236}">
                <a16:creationId xmlns:a16="http://schemas.microsoft.com/office/drawing/2014/main" id="{49DF19AE-6F9F-4011-980B-6DB5EE0D1324}"/>
              </a:ext>
            </a:extLst>
          </p:cNvPr>
          <p:cNvSpPr/>
          <p:nvPr/>
        </p:nvSpPr>
        <p:spPr>
          <a:xfrm>
            <a:off x="1499737" y="3278702"/>
            <a:ext cx="5212085" cy="7244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32" name="직사각형 2131">
            <a:extLst>
              <a:ext uri="{FF2B5EF4-FFF2-40B4-BE49-F238E27FC236}">
                <a16:creationId xmlns:a16="http://schemas.microsoft.com/office/drawing/2014/main" id="{B5B4D9A1-AC34-43B0-BF1E-B2EA0D3A381E}"/>
              </a:ext>
            </a:extLst>
          </p:cNvPr>
          <p:cNvSpPr/>
          <p:nvPr/>
        </p:nvSpPr>
        <p:spPr>
          <a:xfrm>
            <a:off x="6096000" y="3872261"/>
            <a:ext cx="6096000" cy="697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33" name="그룹 2132">
            <a:extLst>
              <a:ext uri="{FF2B5EF4-FFF2-40B4-BE49-F238E27FC236}">
                <a16:creationId xmlns:a16="http://schemas.microsoft.com/office/drawing/2014/main" id="{FA0BBE78-CDC1-42CA-A2F7-4D254D860D62}"/>
              </a:ext>
            </a:extLst>
          </p:cNvPr>
          <p:cNvGrpSpPr/>
          <p:nvPr/>
        </p:nvGrpSpPr>
        <p:grpSpPr>
          <a:xfrm>
            <a:off x="2732762" y="2395894"/>
            <a:ext cx="2114435" cy="1269988"/>
            <a:chOff x="3562465" y="325672"/>
            <a:chExt cx="2829439" cy="1699439"/>
          </a:xfrm>
        </p:grpSpPr>
        <p:grpSp>
          <p:nvGrpSpPr>
            <p:cNvPr id="2134" name="Group 323">
              <a:extLst>
                <a:ext uri="{FF2B5EF4-FFF2-40B4-BE49-F238E27FC236}">
                  <a16:creationId xmlns:a16="http://schemas.microsoft.com/office/drawing/2014/main" id="{04FDA085-3B1C-4549-9EF9-C97A6E2CCCCC}"/>
                </a:ext>
              </a:extLst>
            </p:cNvPr>
            <p:cNvGrpSpPr/>
            <p:nvPr/>
          </p:nvGrpSpPr>
          <p:grpSpPr>
            <a:xfrm rot="21263495">
              <a:off x="4527053" y="325672"/>
              <a:ext cx="1783697" cy="1006997"/>
              <a:chOff x="2147294" y="3598912"/>
              <a:chExt cx="3068361" cy="1732263"/>
            </a:xfrm>
          </p:grpSpPr>
          <p:grpSp>
            <p:nvGrpSpPr>
              <p:cNvPr id="2147" name="Graphic 8">
                <a:extLst>
                  <a:ext uri="{FF2B5EF4-FFF2-40B4-BE49-F238E27FC236}">
                    <a16:creationId xmlns:a16="http://schemas.microsoft.com/office/drawing/2014/main" id="{C7E0AE7E-5F16-4C73-9EA9-B04856E2928F}"/>
                  </a:ext>
                </a:extLst>
              </p:cNvPr>
              <p:cNvGrpSpPr/>
              <p:nvPr/>
            </p:nvGrpSpPr>
            <p:grpSpPr>
              <a:xfrm>
                <a:off x="2994161" y="3625915"/>
                <a:ext cx="1315990" cy="1687823"/>
                <a:chOff x="5438810" y="2586043"/>
                <a:chExt cx="1315990" cy="1687823"/>
              </a:xfrm>
            </p:grpSpPr>
            <p:sp>
              <p:nvSpPr>
                <p:cNvPr id="2158" name="Freeform: Shape 335">
                  <a:extLst>
                    <a:ext uri="{FF2B5EF4-FFF2-40B4-BE49-F238E27FC236}">
                      <a16:creationId xmlns:a16="http://schemas.microsoft.com/office/drawing/2014/main" id="{989B7C99-942C-4394-821E-F745DFEFE67A}"/>
                    </a:ext>
                  </a:extLst>
                </p:cNvPr>
                <p:cNvSpPr/>
                <p:nvPr/>
              </p:nvSpPr>
              <p:spPr>
                <a:xfrm>
                  <a:off x="5438810" y="2586043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6DA0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9" name="Freeform: Shape 336">
                  <a:extLst>
                    <a:ext uri="{FF2B5EF4-FFF2-40B4-BE49-F238E27FC236}">
                      <a16:creationId xmlns:a16="http://schemas.microsoft.com/office/drawing/2014/main" id="{7672E757-75DE-46C0-B78C-322A0FCA7A89}"/>
                    </a:ext>
                  </a:extLst>
                </p:cNvPr>
                <p:cNvSpPr/>
                <p:nvPr/>
              </p:nvSpPr>
              <p:spPr>
                <a:xfrm>
                  <a:off x="6296412" y="3951966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60" name="Freeform: Shape 337">
                  <a:extLst>
                    <a:ext uri="{FF2B5EF4-FFF2-40B4-BE49-F238E27FC236}">
                      <a16:creationId xmlns:a16="http://schemas.microsoft.com/office/drawing/2014/main" id="{7F83E84F-5F9A-485B-92D6-CE78E408345F}"/>
                    </a:ext>
                  </a:extLst>
                </p:cNvPr>
                <p:cNvSpPr/>
                <p:nvPr/>
              </p:nvSpPr>
              <p:spPr>
                <a:xfrm>
                  <a:off x="5923149" y="3437679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61" name="Freeform: Shape 338">
                  <a:extLst>
                    <a:ext uri="{FF2B5EF4-FFF2-40B4-BE49-F238E27FC236}">
                      <a16:creationId xmlns:a16="http://schemas.microsoft.com/office/drawing/2014/main" id="{15EE36DD-1051-4978-A45E-CFBAC542649D}"/>
                    </a:ext>
                  </a:extLst>
                </p:cNvPr>
                <p:cNvSpPr/>
                <p:nvPr/>
              </p:nvSpPr>
              <p:spPr>
                <a:xfrm>
                  <a:off x="5893821" y="2894075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48" name="Group 325">
                <a:extLst>
                  <a:ext uri="{FF2B5EF4-FFF2-40B4-BE49-F238E27FC236}">
                    <a16:creationId xmlns:a16="http://schemas.microsoft.com/office/drawing/2014/main" id="{F99D5F83-AB1F-4B2E-8D83-F4E5BB5629A0}"/>
                  </a:ext>
                </a:extLst>
              </p:cNvPr>
              <p:cNvGrpSpPr/>
              <p:nvPr/>
            </p:nvGrpSpPr>
            <p:grpSpPr>
              <a:xfrm>
                <a:off x="2147294" y="364335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2154" name="Freeform: Shape 331">
                  <a:extLst>
                    <a:ext uri="{FF2B5EF4-FFF2-40B4-BE49-F238E27FC236}">
                      <a16:creationId xmlns:a16="http://schemas.microsoft.com/office/drawing/2014/main" id="{C7D6E776-BB77-40EC-B02B-FA150C1F891E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5" name="Freeform: Shape 332">
                  <a:extLst>
                    <a:ext uri="{FF2B5EF4-FFF2-40B4-BE49-F238E27FC236}">
                      <a16:creationId xmlns:a16="http://schemas.microsoft.com/office/drawing/2014/main" id="{DCAEA120-0240-4C0C-A2DD-3BA47DA1FA9F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6" name="Freeform: Shape 333">
                  <a:extLst>
                    <a:ext uri="{FF2B5EF4-FFF2-40B4-BE49-F238E27FC236}">
                      <a16:creationId xmlns:a16="http://schemas.microsoft.com/office/drawing/2014/main" id="{F716F9EE-2EFE-4842-8CDC-DCDE16D362A5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7" name="Freeform: Shape 334">
                  <a:extLst>
                    <a:ext uri="{FF2B5EF4-FFF2-40B4-BE49-F238E27FC236}">
                      <a16:creationId xmlns:a16="http://schemas.microsoft.com/office/drawing/2014/main" id="{0F9FBE57-FB79-4F20-A09F-7BBBE901DBBA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49" name="Group 326">
                <a:extLst>
                  <a:ext uri="{FF2B5EF4-FFF2-40B4-BE49-F238E27FC236}">
                    <a16:creationId xmlns:a16="http://schemas.microsoft.com/office/drawing/2014/main" id="{7906E1F4-BD35-4616-AF1F-622651479CD4}"/>
                  </a:ext>
                </a:extLst>
              </p:cNvPr>
              <p:cNvGrpSpPr/>
              <p:nvPr/>
            </p:nvGrpSpPr>
            <p:grpSpPr>
              <a:xfrm>
                <a:off x="3899665" y="359891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2150" name="Freeform: Shape 327">
                  <a:extLst>
                    <a:ext uri="{FF2B5EF4-FFF2-40B4-BE49-F238E27FC236}">
                      <a16:creationId xmlns:a16="http://schemas.microsoft.com/office/drawing/2014/main" id="{B6458502-51FC-453C-841C-107969AC95A1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1" name="Freeform: Shape 328">
                  <a:extLst>
                    <a:ext uri="{FF2B5EF4-FFF2-40B4-BE49-F238E27FC236}">
                      <a16:creationId xmlns:a16="http://schemas.microsoft.com/office/drawing/2014/main" id="{3F5999ED-4591-4976-8D77-910182722AFB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2" name="Freeform: Shape 329">
                  <a:extLst>
                    <a:ext uri="{FF2B5EF4-FFF2-40B4-BE49-F238E27FC236}">
                      <a16:creationId xmlns:a16="http://schemas.microsoft.com/office/drawing/2014/main" id="{1DAE1708-22DA-4C18-BE5D-8392F4F216B2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3" name="Freeform: Shape 330">
                  <a:extLst>
                    <a:ext uri="{FF2B5EF4-FFF2-40B4-BE49-F238E27FC236}">
                      <a16:creationId xmlns:a16="http://schemas.microsoft.com/office/drawing/2014/main" id="{57ABD0F8-DC6C-4810-A382-BE4C1FA969E5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35" name="Graphic 7">
              <a:extLst>
                <a:ext uri="{FF2B5EF4-FFF2-40B4-BE49-F238E27FC236}">
                  <a16:creationId xmlns:a16="http://schemas.microsoft.com/office/drawing/2014/main" id="{3BEB65BE-6632-44E1-87F4-FC4461D87937}"/>
                </a:ext>
              </a:extLst>
            </p:cNvPr>
            <p:cNvGrpSpPr/>
            <p:nvPr/>
          </p:nvGrpSpPr>
          <p:grpSpPr>
            <a:xfrm>
              <a:off x="3562465" y="901087"/>
              <a:ext cx="2829439" cy="1124024"/>
              <a:chOff x="411162" y="4636452"/>
              <a:chExt cx="4867275" cy="1933575"/>
            </a:xfrm>
          </p:grpSpPr>
          <p:sp>
            <p:nvSpPr>
              <p:cNvPr id="2136" name="Freeform: Shape 340">
                <a:extLst>
                  <a:ext uri="{FF2B5EF4-FFF2-40B4-BE49-F238E27FC236}">
                    <a16:creationId xmlns:a16="http://schemas.microsoft.com/office/drawing/2014/main" id="{25BB3A7D-337D-45F0-94E7-426ABF36CE67}"/>
                  </a:ext>
                </a:extLst>
              </p:cNvPr>
              <p:cNvSpPr/>
              <p:nvPr/>
            </p:nvSpPr>
            <p:spPr>
              <a:xfrm>
                <a:off x="1268888" y="4779339"/>
                <a:ext cx="817911" cy="425945"/>
              </a:xfrm>
              <a:custGeom>
                <a:avLst/>
                <a:gdLst>
                  <a:gd name="connsiteX0" fmla="*/ 20098 w 817911"/>
                  <a:gd name="connsiteY0" fmla="*/ 138576 h 425945"/>
                  <a:gd name="connsiteX1" fmla="*/ 0 w 817911"/>
                  <a:gd name="connsiteY1" fmla="*/ 2654 h 425945"/>
                  <a:gd name="connsiteX2" fmla="*/ 47339 w 817911"/>
                  <a:gd name="connsiteY2" fmla="*/ 2369 h 425945"/>
                  <a:gd name="connsiteX3" fmla="*/ 323469 w 817911"/>
                  <a:gd name="connsiteY3" fmla="*/ 55232 h 425945"/>
                  <a:gd name="connsiteX4" fmla="*/ 786955 w 817911"/>
                  <a:gd name="connsiteY4" fmla="*/ 261925 h 425945"/>
                  <a:gd name="connsiteX5" fmla="*/ 817912 w 817911"/>
                  <a:gd name="connsiteY5" fmla="*/ 425945 h 425945"/>
                  <a:gd name="connsiteX6" fmla="*/ 187261 w 817911"/>
                  <a:gd name="connsiteY6" fmla="*/ 143243 h 425945"/>
                  <a:gd name="connsiteX7" fmla="*/ 110014 w 817911"/>
                  <a:gd name="connsiteY7" fmla="*/ 133433 h 425945"/>
                  <a:gd name="connsiteX8" fmla="*/ 20098 w 817911"/>
                  <a:gd name="connsiteY8" fmla="*/ 138576 h 42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911" h="425945">
                    <a:moveTo>
                      <a:pt x="20098" y="138576"/>
                    </a:moveTo>
                    <a:cubicBezTo>
                      <a:pt x="15335" y="92951"/>
                      <a:pt x="8382" y="65329"/>
                      <a:pt x="0" y="2654"/>
                    </a:cubicBezTo>
                    <a:cubicBezTo>
                      <a:pt x="15811" y="2750"/>
                      <a:pt x="33623" y="-13"/>
                      <a:pt x="47339" y="2369"/>
                    </a:cubicBezTo>
                    <a:cubicBezTo>
                      <a:pt x="160782" y="-7347"/>
                      <a:pt x="235267" y="13322"/>
                      <a:pt x="323469" y="55232"/>
                    </a:cubicBezTo>
                    <a:cubicBezTo>
                      <a:pt x="464915" y="122384"/>
                      <a:pt x="775049" y="257829"/>
                      <a:pt x="786955" y="261925"/>
                    </a:cubicBezTo>
                    <a:cubicBezTo>
                      <a:pt x="789051" y="276879"/>
                      <a:pt x="814483" y="402514"/>
                      <a:pt x="817912" y="425945"/>
                    </a:cubicBezTo>
                    <a:cubicBezTo>
                      <a:pt x="655130" y="353174"/>
                      <a:pt x="233839" y="166389"/>
                      <a:pt x="187261" y="143243"/>
                    </a:cubicBezTo>
                    <a:cubicBezTo>
                      <a:pt x="161734" y="130480"/>
                      <a:pt x="138493" y="132766"/>
                      <a:pt x="110014" y="133433"/>
                    </a:cubicBezTo>
                    <a:cubicBezTo>
                      <a:pt x="73819" y="134385"/>
                      <a:pt x="55912" y="134385"/>
                      <a:pt x="20098" y="138576"/>
                    </a:cubicBezTo>
                    <a:close/>
                  </a:path>
                </a:pathLst>
              </a:custGeom>
              <a:solidFill>
                <a:srgbClr val="989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7" name="Freeform: Shape 341">
                <a:extLst>
                  <a:ext uri="{FF2B5EF4-FFF2-40B4-BE49-F238E27FC236}">
                    <a16:creationId xmlns:a16="http://schemas.microsoft.com/office/drawing/2014/main" id="{365F8735-9F92-4103-A5C2-834B38D3860E}"/>
                  </a:ext>
                </a:extLst>
              </p:cNvPr>
              <p:cNvSpPr/>
              <p:nvPr/>
            </p:nvSpPr>
            <p:spPr>
              <a:xfrm>
                <a:off x="2385123" y="5780880"/>
                <a:ext cx="678179" cy="782669"/>
              </a:xfrm>
              <a:custGeom>
                <a:avLst/>
                <a:gdLst>
                  <a:gd name="connsiteX0" fmla="*/ 558641 w 678179"/>
                  <a:gd name="connsiteY0" fmla="*/ 388429 h 782669"/>
                  <a:gd name="connsiteX1" fmla="*/ 558641 w 678179"/>
                  <a:gd name="connsiteY1" fmla="*/ 388429 h 782669"/>
                  <a:gd name="connsiteX2" fmla="*/ 454819 w 678179"/>
                  <a:gd name="connsiteY2" fmla="*/ 474631 h 782669"/>
                  <a:gd name="connsiteX3" fmla="*/ 221075 w 678179"/>
                  <a:gd name="connsiteY3" fmla="*/ 643509 h 782669"/>
                  <a:gd name="connsiteX4" fmla="*/ 178784 w 678179"/>
                  <a:gd name="connsiteY4" fmla="*/ 660559 h 782669"/>
                  <a:gd name="connsiteX5" fmla="*/ 155924 w 678179"/>
                  <a:gd name="connsiteY5" fmla="*/ 498919 h 782669"/>
                  <a:gd name="connsiteX6" fmla="*/ 121348 w 678179"/>
                  <a:gd name="connsiteY6" fmla="*/ 121634 h 782669"/>
                  <a:gd name="connsiteX7" fmla="*/ 121348 w 678179"/>
                  <a:gd name="connsiteY7" fmla="*/ 121634 h 782669"/>
                  <a:gd name="connsiteX8" fmla="*/ 121348 w 678179"/>
                  <a:gd name="connsiteY8" fmla="*/ 121634 h 782669"/>
                  <a:gd name="connsiteX9" fmla="*/ 0 w 678179"/>
                  <a:gd name="connsiteY9" fmla="*/ 0 h 782669"/>
                  <a:gd name="connsiteX10" fmla="*/ 20669 w 678179"/>
                  <a:gd name="connsiteY10" fmla="*/ 235744 h 782669"/>
                  <a:gd name="connsiteX11" fmla="*/ 74390 w 678179"/>
                  <a:gd name="connsiteY11" fmla="*/ 782669 h 782669"/>
                  <a:gd name="connsiteX12" fmla="*/ 198501 w 678179"/>
                  <a:gd name="connsiteY12" fmla="*/ 782669 h 782669"/>
                  <a:gd name="connsiteX13" fmla="*/ 202216 w 678179"/>
                  <a:gd name="connsiteY13" fmla="*/ 772763 h 782669"/>
                  <a:gd name="connsiteX14" fmla="*/ 678180 w 678179"/>
                  <a:gd name="connsiteY14" fmla="*/ 430054 h 782669"/>
                  <a:gd name="connsiteX15" fmla="*/ 558641 w 678179"/>
                  <a:gd name="connsiteY15" fmla="*/ 388429 h 78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8179" h="782669">
                    <a:moveTo>
                      <a:pt x="558641" y="388429"/>
                    </a:moveTo>
                    <a:cubicBezTo>
                      <a:pt x="558641" y="388429"/>
                      <a:pt x="558641" y="388429"/>
                      <a:pt x="558641" y="388429"/>
                    </a:cubicBezTo>
                    <a:cubicBezTo>
                      <a:pt x="535495" y="430816"/>
                      <a:pt x="490157" y="447008"/>
                      <a:pt x="454819" y="474631"/>
                    </a:cubicBezTo>
                    <a:cubicBezTo>
                      <a:pt x="379190" y="533876"/>
                      <a:pt x="298799" y="586835"/>
                      <a:pt x="221075" y="643509"/>
                    </a:cubicBezTo>
                    <a:cubicBezTo>
                      <a:pt x="208693" y="652558"/>
                      <a:pt x="196596" y="664178"/>
                      <a:pt x="178784" y="660559"/>
                    </a:cubicBezTo>
                    <a:cubicBezTo>
                      <a:pt x="157067" y="608743"/>
                      <a:pt x="161163" y="552926"/>
                      <a:pt x="155924" y="498919"/>
                    </a:cubicBezTo>
                    <a:cubicBezTo>
                      <a:pt x="143732" y="373190"/>
                      <a:pt x="125349" y="248031"/>
                      <a:pt x="121348" y="121634"/>
                    </a:cubicBezTo>
                    <a:lnTo>
                      <a:pt x="121348" y="121634"/>
                    </a:lnTo>
                    <a:cubicBezTo>
                      <a:pt x="121348" y="121634"/>
                      <a:pt x="121348" y="121634"/>
                      <a:pt x="121348" y="121634"/>
                    </a:cubicBezTo>
                    <a:cubicBezTo>
                      <a:pt x="80867" y="81058"/>
                      <a:pt x="40386" y="40577"/>
                      <a:pt x="0" y="0"/>
                    </a:cubicBezTo>
                    <a:cubicBezTo>
                      <a:pt x="6858" y="78581"/>
                      <a:pt x="13144" y="157258"/>
                      <a:pt x="20669" y="235744"/>
                    </a:cubicBezTo>
                    <a:cubicBezTo>
                      <a:pt x="38290" y="418052"/>
                      <a:pt x="56483" y="600361"/>
                      <a:pt x="74390" y="782669"/>
                    </a:cubicBezTo>
                    <a:cubicBezTo>
                      <a:pt x="115729" y="782669"/>
                      <a:pt x="157163" y="782669"/>
                      <a:pt x="198501" y="782669"/>
                    </a:cubicBezTo>
                    <a:cubicBezTo>
                      <a:pt x="200406" y="779526"/>
                      <a:pt x="201644" y="776287"/>
                      <a:pt x="202216" y="772763"/>
                    </a:cubicBezTo>
                    <a:cubicBezTo>
                      <a:pt x="362521" y="660845"/>
                      <a:pt x="522446" y="548354"/>
                      <a:pt x="678180" y="430054"/>
                    </a:cubicBezTo>
                    <a:cubicBezTo>
                      <a:pt x="638270" y="416052"/>
                      <a:pt x="598456" y="402241"/>
                      <a:pt x="558641" y="388429"/>
                    </a:cubicBezTo>
                    <a:close/>
                  </a:path>
                </a:pathLst>
              </a:custGeom>
              <a:solidFill>
                <a:srgbClr val="88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8" name="Freeform: Shape 342">
                <a:extLst>
                  <a:ext uri="{FF2B5EF4-FFF2-40B4-BE49-F238E27FC236}">
                    <a16:creationId xmlns:a16="http://schemas.microsoft.com/office/drawing/2014/main" id="{C7037AE6-F812-4830-960E-CD930115CE68}"/>
                  </a:ext>
                </a:extLst>
              </p:cNvPr>
              <p:cNvSpPr/>
              <p:nvPr/>
            </p:nvSpPr>
            <p:spPr>
              <a:xfrm>
                <a:off x="1993169" y="4636547"/>
                <a:ext cx="3284505" cy="1703451"/>
              </a:xfrm>
              <a:custGeom>
                <a:avLst/>
                <a:gdLst>
                  <a:gd name="connsiteX0" fmla="*/ 0 w 3284505"/>
                  <a:gd name="connsiteY0" fmla="*/ 309086 h 1703451"/>
                  <a:gd name="connsiteX1" fmla="*/ 1633156 w 3284505"/>
                  <a:gd name="connsiteY1" fmla="*/ 1703451 h 1703451"/>
                  <a:gd name="connsiteX2" fmla="*/ 3284506 w 3284505"/>
                  <a:gd name="connsiteY2" fmla="*/ 65151 h 1703451"/>
                  <a:gd name="connsiteX3" fmla="*/ 3283077 w 3284505"/>
                  <a:gd name="connsiteY3" fmla="*/ 0 h 1703451"/>
                  <a:gd name="connsiteX4" fmla="*/ 0 w 3284505"/>
                  <a:gd name="connsiteY4" fmla="*/ 309086 h 1703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84505" h="1703451">
                    <a:moveTo>
                      <a:pt x="0" y="309086"/>
                    </a:moveTo>
                    <a:cubicBezTo>
                      <a:pt x="118777" y="1098233"/>
                      <a:pt x="804672" y="1703451"/>
                      <a:pt x="1633156" y="1703451"/>
                    </a:cubicBezTo>
                    <a:cubicBezTo>
                      <a:pt x="2545175" y="1703451"/>
                      <a:pt x="3284506" y="969931"/>
                      <a:pt x="3284506" y="65151"/>
                    </a:cubicBezTo>
                    <a:cubicBezTo>
                      <a:pt x="3284506" y="43339"/>
                      <a:pt x="3283934" y="21622"/>
                      <a:pt x="3283077" y="0"/>
                    </a:cubicBezTo>
                    <a:lnTo>
                      <a:pt x="0" y="309086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9" name="Freeform: Shape 343">
                <a:extLst>
                  <a:ext uri="{FF2B5EF4-FFF2-40B4-BE49-F238E27FC236}">
                    <a16:creationId xmlns:a16="http://schemas.microsoft.com/office/drawing/2014/main" id="{2587483B-74CD-4B18-B393-E4F4EBF9D6C3}"/>
                  </a:ext>
                </a:extLst>
              </p:cNvPr>
              <p:cNvSpPr/>
              <p:nvPr/>
            </p:nvSpPr>
            <p:spPr>
              <a:xfrm>
                <a:off x="3165792" y="5362257"/>
                <a:ext cx="1204912" cy="1204912"/>
              </a:xfrm>
              <a:custGeom>
                <a:avLst/>
                <a:gdLst>
                  <a:gd name="connsiteX0" fmla="*/ 1204913 w 1204912"/>
                  <a:gd name="connsiteY0" fmla="*/ 602456 h 1204912"/>
                  <a:gd name="connsiteX1" fmla="*/ 602456 w 1204912"/>
                  <a:gd name="connsiteY1" fmla="*/ 1204913 h 1204912"/>
                  <a:gd name="connsiteX2" fmla="*/ 0 w 1204912"/>
                  <a:gd name="connsiteY2" fmla="*/ 602456 h 1204912"/>
                  <a:gd name="connsiteX3" fmla="*/ 602456 w 1204912"/>
                  <a:gd name="connsiteY3" fmla="*/ 0 h 1204912"/>
                  <a:gd name="connsiteX4" fmla="*/ 1204913 w 1204912"/>
                  <a:gd name="connsiteY4" fmla="*/ 602456 h 120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4912" h="1204912">
                    <a:moveTo>
                      <a:pt x="1204913" y="602456"/>
                    </a:moveTo>
                    <a:cubicBezTo>
                      <a:pt x="1204913" y="935184"/>
                      <a:pt x="935184" y="1204913"/>
                      <a:pt x="602456" y="1204913"/>
                    </a:cubicBezTo>
                    <a:cubicBezTo>
                      <a:pt x="269729" y="1204913"/>
                      <a:pt x="0" y="935184"/>
                      <a:pt x="0" y="602456"/>
                    </a:cubicBezTo>
                    <a:cubicBezTo>
                      <a:pt x="0" y="269729"/>
                      <a:pt x="269729" y="0"/>
                      <a:pt x="602456" y="0"/>
                    </a:cubicBezTo>
                    <a:cubicBezTo>
                      <a:pt x="935184" y="0"/>
                      <a:pt x="1204913" y="269729"/>
                      <a:pt x="1204913" y="60245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0" name="Freeform: Shape 344">
                <a:extLst>
                  <a:ext uri="{FF2B5EF4-FFF2-40B4-BE49-F238E27FC236}">
                    <a16:creationId xmlns:a16="http://schemas.microsoft.com/office/drawing/2014/main" id="{D88227BD-56B8-4D36-B7F5-CC77A8C42773}"/>
                  </a:ext>
                </a:extLst>
              </p:cNvPr>
              <p:cNvSpPr/>
              <p:nvPr/>
            </p:nvSpPr>
            <p:spPr>
              <a:xfrm>
                <a:off x="3328193" y="5524658"/>
                <a:ext cx="880109" cy="880109"/>
              </a:xfrm>
              <a:custGeom>
                <a:avLst/>
                <a:gdLst>
                  <a:gd name="connsiteX0" fmla="*/ 880110 w 880109"/>
                  <a:gd name="connsiteY0" fmla="*/ 440055 h 880109"/>
                  <a:gd name="connsiteX1" fmla="*/ 440055 w 880109"/>
                  <a:gd name="connsiteY1" fmla="*/ 880110 h 880109"/>
                  <a:gd name="connsiteX2" fmla="*/ 0 w 880109"/>
                  <a:gd name="connsiteY2" fmla="*/ 440055 h 880109"/>
                  <a:gd name="connsiteX3" fmla="*/ 440055 w 880109"/>
                  <a:gd name="connsiteY3" fmla="*/ 0 h 880109"/>
                  <a:gd name="connsiteX4" fmla="*/ 880110 w 880109"/>
                  <a:gd name="connsiteY4" fmla="*/ 440055 h 88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109" h="880109">
                    <a:moveTo>
                      <a:pt x="880110" y="440055"/>
                    </a:moveTo>
                    <a:cubicBezTo>
                      <a:pt x="880110" y="683091"/>
                      <a:pt x="683091" y="880110"/>
                      <a:pt x="440055" y="880110"/>
                    </a:cubicBezTo>
                    <a:cubicBezTo>
                      <a:pt x="197019" y="880110"/>
                      <a:pt x="0" y="683091"/>
                      <a:pt x="0" y="440055"/>
                    </a:cubicBezTo>
                    <a:cubicBezTo>
                      <a:pt x="0" y="197019"/>
                      <a:pt x="197019" y="0"/>
                      <a:pt x="440055" y="0"/>
                    </a:cubicBezTo>
                    <a:cubicBezTo>
                      <a:pt x="683091" y="0"/>
                      <a:pt x="880110" y="197019"/>
                      <a:pt x="880110" y="440055"/>
                    </a:cubicBezTo>
                    <a:close/>
                  </a:path>
                </a:pathLst>
              </a:custGeom>
              <a:solidFill>
                <a:srgbClr val="E0E0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1" name="Freeform: Shape 345">
                <a:extLst>
                  <a:ext uri="{FF2B5EF4-FFF2-40B4-BE49-F238E27FC236}">
                    <a16:creationId xmlns:a16="http://schemas.microsoft.com/office/drawing/2014/main" id="{6229F43A-C949-4828-8FC7-D62B61DE0B8C}"/>
                  </a:ext>
                </a:extLst>
              </p:cNvPr>
              <p:cNvSpPr/>
              <p:nvPr/>
            </p:nvSpPr>
            <p:spPr>
              <a:xfrm>
                <a:off x="411203" y="4767268"/>
                <a:ext cx="884945" cy="256899"/>
              </a:xfrm>
              <a:custGeom>
                <a:avLst/>
                <a:gdLst>
                  <a:gd name="connsiteX0" fmla="*/ 882735 w 884945"/>
                  <a:gd name="connsiteY0" fmla="*/ 150076 h 256899"/>
                  <a:gd name="connsiteX1" fmla="*/ 851684 w 884945"/>
                  <a:gd name="connsiteY1" fmla="*/ 178651 h 256899"/>
                  <a:gd name="connsiteX2" fmla="*/ 103686 w 884945"/>
                  <a:gd name="connsiteY2" fmla="*/ 252946 h 256899"/>
                  <a:gd name="connsiteX3" fmla="*/ 26819 w 884945"/>
                  <a:gd name="connsiteY3" fmla="*/ 243421 h 256899"/>
                  <a:gd name="connsiteX4" fmla="*/ 11960 w 884945"/>
                  <a:gd name="connsiteY4" fmla="*/ 92831 h 256899"/>
                  <a:gd name="connsiteX5" fmla="*/ 57870 w 884945"/>
                  <a:gd name="connsiteY5" fmla="*/ 75876 h 256899"/>
                  <a:gd name="connsiteX6" fmla="*/ 813203 w 884945"/>
                  <a:gd name="connsiteY6" fmla="*/ 1772 h 256899"/>
                  <a:gd name="connsiteX7" fmla="*/ 857685 w 884945"/>
                  <a:gd name="connsiteY7" fmla="*/ 14630 h 256899"/>
                  <a:gd name="connsiteX8" fmla="*/ 882735 w 884945"/>
                  <a:gd name="connsiteY8" fmla="*/ 150076 h 25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4945" h="256899">
                    <a:moveTo>
                      <a:pt x="882735" y="150076"/>
                    </a:moveTo>
                    <a:cubicBezTo>
                      <a:pt x="878735" y="183985"/>
                      <a:pt x="872544" y="174650"/>
                      <a:pt x="851684" y="178651"/>
                    </a:cubicBezTo>
                    <a:cubicBezTo>
                      <a:pt x="842921" y="179603"/>
                      <a:pt x="106448" y="252755"/>
                      <a:pt x="103686" y="252946"/>
                    </a:cubicBezTo>
                    <a:cubicBezTo>
                      <a:pt x="75777" y="255232"/>
                      <a:pt x="39678" y="264376"/>
                      <a:pt x="26819" y="243421"/>
                    </a:cubicBezTo>
                    <a:cubicBezTo>
                      <a:pt x="-327" y="195891"/>
                      <a:pt x="-9662" y="144551"/>
                      <a:pt x="11960" y="92831"/>
                    </a:cubicBezTo>
                    <a:cubicBezTo>
                      <a:pt x="17675" y="79115"/>
                      <a:pt x="42345" y="77591"/>
                      <a:pt x="57870" y="75876"/>
                    </a:cubicBezTo>
                    <a:cubicBezTo>
                      <a:pt x="196173" y="61112"/>
                      <a:pt x="699855" y="12630"/>
                      <a:pt x="813203" y="1772"/>
                    </a:cubicBezTo>
                    <a:cubicBezTo>
                      <a:pt x="829681" y="152"/>
                      <a:pt x="844635" y="-4801"/>
                      <a:pt x="857685" y="14630"/>
                    </a:cubicBezTo>
                    <a:cubicBezTo>
                      <a:pt x="885212" y="55207"/>
                      <a:pt x="888069" y="109499"/>
                      <a:pt x="882735" y="1500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2" name="Freeform: Shape 346">
                <a:extLst>
                  <a:ext uri="{FF2B5EF4-FFF2-40B4-BE49-F238E27FC236}">
                    <a16:creationId xmlns:a16="http://schemas.microsoft.com/office/drawing/2014/main" id="{5A84C65D-940B-4BF9-9322-DBAAD4F251FF}"/>
                  </a:ext>
                </a:extLst>
              </p:cNvPr>
              <p:cNvSpPr/>
              <p:nvPr/>
            </p:nvSpPr>
            <p:spPr>
              <a:xfrm>
                <a:off x="991615" y="4877119"/>
                <a:ext cx="181736" cy="94993"/>
              </a:xfrm>
              <a:custGeom>
                <a:avLst/>
                <a:gdLst>
                  <a:gd name="connsiteX0" fmla="*/ 0 w 181736"/>
                  <a:gd name="connsiteY0" fmla="*/ 94994 h 94993"/>
                  <a:gd name="connsiteX1" fmla="*/ 71247 w 181736"/>
                  <a:gd name="connsiteY1" fmla="*/ 982 h 94993"/>
                  <a:gd name="connsiteX2" fmla="*/ 181737 w 181736"/>
                  <a:gd name="connsiteY2" fmla="*/ 76706 h 94993"/>
                  <a:gd name="connsiteX3" fmla="*/ 0 w 181736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6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25444" y="81944"/>
                      <a:pt x="65913" y="89088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3" name="Freeform: Shape 347">
                <a:extLst>
                  <a:ext uri="{FF2B5EF4-FFF2-40B4-BE49-F238E27FC236}">
                    <a16:creationId xmlns:a16="http://schemas.microsoft.com/office/drawing/2014/main" id="{3AC32464-D7CA-4103-93B3-A46CF269A24A}"/>
                  </a:ext>
                </a:extLst>
              </p:cNvPr>
              <p:cNvSpPr/>
              <p:nvPr/>
            </p:nvSpPr>
            <p:spPr>
              <a:xfrm>
                <a:off x="521401" y="4922644"/>
                <a:ext cx="185988" cy="96045"/>
              </a:xfrm>
              <a:custGeom>
                <a:avLst/>
                <a:gdLst>
                  <a:gd name="connsiteX0" fmla="*/ 2727 w 185988"/>
                  <a:gd name="connsiteY0" fmla="*/ 96046 h 96045"/>
                  <a:gd name="connsiteX1" fmla="*/ 53781 w 185988"/>
                  <a:gd name="connsiteY1" fmla="*/ 7368 h 96045"/>
                  <a:gd name="connsiteX2" fmla="*/ 168748 w 185988"/>
                  <a:gd name="connsiteY2" fmla="*/ 39372 h 96045"/>
                  <a:gd name="connsiteX3" fmla="*/ 185988 w 185988"/>
                  <a:gd name="connsiteY3" fmla="*/ 77948 h 96045"/>
                  <a:gd name="connsiteX4" fmla="*/ 2727 w 185988"/>
                  <a:gd name="connsiteY4" fmla="*/ 96046 h 9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988" h="96045">
                    <a:moveTo>
                      <a:pt x="2727" y="96046"/>
                    </a:moveTo>
                    <a:cubicBezTo>
                      <a:pt x="-8512" y="50230"/>
                      <a:pt x="16253" y="23465"/>
                      <a:pt x="53781" y="7368"/>
                    </a:cubicBezTo>
                    <a:cubicBezTo>
                      <a:pt x="94548" y="-10158"/>
                      <a:pt x="144459" y="4796"/>
                      <a:pt x="168748" y="39372"/>
                    </a:cubicBezTo>
                    <a:cubicBezTo>
                      <a:pt x="176654" y="50707"/>
                      <a:pt x="180369" y="64994"/>
                      <a:pt x="185988" y="77948"/>
                    </a:cubicBezTo>
                    <a:cubicBezTo>
                      <a:pt x="114075" y="85187"/>
                      <a:pt x="63878" y="91378"/>
                      <a:pt x="2727" y="96046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4" name="Freeform: Shape 348">
                <a:extLst>
                  <a:ext uri="{FF2B5EF4-FFF2-40B4-BE49-F238E27FC236}">
                    <a16:creationId xmlns:a16="http://schemas.microsoft.com/office/drawing/2014/main" id="{ED8E2539-87A8-4169-9FAB-B2F94674CB3C}"/>
                  </a:ext>
                </a:extLst>
              </p:cNvPr>
              <p:cNvSpPr/>
              <p:nvPr/>
            </p:nvSpPr>
            <p:spPr>
              <a:xfrm>
                <a:off x="3660323" y="5856974"/>
                <a:ext cx="215941" cy="215286"/>
              </a:xfrm>
              <a:custGeom>
                <a:avLst/>
                <a:gdLst>
                  <a:gd name="connsiteX0" fmla="*/ 109163 w 215941"/>
                  <a:gd name="connsiteY0" fmla="*/ 215276 h 215286"/>
                  <a:gd name="connsiteX1" fmla="*/ 6 w 215941"/>
                  <a:gd name="connsiteY1" fmla="*/ 106691 h 215286"/>
                  <a:gd name="connsiteX2" fmla="*/ 106496 w 215941"/>
                  <a:gd name="connsiteY2" fmla="*/ 11 h 215286"/>
                  <a:gd name="connsiteX3" fmla="*/ 215938 w 215941"/>
                  <a:gd name="connsiteY3" fmla="*/ 108691 h 215286"/>
                  <a:gd name="connsiteX4" fmla="*/ 109163 w 215941"/>
                  <a:gd name="connsiteY4" fmla="*/ 215276 h 21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41" h="215286">
                    <a:moveTo>
                      <a:pt x="109163" y="215276"/>
                    </a:moveTo>
                    <a:cubicBezTo>
                      <a:pt x="50775" y="216133"/>
                      <a:pt x="-660" y="164984"/>
                      <a:pt x="6" y="106691"/>
                    </a:cubicBezTo>
                    <a:cubicBezTo>
                      <a:pt x="578" y="50303"/>
                      <a:pt x="49917" y="868"/>
                      <a:pt x="106496" y="11"/>
                    </a:cubicBezTo>
                    <a:cubicBezTo>
                      <a:pt x="164503" y="-847"/>
                      <a:pt x="216414" y="50779"/>
                      <a:pt x="215938" y="108691"/>
                    </a:cubicBezTo>
                    <a:cubicBezTo>
                      <a:pt x="215271" y="165079"/>
                      <a:pt x="165837" y="214418"/>
                      <a:pt x="109163" y="21527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5" name="Freeform: Shape 349">
                <a:extLst>
                  <a:ext uri="{FF2B5EF4-FFF2-40B4-BE49-F238E27FC236}">
                    <a16:creationId xmlns:a16="http://schemas.microsoft.com/office/drawing/2014/main" id="{1BE97B62-E5C9-4D62-BE07-61A0CACAC595}"/>
                  </a:ext>
                </a:extLst>
              </p:cNvPr>
              <p:cNvSpPr/>
              <p:nvPr/>
            </p:nvSpPr>
            <p:spPr>
              <a:xfrm>
                <a:off x="758633" y="4902265"/>
                <a:ext cx="181737" cy="94993"/>
              </a:xfrm>
              <a:custGeom>
                <a:avLst/>
                <a:gdLst>
                  <a:gd name="connsiteX0" fmla="*/ 0 w 181737"/>
                  <a:gd name="connsiteY0" fmla="*/ 94994 h 94993"/>
                  <a:gd name="connsiteX1" fmla="*/ 71247 w 181737"/>
                  <a:gd name="connsiteY1" fmla="*/ 982 h 94993"/>
                  <a:gd name="connsiteX2" fmla="*/ 181737 w 181737"/>
                  <a:gd name="connsiteY2" fmla="*/ 76706 h 94993"/>
                  <a:gd name="connsiteX3" fmla="*/ 0 w 181737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7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16110" y="81754"/>
                      <a:pt x="63151" y="86516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6" name="Freeform: Shape 350">
                <a:extLst>
                  <a:ext uri="{FF2B5EF4-FFF2-40B4-BE49-F238E27FC236}">
                    <a16:creationId xmlns:a16="http://schemas.microsoft.com/office/drawing/2014/main" id="{1264AF15-4F8F-4534-8006-6FBFFC0D3F7D}"/>
                  </a:ext>
                </a:extLst>
              </p:cNvPr>
              <p:cNvSpPr/>
              <p:nvPr/>
            </p:nvSpPr>
            <p:spPr>
              <a:xfrm>
                <a:off x="2019648" y="4769802"/>
                <a:ext cx="3256502" cy="418147"/>
              </a:xfrm>
              <a:custGeom>
                <a:avLst/>
                <a:gdLst>
                  <a:gd name="connsiteX0" fmla="*/ 3256503 w 3256502"/>
                  <a:gd name="connsiteY0" fmla="*/ 0 h 418147"/>
                  <a:gd name="connsiteX1" fmla="*/ 0 w 3256502"/>
                  <a:gd name="connsiteY1" fmla="*/ 311563 h 418147"/>
                  <a:gd name="connsiteX2" fmla="*/ 29432 w 3256502"/>
                  <a:gd name="connsiteY2" fmla="*/ 418148 h 418147"/>
                  <a:gd name="connsiteX3" fmla="*/ 3248311 w 3256502"/>
                  <a:gd name="connsiteY3" fmla="*/ 110204 h 418147"/>
                  <a:gd name="connsiteX4" fmla="*/ 3256503 w 3256502"/>
                  <a:gd name="connsiteY4" fmla="*/ 0 h 41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6502" h="418147">
                    <a:moveTo>
                      <a:pt x="3256503" y="0"/>
                    </a:moveTo>
                    <a:lnTo>
                      <a:pt x="0" y="311563"/>
                    </a:lnTo>
                    <a:cubicBezTo>
                      <a:pt x="8573" y="347567"/>
                      <a:pt x="18383" y="383096"/>
                      <a:pt x="29432" y="418148"/>
                    </a:cubicBezTo>
                    <a:lnTo>
                      <a:pt x="3248311" y="110204"/>
                    </a:lnTo>
                    <a:cubicBezTo>
                      <a:pt x="3252216" y="73819"/>
                      <a:pt x="3254978" y="37052"/>
                      <a:pt x="3256503" y="0"/>
                    </a:cubicBezTo>
                    <a:close/>
                  </a:path>
                </a:pathLst>
              </a:custGeom>
              <a:solidFill>
                <a:srgbClr val="FFF2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62" name="그룹 2161">
            <a:extLst>
              <a:ext uri="{FF2B5EF4-FFF2-40B4-BE49-F238E27FC236}">
                <a16:creationId xmlns:a16="http://schemas.microsoft.com/office/drawing/2014/main" id="{91C3164F-8D70-4199-9F9A-49D1022C5C39}"/>
              </a:ext>
            </a:extLst>
          </p:cNvPr>
          <p:cNvGrpSpPr/>
          <p:nvPr/>
        </p:nvGrpSpPr>
        <p:grpSpPr>
          <a:xfrm>
            <a:off x="6239640" y="1779937"/>
            <a:ext cx="3095510" cy="1859249"/>
            <a:chOff x="3562465" y="325672"/>
            <a:chExt cx="2829439" cy="1699439"/>
          </a:xfrm>
        </p:grpSpPr>
        <p:grpSp>
          <p:nvGrpSpPr>
            <p:cNvPr id="2163" name="Group 323">
              <a:extLst>
                <a:ext uri="{FF2B5EF4-FFF2-40B4-BE49-F238E27FC236}">
                  <a16:creationId xmlns:a16="http://schemas.microsoft.com/office/drawing/2014/main" id="{3EE0BBE2-09F3-4421-BD9E-98DDC11A5CE0}"/>
                </a:ext>
              </a:extLst>
            </p:cNvPr>
            <p:cNvGrpSpPr/>
            <p:nvPr/>
          </p:nvGrpSpPr>
          <p:grpSpPr>
            <a:xfrm rot="21263495">
              <a:off x="4527053" y="325672"/>
              <a:ext cx="1783697" cy="1006997"/>
              <a:chOff x="2147294" y="3598912"/>
              <a:chExt cx="3068361" cy="1732263"/>
            </a:xfrm>
          </p:grpSpPr>
          <p:grpSp>
            <p:nvGrpSpPr>
              <p:cNvPr id="2176" name="Graphic 8">
                <a:extLst>
                  <a:ext uri="{FF2B5EF4-FFF2-40B4-BE49-F238E27FC236}">
                    <a16:creationId xmlns:a16="http://schemas.microsoft.com/office/drawing/2014/main" id="{CD6B1ACD-417C-4071-A956-E0848AB4AEE2}"/>
                  </a:ext>
                </a:extLst>
              </p:cNvPr>
              <p:cNvGrpSpPr/>
              <p:nvPr/>
            </p:nvGrpSpPr>
            <p:grpSpPr>
              <a:xfrm>
                <a:off x="2994161" y="3625915"/>
                <a:ext cx="1315990" cy="1687823"/>
                <a:chOff x="5438810" y="2586043"/>
                <a:chExt cx="1315990" cy="1687823"/>
              </a:xfrm>
            </p:grpSpPr>
            <p:sp>
              <p:nvSpPr>
                <p:cNvPr id="2187" name="Freeform: Shape 335">
                  <a:extLst>
                    <a:ext uri="{FF2B5EF4-FFF2-40B4-BE49-F238E27FC236}">
                      <a16:creationId xmlns:a16="http://schemas.microsoft.com/office/drawing/2014/main" id="{ECD0F75D-3F80-4538-A08F-7B24FB381EE3}"/>
                    </a:ext>
                  </a:extLst>
                </p:cNvPr>
                <p:cNvSpPr/>
                <p:nvPr/>
              </p:nvSpPr>
              <p:spPr>
                <a:xfrm>
                  <a:off x="5438810" y="2586043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6DA0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8" name="Freeform: Shape 336">
                  <a:extLst>
                    <a:ext uri="{FF2B5EF4-FFF2-40B4-BE49-F238E27FC236}">
                      <a16:creationId xmlns:a16="http://schemas.microsoft.com/office/drawing/2014/main" id="{97BB383D-D097-4453-A4A6-5E0ACAE56694}"/>
                    </a:ext>
                  </a:extLst>
                </p:cNvPr>
                <p:cNvSpPr/>
                <p:nvPr/>
              </p:nvSpPr>
              <p:spPr>
                <a:xfrm>
                  <a:off x="6296412" y="3951966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9" name="Freeform: Shape 337">
                  <a:extLst>
                    <a:ext uri="{FF2B5EF4-FFF2-40B4-BE49-F238E27FC236}">
                      <a16:creationId xmlns:a16="http://schemas.microsoft.com/office/drawing/2014/main" id="{7B9EC0ED-9538-4B27-88C5-7CC0C543A9A9}"/>
                    </a:ext>
                  </a:extLst>
                </p:cNvPr>
                <p:cNvSpPr/>
                <p:nvPr/>
              </p:nvSpPr>
              <p:spPr>
                <a:xfrm>
                  <a:off x="5923149" y="3437679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0" name="Freeform: Shape 338">
                  <a:extLst>
                    <a:ext uri="{FF2B5EF4-FFF2-40B4-BE49-F238E27FC236}">
                      <a16:creationId xmlns:a16="http://schemas.microsoft.com/office/drawing/2014/main" id="{7FE6D1E0-61A5-4362-AD2A-8A94DD416DB2}"/>
                    </a:ext>
                  </a:extLst>
                </p:cNvPr>
                <p:cNvSpPr/>
                <p:nvPr/>
              </p:nvSpPr>
              <p:spPr>
                <a:xfrm>
                  <a:off x="5893821" y="2894075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77" name="Group 325">
                <a:extLst>
                  <a:ext uri="{FF2B5EF4-FFF2-40B4-BE49-F238E27FC236}">
                    <a16:creationId xmlns:a16="http://schemas.microsoft.com/office/drawing/2014/main" id="{C3C54FFB-53AE-4560-9F6F-84E5A74E5DFB}"/>
                  </a:ext>
                </a:extLst>
              </p:cNvPr>
              <p:cNvGrpSpPr/>
              <p:nvPr/>
            </p:nvGrpSpPr>
            <p:grpSpPr>
              <a:xfrm>
                <a:off x="2147294" y="364335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2183" name="Freeform: Shape 331">
                  <a:extLst>
                    <a:ext uri="{FF2B5EF4-FFF2-40B4-BE49-F238E27FC236}">
                      <a16:creationId xmlns:a16="http://schemas.microsoft.com/office/drawing/2014/main" id="{7AC9AAB7-A650-4287-9F66-5618A5BD92B4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4" name="Freeform: Shape 332">
                  <a:extLst>
                    <a:ext uri="{FF2B5EF4-FFF2-40B4-BE49-F238E27FC236}">
                      <a16:creationId xmlns:a16="http://schemas.microsoft.com/office/drawing/2014/main" id="{555AB51F-1C09-4576-AB94-C9EF8A1F6FB7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5" name="Freeform: Shape 333">
                  <a:extLst>
                    <a:ext uri="{FF2B5EF4-FFF2-40B4-BE49-F238E27FC236}">
                      <a16:creationId xmlns:a16="http://schemas.microsoft.com/office/drawing/2014/main" id="{737D887F-012C-429B-B231-5999D1A15AEA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6" name="Freeform: Shape 334">
                  <a:extLst>
                    <a:ext uri="{FF2B5EF4-FFF2-40B4-BE49-F238E27FC236}">
                      <a16:creationId xmlns:a16="http://schemas.microsoft.com/office/drawing/2014/main" id="{2F2E9892-EB01-4012-8546-56B833986568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78" name="Group 326">
                <a:extLst>
                  <a:ext uri="{FF2B5EF4-FFF2-40B4-BE49-F238E27FC236}">
                    <a16:creationId xmlns:a16="http://schemas.microsoft.com/office/drawing/2014/main" id="{9406AF90-9AA3-485A-B36F-88DAE3C2BF04}"/>
                  </a:ext>
                </a:extLst>
              </p:cNvPr>
              <p:cNvGrpSpPr/>
              <p:nvPr/>
            </p:nvGrpSpPr>
            <p:grpSpPr>
              <a:xfrm>
                <a:off x="3899665" y="359891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2179" name="Freeform: Shape 327">
                  <a:extLst>
                    <a:ext uri="{FF2B5EF4-FFF2-40B4-BE49-F238E27FC236}">
                      <a16:creationId xmlns:a16="http://schemas.microsoft.com/office/drawing/2014/main" id="{B345982C-C91C-43CF-BCFD-42CCDD9ECBBE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0" name="Freeform: Shape 328">
                  <a:extLst>
                    <a:ext uri="{FF2B5EF4-FFF2-40B4-BE49-F238E27FC236}">
                      <a16:creationId xmlns:a16="http://schemas.microsoft.com/office/drawing/2014/main" id="{70D51058-B895-475D-9758-260C991F74E1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1" name="Freeform: Shape 329">
                  <a:extLst>
                    <a:ext uri="{FF2B5EF4-FFF2-40B4-BE49-F238E27FC236}">
                      <a16:creationId xmlns:a16="http://schemas.microsoft.com/office/drawing/2014/main" id="{8A12AA10-4329-45F8-99EA-692890FE24A5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2" name="Freeform: Shape 330">
                  <a:extLst>
                    <a:ext uri="{FF2B5EF4-FFF2-40B4-BE49-F238E27FC236}">
                      <a16:creationId xmlns:a16="http://schemas.microsoft.com/office/drawing/2014/main" id="{CA43846D-860F-4701-A72F-81E9F3C7AA53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64" name="Graphic 7">
              <a:extLst>
                <a:ext uri="{FF2B5EF4-FFF2-40B4-BE49-F238E27FC236}">
                  <a16:creationId xmlns:a16="http://schemas.microsoft.com/office/drawing/2014/main" id="{D7A9E8CF-45C0-49E6-B945-3FC491C819B0}"/>
                </a:ext>
              </a:extLst>
            </p:cNvPr>
            <p:cNvGrpSpPr/>
            <p:nvPr/>
          </p:nvGrpSpPr>
          <p:grpSpPr>
            <a:xfrm>
              <a:off x="3562465" y="901087"/>
              <a:ext cx="2829439" cy="1124024"/>
              <a:chOff x="411162" y="4636452"/>
              <a:chExt cx="4867275" cy="1933575"/>
            </a:xfrm>
          </p:grpSpPr>
          <p:sp>
            <p:nvSpPr>
              <p:cNvPr id="2165" name="Freeform: Shape 340">
                <a:extLst>
                  <a:ext uri="{FF2B5EF4-FFF2-40B4-BE49-F238E27FC236}">
                    <a16:creationId xmlns:a16="http://schemas.microsoft.com/office/drawing/2014/main" id="{52D2F883-2110-4C07-AF86-4180A186B21C}"/>
                  </a:ext>
                </a:extLst>
              </p:cNvPr>
              <p:cNvSpPr/>
              <p:nvPr/>
            </p:nvSpPr>
            <p:spPr>
              <a:xfrm>
                <a:off x="1268888" y="4779339"/>
                <a:ext cx="817911" cy="425945"/>
              </a:xfrm>
              <a:custGeom>
                <a:avLst/>
                <a:gdLst>
                  <a:gd name="connsiteX0" fmla="*/ 20098 w 817911"/>
                  <a:gd name="connsiteY0" fmla="*/ 138576 h 425945"/>
                  <a:gd name="connsiteX1" fmla="*/ 0 w 817911"/>
                  <a:gd name="connsiteY1" fmla="*/ 2654 h 425945"/>
                  <a:gd name="connsiteX2" fmla="*/ 47339 w 817911"/>
                  <a:gd name="connsiteY2" fmla="*/ 2369 h 425945"/>
                  <a:gd name="connsiteX3" fmla="*/ 323469 w 817911"/>
                  <a:gd name="connsiteY3" fmla="*/ 55232 h 425945"/>
                  <a:gd name="connsiteX4" fmla="*/ 786955 w 817911"/>
                  <a:gd name="connsiteY4" fmla="*/ 261925 h 425945"/>
                  <a:gd name="connsiteX5" fmla="*/ 817912 w 817911"/>
                  <a:gd name="connsiteY5" fmla="*/ 425945 h 425945"/>
                  <a:gd name="connsiteX6" fmla="*/ 187261 w 817911"/>
                  <a:gd name="connsiteY6" fmla="*/ 143243 h 425945"/>
                  <a:gd name="connsiteX7" fmla="*/ 110014 w 817911"/>
                  <a:gd name="connsiteY7" fmla="*/ 133433 h 425945"/>
                  <a:gd name="connsiteX8" fmla="*/ 20098 w 817911"/>
                  <a:gd name="connsiteY8" fmla="*/ 138576 h 42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911" h="425945">
                    <a:moveTo>
                      <a:pt x="20098" y="138576"/>
                    </a:moveTo>
                    <a:cubicBezTo>
                      <a:pt x="15335" y="92951"/>
                      <a:pt x="8382" y="65329"/>
                      <a:pt x="0" y="2654"/>
                    </a:cubicBezTo>
                    <a:cubicBezTo>
                      <a:pt x="15811" y="2750"/>
                      <a:pt x="33623" y="-13"/>
                      <a:pt x="47339" y="2369"/>
                    </a:cubicBezTo>
                    <a:cubicBezTo>
                      <a:pt x="160782" y="-7347"/>
                      <a:pt x="235267" y="13322"/>
                      <a:pt x="323469" y="55232"/>
                    </a:cubicBezTo>
                    <a:cubicBezTo>
                      <a:pt x="464915" y="122384"/>
                      <a:pt x="775049" y="257829"/>
                      <a:pt x="786955" y="261925"/>
                    </a:cubicBezTo>
                    <a:cubicBezTo>
                      <a:pt x="789051" y="276879"/>
                      <a:pt x="814483" y="402514"/>
                      <a:pt x="817912" y="425945"/>
                    </a:cubicBezTo>
                    <a:cubicBezTo>
                      <a:pt x="655130" y="353174"/>
                      <a:pt x="233839" y="166389"/>
                      <a:pt x="187261" y="143243"/>
                    </a:cubicBezTo>
                    <a:cubicBezTo>
                      <a:pt x="161734" y="130480"/>
                      <a:pt x="138493" y="132766"/>
                      <a:pt x="110014" y="133433"/>
                    </a:cubicBezTo>
                    <a:cubicBezTo>
                      <a:pt x="73819" y="134385"/>
                      <a:pt x="55912" y="134385"/>
                      <a:pt x="20098" y="138576"/>
                    </a:cubicBezTo>
                    <a:close/>
                  </a:path>
                </a:pathLst>
              </a:custGeom>
              <a:solidFill>
                <a:srgbClr val="989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6" name="Freeform: Shape 341">
                <a:extLst>
                  <a:ext uri="{FF2B5EF4-FFF2-40B4-BE49-F238E27FC236}">
                    <a16:creationId xmlns:a16="http://schemas.microsoft.com/office/drawing/2014/main" id="{EE0E6482-732E-452B-9F66-E5ABDA611B39}"/>
                  </a:ext>
                </a:extLst>
              </p:cNvPr>
              <p:cNvSpPr/>
              <p:nvPr/>
            </p:nvSpPr>
            <p:spPr>
              <a:xfrm>
                <a:off x="2385123" y="5780880"/>
                <a:ext cx="678179" cy="782669"/>
              </a:xfrm>
              <a:custGeom>
                <a:avLst/>
                <a:gdLst>
                  <a:gd name="connsiteX0" fmla="*/ 558641 w 678179"/>
                  <a:gd name="connsiteY0" fmla="*/ 388429 h 782669"/>
                  <a:gd name="connsiteX1" fmla="*/ 558641 w 678179"/>
                  <a:gd name="connsiteY1" fmla="*/ 388429 h 782669"/>
                  <a:gd name="connsiteX2" fmla="*/ 454819 w 678179"/>
                  <a:gd name="connsiteY2" fmla="*/ 474631 h 782669"/>
                  <a:gd name="connsiteX3" fmla="*/ 221075 w 678179"/>
                  <a:gd name="connsiteY3" fmla="*/ 643509 h 782669"/>
                  <a:gd name="connsiteX4" fmla="*/ 178784 w 678179"/>
                  <a:gd name="connsiteY4" fmla="*/ 660559 h 782669"/>
                  <a:gd name="connsiteX5" fmla="*/ 155924 w 678179"/>
                  <a:gd name="connsiteY5" fmla="*/ 498919 h 782669"/>
                  <a:gd name="connsiteX6" fmla="*/ 121348 w 678179"/>
                  <a:gd name="connsiteY6" fmla="*/ 121634 h 782669"/>
                  <a:gd name="connsiteX7" fmla="*/ 121348 w 678179"/>
                  <a:gd name="connsiteY7" fmla="*/ 121634 h 782669"/>
                  <a:gd name="connsiteX8" fmla="*/ 121348 w 678179"/>
                  <a:gd name="connsiteY8" fmla="*/ 121634 h 782669"/>
                  <a:gd name="connsiteX9" fmla="*/ 0 w 678179"/>
                  <a:gd name="connsiteY9" fmla="*/ 0 h 782669"/>
                  <a:gd name="connsiteX10" fmla="*/ 20669 w 678179"/>
                  <a:gd name="connsiteY10" fmla="*/ 235744 h 782669"/>
                  <a:gd name="connsiteX11" fmla="*/ 74390 w 678179"/>
                  <a:gd name="connsiteY11" fmla="*/ 782669 h 782669"/>
                  <a:gd name="connsiteX12" fmla="*/ 198501 w 678179"/>
                  <a:gd name="connsiteY12" fmla="*/ 782669 h 782669"/>
                  <a:gd name="connsiteX13" fmla="*/ 202216 w 678179"/>
                  <a:gd name="connsiteY13" fmla="*/ 772763 h 782669"/>
                  <a:gd name="connsiteX14" fmla="*/ 678180 w 678179"/>
                  <a:gd name="connsiteY14" fmla="*/ 430054 h 782669"/>
                  <a:gd name="connsiteX15" fmla="*/ 558641 w 678179"/>
                  <a:gd name="connsiteY15" fmla="*/ 388429 h 78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8179" h="782669">
                    <a:moveTo>
                      <a:pt x="558641" y="388429"/>
                    </a:moveTo>
                    <a:cubicBezTo>
                      <a:pt x="558641" y="388429"/>
                      <a:pt x="558641" y="388429"/>
                      <a:pt x="558641" y="388429"/>
                    </a:cubicBezTo>
                    <a:cubicBezTo>
                      <a:pt x="535495" y="430816"/>
                      <a:pt x="490157" y="447008"/>
                      <a:pt x="454819" y="474631"/>
                    </a:cubicBezTo>
                    <a:cubicBezTo>
                      <a:pt x="379190" y="533876"/>
                      <a:pt x="298799" y="586835"/>
                      <a:pt x="221075" y="643509"/>
                    </a:cubicBezTo>
                    <a:cubicBezTo>
                      <a:pt x="208693" y="652558"/>
                      <a:pt x="196596" y="664178"/>
                      <a:pt x="178784" y="660559"/>
                    </a:cubicBezTo>
                    <a:cubicBezTo>
                      <a:pt x="157067" y="608743"/>
                      <a:pt x="161163" y="552926"/>
                      <a:pt x="155924" y="498919"/>
                    </a:cubicBezTo>
                    <a:cubicBezTo>
                      <a:pt x="143732" y="373190"/>
                      <a:pt x="125349" y="248031"/>
                      <a:pt x="121348" y="121634"/>
                    </a:cubicBezTo>
                    <a:lnTo>
                      <a:pt x="121348" y="121634"/>
                    </a:lnTo>
                    <a:cubicBezTo>
                      <a:pt x="121348" y="121634"/>
                      <a:pt x="121348" y="121634"/>
                      <a:pt x="121348" y="121634"/>
                    </a:cubicBezTo>
                    <a:cubicBezTo>
                      <a:pt x="80867" y="81058"/>
                      <a:pt x="40386" y="40577"/>
                      <a:pt x="0" y="0"/>
                    </a:cubicBezTo>
                    <a:cubicBezTo>
                      <a:pt x="6858" y="78581"/>
                      <a:pt x="13144" y="157258"/>
                      <a:pt x="20669" y="235744"/>
                    </a:cubicBezTo>
                    <a:cubicBezTo>
                      <a:pt x="38290" y="418052"/>
                      <a:pt x="56483" y="600361"/>
                      <a:pt x="74390" y="782669"/>
                    </a:cubicBezTo>
                    <a:cubicBezTo>
                      <a:pt x="115729" y="782669"/>
                      <a:pt x="157163" y="782669"/>
                      <a:pt x="198501" y="782669"/>
                    </a:cubicBezTo>
                    <a:cubicBezTo>
                      <a:pt x="200406" y="779526"/>
                      <a:pt x="201644" y="776287"/>
                      <a:pt x="202216" y="772763"/>
                    </a:cubicBezTo>
                    <a:cubicBezTo>
                      <a:pt x="362521" y="660845"/>
                      <a:pt x="522446" y="548354"/>
                      <a:pt x="678180" y="430054"/>
                    </a:cubicBezTo>
                    <a:cubicBezTo>
                      <a:pt x="638270" y="416052"/>
                      <a:pt x="598456" y="402241"/>
                      <a:pt x="558641" y="388429"/>
                    </a:cubicBezTo>
                    <a:close/>
                  </a:path>
                </a:pathLst>
              </a:custGeom>
              <a:solidFill>
                <a:srgbClr val="88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7" name="Freeform: Shape 342">
                <a:extLst>
                  <a:ext uri="{FF2B5EF4-FFF2-40B4-BE49-F238E27FC236}">
                    <a16:creationId xmlns:a16="http://schemas.microsoft.com/office/drawing/2014/main" id="{FC7530E7-075C-42C7-8A2E-7DDB0DE08E0F}"/>
                  </a:ext>
                </a:extLst>
              </p:cNvPr>
              <p:cNvSpPr/>
              <p:nvPr/>
            </p:nvSpPr>
            <p:spPr>
              <a:xfrm>
                <a:off x="1993169" y="4636547"/>
                <a:ext cx="3284505" cy="1703451"/>
              </a:xfrm>
              <a:custGeom>
                <a:avLst/>
                <a:gdLst>
                  <a:gd name="connsiteX0" fmla="*/ 0 w 3284505"/>
                  <a:gd name="connsiteY0" fmla="*/ 309086 h 1703451"/>
                  <a:gd name="connsiteX1" fmla="*/ 1633156 w 3284505"/>
                  <a:gd name="connsiteY1" fmla="*/ 1703451 h 1703451"/>
                  <a:gd name="connsiteX2" fmla="*/ 3284506 w 3284505"/>
                  <a:gd name="connsiteY2" fmla="*/ 65151 h 1703451"/>
                  <a:gd name="connsiteX3" fmla="*/ 3283077 w 3284505"/>
                  <a:gd name="connsiteY3" fmla="*/ 0 h 1703451"/>
                  <a:gd name="connsiteX4" fmla="*/ 0 w 3284505"/>
                  <a:gd name="connsiteY4" fmla="*/ 309086 h 1703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84505" h="1703451">
                    <a:moveTo>
                      <a:pt x="0" y="309086"/>
                    </a:moveTo>
                    <a:cubicBezTo>
                      <a:pt x="118777" y="1098233"/>
                      <a:pt x="804672" y="1703451"/>
                      <a:pt x="1633156" y="1703451"/>
                    </a:cubicBezTo>
                    <a:cubicBezTo>
                      <a:pt x="2545175" y="1703451"/>
                      <a:pt x="3284506" y="969931"/>
                      <a:pt x="3284506" y="65151"/>
                    </a:cubicBezTo>
                    <a:cubicBezTo>
                      <a:pt x="3284506" y="43339"/>
                      <a:pt x="3283934" y="21622"/>
                      <a:pt x="3283077" y="0"/>
                    </a:cubicBezTo>
                    <a:lnTo>
                      <a:pt x="0" y="30908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8" name="Freeform: Shape 343">
                <a:extLst>
                  <a:ext uri="{FF2B5EF4-FFF2-40B4-BE49-F238E27FC236}">
                    <a16:creationId xmlns:a16="http://schemas.microsoft.com/office/drawing/2014/main" id="{E232EB0F-7E6E-4F6A-BC1B-31D774D7C8C8}"/>
                  </a:ext>
                </a:extLst>
              </p:cNvPr>
              <p:cNvSpPr/>
              <p:nvPr/>
            </p:nvSpPr>
            <p:spPr>
              <a:xfrm>
                <a:off x="3165792" y="5362257"/>
                <a:ext cx="1204912" cy="1204912"/>
              </a:xfrm>
              <a:custGeom>
                <a:avLst/>
                <a:gdLst>
                  <a:gd name="connsiteX0" fmla="*/ 1204913 w 1204912"/>
                  <a:gd name="connsiteY0" fmla="*/ 602456 h 1204912"/>
                  <a:gd name="connsiteX1" fmla="*/ 602456 w 1204912"/>
                  <a:gd name="connsiteY1" fmla="*/ 1204913 h 1204912"/>
                  <a:gd name="connsiteX2" fmla="*/ 0 w 1204912"/>
                  <a:gd name="connsiteY2" fmla="*/ 602456 h 1204912"/>
                  <a:gd name="connsiteX3" fmla="*/ 602456 w 1204912"/>
                  <a:gd name="connsiteY3" fmla="*/ 0 h 1204912"/>
                  <a:gd name="connsiteX4" fmla="*/ 1204913 w 1204912"/>
                  <a:gd name="connsiteY4" fmla="*/ 602456 h 120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4912" h="1204912">
                    <a:moveTo>
                      <a:pt x="1204913" y="602456"/>
                    </a:moveTo>
                    <a:cubicBezTo>
                      <a:pt x="1204913" y="935184"/>
                      <a:pt x="935184" y="1204913"/>
                      <a:pt x="602456" y="1204913"/>
                    </a:cubicBezTo>
                    <a:cubicBezTo>
                      <a:pt x="269729" y="1204913"/>
                      <a:pt x="0" y="935184"/>
                      <a:pt x="0" y="602456"/>
                    </a:cubicBezTo>
                    <a:cubicBezTo>
                      <a:pt x="0" y="269729"/>
                      <a:pt x="269729" y="0"/>
                      <a:pt x="602456" y="0"/>
                    </a:cubicBezTo>
                    <a:cubicBezTo>
                      <a:pt x="935184" y="0"/>
                      <a:pt x="1204913" y="269729"/>
                      <a:pt x="1204913" y="60245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9" name="Freeform: Shape 344">
                <a:extLst>
                  <a:ext uri="{FF2B5EF4-FFF2-40B4-BE49-F238E27FC236}">
                    <a16:creationId xmlns:a16="http://schemas.microsoft.com/office/drawing/2014/main" id="{F0C8422B-01CE-4193-98C7-8E19BFD2E999}"/>
                  </a:ext>
                </a:extLst>
              </p:cNvPr>
              <p:cNvSpPr/>
              <p:nvPr/>
            </p:nvSpPr>
            <p:spPr>
              <a:xfrm>
                <a:off x="3328193" y="5524658"/>
                <a:ext cx="880109" cy="880109"/>
              </a:xfrm>
              <a:custGeom>
                <a:avLst/>
                <a:gdLst>
                  <a:gd name="connsiteX0" fmla="*/ 880110 w 880109"/>
                  <a:gd name="connsiteY0" fmla="*/ 440055 h 880109"/>
                  <a:gd name="connsiteX1" fmla="*/ 440055 w 880109"/>
                  <a:gd name="connsiteY1" fmla="*/ 880110 h 880109"/>
                  <a:gd name="connsiteX2" fmla="*/ 0 w 880109"/>
                  <a:gd name="connsiteY2" fmla="*/ 440055 h 880109"/>
                  <a:gd name="connsiteX3" fmla="*/ 440055 w 880109"/>
                  <a:gd name="connsiteY3" fmla="*/ 0 h 880109"/>
                  <a:gd name="connsiteX4" fmla="*/ 880110 w 880109"/>
                  <a:gd name="connsiteY4" fmla="*/ 440055 h 88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109" h="880109">
                    <a:moveTo>
                      <a:pt x="880110" y="440055"/>
                    </a:moveTo>
                    <a:cubicBezTo>
                      <a:pt x="880110" y="683091"/>
                      <a:pt x="683091" y="880110"/>
                      <a:pt x="440055" y="880110"/>
                    </a:cubicBezTo>
                    <a:cubicBezTo>
                      <a:pt x="197019" y="880110"/>
                      <a:pt x="0" y="683091"/>
                      <a:pt x="0" y="440055"/>
                    </a:cubicBezTo>
                    <a:cubicBezTo>
                      <a:pt x="0" y="197019"/>
                      <a:pt x="197019" y="0"/>
                      <a:pt x="440055" y="0"/>
                    </a:cubicBezTo>
                    <a:cubicBezTo>
                      <a:pt x="683091" y="0"/>
                      <a:pt x="880110" y="197019"/>
                      <a:pt x="880110" y="440055"/>
                    </a:cubicBezTo>
                    <a:close/>
                  </a:path>
                </a:pathLst>
              </a:custGeom>
              <a:solidFill>
                <a:srgbClr val="E0E0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0" name="Freeform: Shape 345">
                <a:extLst>
                  <a:ext uri="{FF2B5EF4-FFF2-40B4-BE49-F238E27FC236}">
                    <a16:creationId xmlns:a16="http://schemas.microsoft.com/office/drawing/2014/main" id="{3859E96B-A687-4651-8EE4-123477AAC5B9}"/>
                  </a:ext>
                </a:extLst>
              </p:cNvPr>
              <p:cNvSpPr/>
              <p:nvPr/>
            </p:nvSpPr>
            <p:spPr>
              <a:xfrm>
                <a:off x="411203" y="4767268"/>
                <a:ext cx="884945" cy="256899"/>
              </a:xfrm>
              <a:custGeom>
                <a:avLst/>
                <a:gdLst>
                  <a:gd name="connsiteX0" fmla="*/ 882735 w 884945"/>
                  <a:gd name="connsiteY0" fmla="*/ 150076 h 256899"/>
                  <a:gd name="connsiteX1" fmla="*/ 851684 w 884945"/>
                  <a:gd name="connsiteY1" fmla="*/ 178651 h 256899"/>
                  <a:gd name="connsiteX2" fmla="*/ 103686 w 884945"/>
                  <a:gd name="connsiteY2" fmla="*/ 252946 h 256899"/>
                  <a:gd name="connsiteX3" fmla="*/ 26819 w 884945"/>
                  <a:gd name="connsiteY3" fmla="*/ 243421 h 256899"/>
                  <a:gd name="connsiteX4" fmla="*/ 11960 w 884945"/>
                  <a:gd name="connsiteY4" fmla="*/ 92831 h 256899"/>
                  <a:gd name="connsiteX5" fmla="*/ 57870 w 884945"/>
                  <a:gd name="connsiteY5" fmla="*/ 75876 h 256899"/>
                  <a:gd name="connsiteX6" fmla="*/ 813203 w 884945"/>
                  <a:gd name="connsiteY6" fmla="*/ 1772 h 256899"/>
                  <a:gd name="connsiteX7" fmla="*/ 857685 w 884945"/>
                  <a:gd name="connsiteY7" fmla="*/ 14630 h 256899"/>
                  <a:gd name="connsiteX8" fmla="*/ 882735 w 884945"/>
                  <a:gd name="connsiteY8" fmla="*/ 150076 h 25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4945" h="256899">
                    <a:moveTo>
                      <a:pt x="882735" y="150076"/>
                    </a:moveTo>
                    <a:cubicBezTo>
                      <a:pt x="878735" y="183985"/>
                      <a:pt x="872544" y="174650"/>
                      <a:pt x="851684" y="178651"/>
                    </a:cubicBezTo>
                    <a:cubicBezTo>
                      <a:pt x="842921" y="179603"/>
                      <a:pt x="106448" y="252755"/>
                      <a:pt x="103686" y="252946"/>
                    </a:cubicBezTo>
                    <a:cubicBezTo>
                      <a:pt x="75777" y="255232"/>
                      <a:pt x="39678" y="264376"/>
                      <a:pt x="26819" y="243421"/>
                    </a:cubicBezTo>
                    <a:cubicBezTo>
                      <a:pt x="-327" y="195891"/>
                      <a:pt x="-9662" y="144551"/>
                      <a:pt x="11960" y="92831"/>
                    </a:cubicBezTo>
                    <a:cubicBezTo>
                      <a:pt x="17675" y="79115"/>
                      <a:pt x="42345" y="77591"/>
                      <a:pt x="57870" y="75876"/>
                    </a:cubicBezTo>
                    <a:cubicBezTo>
                      <a:pt x="196173" y="61112"/>
                      <a:pt x="699855" y="12630"/>
                      <a:pt x="813203" y="1772"/>
                    </a:cubicBezTo>
                    <a:cubicBezTo>
                      <a:pt x="829681" y="152"/>
                      <a:pt x="844635" y="-4801"/>
                      <a:pt x="857685" y="14630"/>
                    </a:cubicBezTo>
                    <a:cubicBezTo>
                      <a:pt x="885212" y="55207"/>
                      <a:pt x="888069" y="109499"/>
                      <a:pt x="882735" y="1500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1" name="Freeform: Shape 346">
                <a:extLst>
                  <a:ext uri="{FF2B5EF4-FFF2-40B4-BE49-F238E27FC236}">
                    <a16:creationId xmlns:a16="http://schemas.microsoft.com/office/drawing/2014/main" id="{1847797D-B96F-496E-B83A-B2ABE90B34A3}"/>
                  </a:ext>
                </a:extLst>
              </p:cNvPr>
              <p:cNvSpPr/>
              <p:nvPr/>
            </p:nvSpPr>
            <p:spPr>
              <a:xfrm>
                <a:off x="991615" y="4877119"/>
                <a:ext cx="181736" cy="94993"/>
              </a:xfrm>
              <a:custGeom>
                <a:avLst/>
                <a:gdLst>
                  <a:gd name="connsiteX0" fmla="*/ 0 w 181736"/>
                  <a:gd name="connsiteY0" fmla="*/ 94994 h 94993"/>
                  <a:gd name="connsiteX1" fmla="*/ 71247 w 181736"/>
                  <a:gd name="connsiteY1" fmla="*/ 982 h 94993"/>
                  <a:gd name="connsiteX2" fmla="*/ 181737 w 181736"/>
                  <a:gd name="connsiteY2" fmla="*/ 76706 h 94993"/>
                  <a:gd name="connsiteX3" fmla="*/ 0 w 181736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6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25444" y="81944"/>
                      <a:pt x="65913" y="89088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2" name="Freeform: Shape 347">
                <a:extLst>
                  <a:ext uri="{FF2B5EF4-FFF2-40B4-BE49-F238E27FC236}">
                    <a16:creationId xmlns:a16="http://schemas.microsoft.com/office/drawing/2014/main" id="{FC04A143-C5A0-4973-8380-594CAF478756}"/>
                  </a:ext>
                </a:extLst>
              </p:cNvPr>
              <p:cNvSpPr/>
              <p:nvPr/>
            </p:nvSpPr>
            <p:spPr>
              <a:xfrm>
                <a:off x="521401" y="4922644"/>
                <a:ext cx="185988" cy="96045"/>
              </a:xfrm>
              <a:custGeom>
                <a:avLst/>
                <a:gdLst>
                  <a:gd name="connsiteX0" fmla="*/ 2727 w 185988"/>
                  <a:gd name="connsiteY0" fmla="*/ 96046 h 96045"/>
                  <a:gd name="connsiteX1" fmla="*/ 53781 w 185988"/>
                  <a:gd name="connsiteY1" fmla="*/ 7368 h 96045"/>
                  <a:gd name="connsiteX2" fmla="*/ 168748 w 185988"/>
                  <a:gd name="connsiteY2" fmla="*/ 39372 h 96045"/>
                  <a:gd name="connsiteX3" fmla="*/ 185988 w 185988"/>
                  <a:gd name="connsiteY3" fmla="*/ 77948 h 96045"/>
                  <a:gd name="connsiteX4" fmla="*/ 2727 w 185988"/>
                  <a:gd name="connsiteY4" fmla="*/ 96046 h 9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988" h="96045">
                    <a:moveTo>
                      <a:pt x="2727" y="96046"/>
                    </a:moveTo>
                    <a:cubicBezTo>
                      <a:pt x="-8512" y="50230"/>
                      <a:pt x="16253" y="23465"/>
                      <a:pt x="53781" y="7368"/>
                    </a:cubicBezTo>
                    <a:cubicBezTo>
                      <a:pt x="94548" y="-10158"/>
                      <a:pt x="144459" y="4796"/>
                      <a:pt x="168748" y="39372"/>
                    </a:cubicBezTo>
                    <a:cubicBezTo>
                      <a:pt x="176654" y="50707"/>
                      <a:pt x="180369" y="64994"/>
                      <a:pt x="185988" y="77948"/>
                    </a:cubicBezTo>
                    <a:cubicBezTo>
                      <a:pt x="114075" y="85187"/>
                      <a:pt x="63878" y="91378"/>
                      <a:pt x="2727" y="96046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3" name="Freeform: Shape 348">
                <a:extLst>
                  <a:ext uri="{FF2B5EF4-FFF2-40B4-BE49-F238E27FC236}">
                    <a16:creationId xmlns:a16="http://schemas.microsoft.com/office/drawing/2014/main" id="{E52E5C1C-4844-4C30-9558-DA01C2389102}"/>
                  </a:ext>
                </a:extLst>
              </p:cNvPr>
              <p:cNvSpPr/>
              <p:nvPr/>
            </p:nvSpPr>
            <p:spPr>
              <a:xfrm>
                <a:off x="3660323" y="5856974"/>
                <a:ext cx="215941" cy="215286"/>
              </a:xfrm>
              <a:custGeom>
                <a:avLst/>
                <a:gdLst>
                  <a:gd name="connsiteX0" fmla="*/ 109163 w 215941"/>
                  <a:gd name="connsiteY0" fmla="*/ 215276 h 215286"/>
                  <a:gd name="connsiteX1" fmla="*/ 6 w 215941"/>
                  <a:gd name="connsiteY1" fmla="*/ 106691 h 215286"/>
                  <a:gd name="connsiteX2" fmla="*/ 106496 w 215941"/>
                  <a:gd name="connsiteY2" fmla="*/ 11 h 215286"/>
                  <a:gd name="connsiteX3" fmla="*/ 215938 w 215941"/>
                  <a:gd name="connsiteY3" fmla="*/ 108691 h 215286"/>
                  <a:gd name="connsiteX4" fmla="*/ 109163 w 215941"/>
                  <a:gd name="connsiteY4" fmla="*/ 215276 h 21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41" h="215286">
                    <a:moveTo>
                      <a:pt x="109163" y="215276"/>
                    </a:moveTo>
                    <a:cubicBezTo>
                      <a:pt x="50775" y="216133"/>
                      <a:pt x="-660" y="164984"/>
                      <a:pt x="6" y="106691"/>
                    </a:cubicBezTo>
                    <a:cubicBezTo>
                      <a:pt x="578" y="50303"/>
                      <a:pt x="49917" y="868"/>
                      <a:pt x="106496" y="11"/>
                    </a:cubicBezTo>
                    <a:cubicBezTo>
                      <a:pt x="164503" y="-847"/>
                      <a:pt x="216414" y="50779"/>
                      <a:pt x="215938" y="108691"/>
                    </a:cubicBezTo>
                    <a:cubicBezTo>
                      <a:pt x="215271" y="165079"/>
                      <a:pt x="165837" y="214418"/>
                      <a:pt x="109163" y="21527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4" name="Freeform: Shape 349">
                <a:extLst>
                  <a:ext uri="{FF2B5EF4-FFF2-40B4-BE49-F238E27FC236}">
                    <a16:creationId xmlns:a16="http://schemas.microsoft.com/office/drawing/2014/main" id="{CEBD2460-6B75-4D71-8926-AC826A310878}"/>
                  </a:ext>
                </a:extLst>
              </p:cNvPr>
              <p:cNvSpPr/>
              <p:nvPr/>
            </p:nvSpPr>
            <p:spPr>
              <a:xfrm>
                <a:off x="758633" y="4902265"/>
                <a:ext cx="181737" cy="94993"/>
              </a:xfrm>
              <a:custGeom>
                <a:avLst/>
                <a:gdLst>
                  <a:gd name="connsiteX0" fmla="*/ 0 w 181737"/>
                  <a:gd name="connsiteY0" fmla="*/ 94994 h 94993"/>
                  <a:gd name="connsiteX1" fmla="*/ 71247 w 181737"/>
                  <a:gd name="connsiteY1" fmla="*/ 982 h 94993"/>
                  <a:gd name="connsiteX2" fmla="*/ 181737 w 181737"/>
                  <a:gd name="connsiteY2" fmla="*/ 76706 h 94993"/>
                  <a:gd name="connsiteX3" fmla="*/ 0 w 181737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7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16110" y="81754"/>
                      <a:pt x="63151" y="86516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5" name="Freeform: Shape 350">
                <a:extLst>
                  <a:ext uri="{FF2B5EF4-FFF2-40B4-BE49-F238E27FC236}">
                    <a16:creationId xmlns:a16="http://schemas.microsoft.com/office/drawing/2014/main" id="{643F9AD2-461A-4CD4-8CB3-BBF8804936AC}"/>
                  </a:ext>
                </a:extLst>
              </p:cNvPr>
              <p:cNvSpPr/>
              <p:nvPr/>
            </p:nvSpPr>
            <p:spPr>
              <a:xfrm>
                <a:off x="2019648" y="4769802"/>
                <a:ext cx="3256502" cy="418147"/>
              </a:xfrm>
              <a:custGeom>
                <a:avLst/>
                <a:gdLst>
                  <a:gd name="connsiteX0" fmla="*/ 3256503 w 3256502"/>
                  <a:gd name="connsiteY0" fmla="*/ 0 h 418147"/>
                  <a:gd name="connsiteX1" fmla="*/ 0 w 3256502"/>
                  <a:gd name="connsiteY1" fmla="*/ 311563 h 418147"/>
                  <a:gd name="connsiteX2" fmla="*/ 29432 w 3256502"/>
                  <a:gd name="connsiteY2" fmla="*/ 418148 h 418147"/>
                  <a:gd name="connsiteX3" fmla="*/ 3248311 w 3256502"/>
                  <a:gd name="connsiteY3" fmla="*/ 110204 h 418147"/>
                  <a:gd name="connsiteX4" fmla="*/ 3256503 w 3256502"/>
                  <a:gd name="connsiteY4" fmla="*/ 0 h 41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6502" h="418147">
                    <a:moveTo>
                      <a:pt x="3256503" y="0"/>
                    </a:moveTo>
                    <a:lnTo>
                      <a:pt x="0" y="311563"/>
                    </a:lnTo>
                    <a:cubicBezTo>
                      <a:pt x="8573" y="347567"/>
                      <a:pt x="18383" y="383096"/>
                      <a:pt x="29432" y="418148"/>
                    </a:cubicBezTo>
                    <a:lnTo>
                      <a:pt x="3248311" y="110204"/>
                    </a:lnTo>
                    <a:cubicBezTo>
                      <a:pt x="3252216" y="73819"/>
                      <a:pt x="3254978" y="37052"/>
                      <a:pt x="3256503" y="0"/>
                    </a:cubicBezTo>
                    <a:close/>
                  </a:path>
                </a:pathLst>
              </a:custGeom>
              <a:solidFill>
                <a:srgbClr val="FFF2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91" name="화살표: 오른쪽 2190">
            <a:extLst>
              <a:ext uri="{FF2B5EF4-FFF2-40B4-BE49-F238E27FC236}">
                <a16:creationId xmlns:a16="http://schemas.microsoft.com/office/drawing/2014/main" id="{3FD98ED4-DD07-4E0B-AC5B-8605C155657D}"/>
              </a:ext>
            </a:extLst>
          </p:cNvPr>
          <p:cNvSpPr/>
          <p:nvPr/>
        </p:nvSpPr>
        <p:spPr>
          <a:xfrm>
            <a:off x="0" y="3692153"/>
            <a:ext cx="6646640" cy="1057275"/>
          </a:xfrm>
          <a:prstGeom prst="rightArrow">
            <a:avLst>
              <a:gd name="adj1" fmla="val 66216"/>
              <a:gd name="adj2" fmla="val 536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2" name="자유형: 도형 2191">
            <a:extLst>
              <a:ext uri="{FF2B5EF4-FFF2-40B4-BE49-F238E27FC236}">
                <a16:creationId xmlns:a16="http://schemas.microsoft.com/office/drawing/2014/main" id="{DB9252AF-416E-4002-B6CB-0957858C7B94}"/>
              </a:ext>
            </a:extLst>
          </p:cNvPr>
          <p:cNvSpPr/>
          <p:nvPr/>
        </p:nvSpPr>
        <p:spPr>
          <a:xfrm rot="13359811" flipV="1">
            <a:off x="5283628" y="2643784"/>
            <a:ext cx="967222" cy="1283172"/>
          </a:xfrm>
          <a:custGeom>
            <a:avLst/>
            <a:gdLst>
              <a:gd name="connsiteX0" fmla="*/ 0 w 3694142"/>
              <a:gd name="connsiteY0" fmla="*/ 1032639 h 7642874"/>
              <a:gd name="connsiteX1" fmla="*/ 1143912 w 3694142"/>
              <a:gd name="connsiteY1" fmla="*/ 0 h 7642874"/>
              <a:gd name="connsiteX2" fmla="*/ 2287823 w 3694142"/>
              <a:gd name="connsiteY2" fmla="*/ 1032639 h 7642874"/>
              <a:gd name="connsiteX3" fmla="*/ 1730478 w 3694142"/>
              <a:gd name="connsiteY3" fmla="*/ 1032639 h 7642874"/>
              <a:gd name="connsiteX4" fmla="*/ 1721426 w 3694142"/>
              <a:gd name="connsiteY4" fmla="*/ 1525360 h 7642874"/>
              <a:gd name="connsiteX5" fmla="*/ 2138893 w 3694142"/>
              <a:gd name="connsiteY5" fmla="*/ 4944211 h 7642874"/>
              <a:gd name="connsiteX6" fmla="*/ 3694142 w 3694142"/>
              <a:gd name="connsiteY6" fmla="*/ 7642874 h 7642874"/>
              <a:gd name="connsiteX7" fmla="*/ 1136212 w 3694142"/>
              <a:gd name="connsiteY7" fmla="*/ 4189880 h 7642874"/>
              <a:gd name="connsiteX8" fmla="*/ 638525 w 3694142"/>
              <a:gd name="connsiteY8" fmla="*/ 1511167 h 7642874"/>
              <a:gd name="connsiteX9" fmla="*/ 609207 w 3694142"/>
              <a:gd name="connsiteY9" fmla="*/ 1032639 h 764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94142" h="7642874">
                <a:moveTo>
                  <a:pt x="0" y="1032639"/>
                </a:moveTo>
                <a:lnTo>
                  <a:pt x="1143912" y="0"/>
                </a:lnTo>
                <a:lnTo>
                  <a:pt x="2287823" y="1032639"/>
                </a:lnTo>
                <a:lnTo>
                  <a:pt x="1730478" y="1032639"/>
                </a:lnTo>
                <a:lnTo>
                  <a:pt x="1721426" y="1525360"/>
                </a:lnTo>
                <a:cubicBezTo>
                  <a:pt x="1709916" y="2739749"/>
                  <a:pt x="1785144" y="3849060"/>
                  <a:pt x="2138893" y="4944211"/>
                </a:cubicBezTo>
                <a:cubicBezTo>
                  <a:pt x="2376704" y="5790924"/>
                  <a:pt x="2739866" y="6621049"/>
                  <a:pt x="3694142" y="7642874"/>
                </a:cubicBezTo>
                <a:cubicBezTo>
                  <a:pt x="2697277" y="7012496"/>
                  <a:pt x="1630926" y="5904945"/>
                  <a:pt x="1136212" y="4189880"/>
                </a:cubicBezTo>
                <a:cubicBezTo>
                  <a:pt x="984777" y="3621651"/>
                  <a:pt x="736048" y="2688651"/>
                  <a:pt x="638525" y="1511167"/>
                </a:cubicBezTo>
                <a:lnTo>
                  <a:pt x="609207" y="10326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93" name="TextBox 2192">
            <a:extLst>
              <a:ext uri="{FF2B5EF4-FFF2-40B4-BE49-F238E27FC236}">
                <a16:creationId xmlns:a16="http://schemas.microsoft.com/office/drawing/2014/main" id="{E8B49269-144F-407C-8EF7-AAAC415C9BF5}"/>
              </a:ext>
            </a:extLst>
          </p:cNvPr>
          <p:cNvSpPr txBox="1"/>
          <p:nvPr/>
        </p:nvSpPr>
        <p:spPr>
          <a:xfrm>
            <a:off x="586892" y="4036561"/>
            <a:ext cx="4922217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94" name="TextBox 2193">
            <a:extLst>
              <a:ext uri="{FF2B5EF4-FFF2-40B4-BE49-F238E27FC236}">
                <a16:creationId xmlns:a16="http://schemas.microsoft.com/office/drawing/2014/main" id="{52AEBF97-D960-4993-9D2D-56EF87B01C0A}"/>
              </a:ext>
            </a:extLst>
          </p:cNvPr>
          <p:cNvSpPr txBox="1"/>
          <p:nvPr/>
        </p:nvSpPr>
        <p:spPr>
          <a:xfrm>
            <a:off x="6682892" y="4036561"/>
            <a:ext cx="4922217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95" name="그룹 2194">
            <a:extLst>
              <a:ext uri="{FF2B5EF4-FFF2-40B4-BE49-F238E27FC236}">
                <a16:creationId xmlns:a16="http://schemas.microsoft.com/office/drawing/2014/main" id="{AFDEFC03-6533-4DB7-9843-7E4189CD0E7D}"/>
              </a:ext>
            </a:extLst>
          </p:cNvPr>
          <p:cNvGrpSpPr/>
          <p:nvPr/>
        </p:nvGrpSpPr>
        <p:grpSpPr>
          <a:xfrm>
            <a:off x="933178" y="4724940"/>
            <a:ext cx="4451114" cy="1379412"/>
            <a:chOff x="838073" y="4613938"/>
            <a:chExt cx="4451114" cy="1379412"/>
          </a:xfrm>
        </p:grpSpPr>
        <p:sp>
          <p:nvSpPr>
            <p:cNvPr id="2196" name="TextBox 2195">
              <a:extLst>
                <a:ext uri="{FF2B5EF4-FFF2-40B4-BE49-F238E27FC236}">
                  <a16:creationId xmlns:a16="http://schemas.microsoft.com/office/drawing/2014/main" id="{86CE9697-3DF3-484A-8A84-72645A1A9D95}"/>
                </a:ext>
              </a:extLst>
            </p:cNvPr>
            <p:cNvSpPr txBox="1"/>
            <p:nvPr/>
          </p:nvSpPr>
          <p:spPr>
            <a:xfrm>
              <a:off x="838073" y="4613938"/>
              <a:ext cx="2377399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3200" b="1" dirty="0">
                  <a:solidFill>
                    <a:schemeClr val="accent4"/>
                  </a:solidFill>
                  <a:cs typeface="Arial" pitchFamily="34" charset="0"/>
                </a:rPr>
                <a:t>Before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97" name="TextBox 2196">
              <a:extLst>
                <a:ext uri="{FF2B5EF4-FFF2-40B4-BE49-F238E27FC236}">
                  <a16:creationId xmlns:a16="http://schemas.microsoft.com/office/drawing/2014/main" id="{88A7AC13-0FD2-4A90-91C6-3C7F9FAA4602}"/>
                </a:ext>
              </a:extLst>
            </p:cNvPr>
            <p:cNvSpPr txBox="1"/>
            <p:nvPr/>
          </p:nvSpPr>
          <p:spPr>
            <a:xfrm>
              <a:off x="838074" y="5162353"/>
              <a:ext cx="44511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98" name="그룹 2197">
            <a:extLst>
              <a:ext uri="{FF2B5EF4-FFF2-40B4-BE49-F238E27FC236}">
                <a16:creationId xmlns:a16="http://schemas.microsoft.com/office/drawing/2014/main" id="{E8291ED6-DB09-4ACC-9B81-D217F28B76D7}"/>
              </a:ext>
            </a:extLst>
          </p:cNvPr>
          <p:cNvGrpSpPr/>
          <p:nvPr/>
        </p:nvGrpSpPr>
        <p:grpSpPr>
          <a:xfrm>
            <a:off x="6807708" y="4724940"/>
            <a:ext cx="4451114" cy="1379412"/>
            <a:chOff x="-1272083" y="4613938"/>
            <a:chExt cx="4451114" cy="1379412"/>
          </a:xfrm>
        </p:grpSpPr>
        <p:sp>
          <p:nvSpPr>
            <p:cNvPr id="2199" name="TextBox 2198">
              <a:extLst>
                <a:ext uri="{FF2B5EF4-FFF2-40B4-BE49-F238E27FC236}">
                  <a16:creationId xmlns:a16="http://schemas.microsoft.com/office/drawing/2014/main" id="{906EDEE8-B2DB-49F0-8397-2470331343B6}"/>
                </a:ext>
              </a:extLst>
            </p:cNvPr>
            <p:cNvSpPr txBox="1"/>
            <p:nvPr/>
          </p:nvSpPr>
          <p:spPr>
            <a:xfrm>
              <a:off x="-1272083" y="4613938"/>
              <a:ext cx="1913899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After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00" name="TextBox 2199">
              <a:extLst>
                <a:ext uri="{FF2B5EF4-FFF2-40B4-BE49-F238E27FC236}">
                  <a16:creationId xmlns:a16="http://schemas.microsoft.com/office/drawing/2014/main" id="{664333C0-CB9A-4F39-9E76-1077F538210F}"/>
                </a:ext>
              </a:extLst>
            </p:cNvPr>
            <p:cNvSpPr txBox="1"/>
            <p:nvPr/>
          </p:nvSpPr>
          <p:spPr>
            <a:xfrm>
              <a:off x="-1272082" y="5162353"/>
              <a:ext cx="44511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11348</TotalTime>
  <Words>120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73</cp:revision>
  <dcterms:created xsi:type="dcterms:W3CDTF">2018-02-18T19:39:47Z</dcterms:created>
  <dcterms:modified xsi:type="dcterms:W3CDTF">2022-10-24T05:19:11Z</dcterms:modified>
</cp:coreProperties>
</file>