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412630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15071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846445" y="267494"/>
            <a:ext cx="937514" cy="230402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2016-04-12T01:16:12Z</dcterms:modified>
</cp:coreProperties>
</file>