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BEEA37EF-01DC-43B9-9F1C-FF78D6AA37BC}"/>
              </a:ext>
            </a:extLst>
          </p:cNvPr>
          <p:cNvGrpSpPr/>
          <p:nvPr/>
        </p:nvGrpSpPr>
        <p:grpSpPr>
          <a:xfrm>
            <a:off x="3968629" y="1739316"/>
            <a:ext cx="1470641" cy="1161654"/>
            <a:chOff x="693093" y="1844828"/>
            <a:chExt cx="1470641" cy="1161654"/>
          </a:xfrm>
        </p:grpSpPr>
        <p:sp>
          <p:nvSpPr>
            <p:cNvPr id="569" name="Trapezoid 568">
              <a:extLst>
                <a:ext uri="{FF2B5EF4-FFF2-40B4-BE49-F238E27FC236}">
                  <a16:creationId xmlns:a16="http://schemas.microsoft.com/office/drawing/2014/main" id="{C69C8655-D5FD-4743-A8E2-9987B48CAF33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0" name="Isosceles Triangle 5">
              <a:extLst>
                <a:ext uri="{FF2B5EF4-FFF2-40B4-BE49-F238E27FC236}">
                  <a16:creationId xmlns:a16="http://schemas.microsoft.com/office/drawing/2014/main" id="{1DD40B43-5B84-4D6A-91FA-681577707D71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D9429904-21BD-4894-9B8C-33775F103433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Straight Connector 571">
              <a:extLst>
                <a:ext uri="{FF2B5EF4-FFF2-40B4-BE49-F238E27FC236}">
                  <a16:creationId xmlns:a16="http://schemas.microsoft.com/office/drawing/2014/main" id="{0122ED90-EF1A-4BC2-A653-665F24BBBB6F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3D4C7778-77C5-4232-AB41-FC68460077F2}"/>
              </a:ext>
            </a:extLst>
          </p:cNvPr>
          <p:cNvGrpSpPr/>
          <p:nvPr/>
        </p:nvGrpSpPr>
        <p:grpSpPr>
          <a:xfrm>
            <a:off x="3665466" y="4183981"/>
            <a:ext cx="2058452" cy="2032278"/>
            <a:chOff x="605226" y="3384613"/>
            <a:chExt cx="1636231" cy="2032278"/>
          </a:xfrm>
        </p:grpSpPr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528E33E2-F5FE-4E91-A493-6ADB5C35873A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A131400F-1720-42D5-A53B-278E3CDE9680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76" name="TextBox 575">
            <a:extLst>
              <a:ext uri="{FF2B5EF4-FFF2-40B4-BE49-F238E27FC236}">
                <a16:creationId xmlns:a16="http://schemas.microsoft.com/office/drawing/2014/main" id="{9F2C6DCC-4DEF-463B-83DA-078593F0F9EA}"/>
              </a:ext>
            </a:extLst>
          </p:cNvPr>
          <p:cNvSpPr txBox="1"/>
          <p:nvPr/>
        </p:nvSpPr>
        <p:spPr>
          <a:xfrm>
            <a:off x="4345887" y="1839607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1E051079-ACFE-4FC7-AF2E-CBB0EA3D9445}"/>
              </a:ext>
            </a:extLst>
          </p:cNvPr>
          <p:cNvGrpSpPr/>
          <p:nvPr/>
        </p:nvGrpSpPr>
        <p:grpSpPr>
          <a:xfrm>
            <a:off x="6473682" y="4183981"/>
            <a:ext cx="2058452" cy="2032278"/>
            <a:chOff x="2675618" y="3384613"/>
            <a:chExt cx="1636231" cy="2032278"/>
          </a:xfrm>
        </p:grpSpPr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AACF4FF7-6AE0-4353-B5A5-8875BF78E48E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8D13A8F2-FD87-4469-9C78-140514F3E021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21732465-1FB7-4D4C-9C0F-EF6176397EE8}"/>
              </a:ext>
            </a:extLst>
          </p:cNvPr>
          <p:cNvGrpSpPr/>
          <p:nvPr/>
        </p:nvGrpSpPr>
        <p:grpSpPr>
          <a:xfrm>
            <a:off x="6786102" y="1739318"/>
            <a:ext cx="1447632" cy="1161653"/>
            <a:chOff x="2766085" y="1844826"/>
            <a:chExt cx="1447632" cy="1161653"/>
          </a:xfrm>
        </p:grpSpPr>
        <p:sp>
          <p:nvSpPr>
            <p:cNvPr id="581" name="Trapezoid 580">
              <a:extLst>
                <a:ext uri="{FF2B5EF4-FFF2-40B4-BE49-F238E27FC236}">
                  <a16:creationId xmlns:a16="http://schemas.microsoft.com/office/drawing/2014/main" id="{4A418F50-5F90-409F-B10E-0AE6581865CA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2" name="Isosceles Triangle 5">
              <a:extLst>
                <a:ext uri="{FF2B5EF4-FFF2-40B4-BE49-F238E27FC236}">
                  <a16:creationId xmlns:a16="http://schemas.microsoft.com/office/drawing/2014/main" id="{39B9B1DF-2CFE-45DE-8C49-2049EEF64A16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83" name="Straight Connector 582">
              <a:extLst>
                <a:ext uri="{FF2B5EF4-FFF2-40B4-BE49-F238E27FC236}">
                  <a16:creationId xmlns:a16="http://schemas.microsoft.com/office/drawing/2014/main" id="{9AE75397-7AAB-4748-B3E2-6379297A7338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4" name="Straight Connector 583">
              <a:extLst>
                <a:ext uri="{FF2B5EF4-FFF2-40B4-BE49-F238E27FC236}">
                  <a16:creationId xmlns:a16="http://schemas.microsoft.com/office/drawing/2014/main" id="{6EAB396A-AA34-47C2-86B6-C280DEC5D280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5" name="TextBox 584">
            <a:extLst>
              <a:ext uri="{FF2B5EF4-FFF2-40B4-BE49-F238E27FC236}">
                <a16:creationId xmlns:a16="http://schemas.microsoft.com/office/drawing/2014/main" id="{FDCDC2CE-6C5D-469B-BA34-75F9A6F3DB93}"/>
              </a:ext>
            </a:extLst>
          </p:cNvPr>
          <p:cNvSpPr txBox="1"/>
          <p:nvPr/>
        </p:nvSpPr>
        <p:spPr>
          <a:xfrm>
            <a:off x="7154103" y="1839607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03373E88-4240-40A6-ACE5-D43E9717BE20}"/>
              </a:ext>
            </a:extLst>
          </p:cNvPr>
          <p:cNvGrpSpPr/>
          <p:nvPr/>
        </p:nvGrpSpPr>
        <p:grpSpPr>
          <a:xfrm>
            <a:off x="9281897" y="4183981"/>
            <a:ext cx="2058452" cy="2032278"/>
            <a:chOff x="4746010" y="3384613"/>
            <a:chExt cx="1636231" cy="2032278"/>
          </a:xfrm>
        </p:grpSpPr>
        <p:sp>
          <p:nvSpPr>
            <p:cNvPr id="587" name="TextBox 586">
              <a:extLst>
                <a:ext uri="{FF2B5EF4-FFF2-40B4-BE49-F238E27FC236}">
                  <a16:creationId xmlns:a16="http://schemas.microsoft.com/office/drawing/2014/main" id="{F14FB763-2E03-4245-81BA-96D0F5FAD315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DF933B05-7056-4D34-8D42-2488CC202B72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8BD65595-58D2-4AB5-BAA5-35AC588E813C}"/>
              </a:ext>
            </a:extLst>
          </p:cNvPr>
          <p:cNvGrpSpPr/>
          <p:nvPr/>
        </p:nvGrpSpPr>
        <p:grpSpPr>
          <a:xfrm>
            <a:off x="9580565" y="1739316"/>
            <a:ext cx="1461116" cy="1161654"/>
            <a:chOff x="4839077" y="1844826"/>
            <a:chExt cx="1461116" cy="1161654"/>
          </a:xfrm>
        </p:grpSpPr>
        <p:sp>
          <p:nvSpPr>
            <p:cNvPr id="590" name="Trapezoid 589">
              <a:extLst>
                <a:ext uri="{FF2B5EF4-FFF2-40B4-BE49-F238E27FC236}">
                  <a16:creationId xmlns:a16="http://schemas.microsoft.com/office/drawing/2014/main" id="{97FE75EB-C268-4B01-A2F8-29E417137E7E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1" name="Isosceles Triangle 5">
              <a:extLst>
                <a:ext uri="{FF2B5EF4-FFF2-40B4-BE49-F238E27FC236}">
                  <a16:creationId xmlns:a16="http://schemas.microsoft.com/office/drawing/2014/main" id="{EA4037B0-C57F-4C87-A3DF-3300251A00C0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92" name="Straight Connector 591">
              <a:extLst>
                <a:ext uri="{FF2B5EF4-FFF2-40B4-BE49-F238E27FC236}">
                  <a16:creationId xmlns:a16="http://schemas.microsoft.com/office/drawing/2014/main" id="{84B1061D-A33D-49B3-AE7E-5B781490F32D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3" name="Straight Connector 592">
              <a:extLst>
                <a:ext uri="{FF2B5EF4-FFF2-40B4-BE49-F238E27FC236}">
                  <a16:creationId xmlns:a16="http://schemas.microsoft.com/office/drawing/2014/main" id="{A092C2F6-8F0A-4405-9122-32FC537C891E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4" name="TextBox 593">
            <a:extLst>
              <a:ext uri="{FF2B5EF4-FFF2-40B4-BE49-F238E27FC236}">
                <a16:creationId xmlns:a16="http://schemas.microsoft.com/office/drawing/2014/main" id="{A7F2EE05-C309-42C8-84F6-04FC04EC3F07}"/>
              </a:ext>
            </a:extLst>
          </p:cNvPr>
          <p:cNvSpPr txBox="1"/>
          <p:nvPr/>
        </p:nvSpPr>
        <p:spPr>
          <a:xfrm>
            <a:off x="9962318" y="1839607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95" name="Group 7">
            <a:extLst>
              <a:ext uri="{FF2B5EF4-FFF2-40B4-BE49-F238E27FC236}">
                <a16:creationId xmlns:a16="http://schemas.microsoft.com/office/drawing/2014/main" id="{0CC6EC3A-9293-4999-947E-BD091B2F31FD}"/>
              </a:ext>
            </a:extLst>
          </p:cNvPr>
          <p:cNvGrpSpPr/>
          <p:nvPr/>
        </p:nvGrpSpPr>
        <p:grpSpPr>
          <a:xfrm>
            <a:off x="1151156" y="1739316"/>
            <a:ext cx="1470641" cy="1161654"/>
            <a:chOff x="693093" y="1844828"/>
            <a:chExt cx="1470641" cy="1161654"/>
          </a:xfrm>
        </p:grpSpPr>
        <p:sp>
          <p:nvSpPr>
            <p:cNvPr id="596" name="Trapezoid 2">
              <a:extLst>
                <a:ext uri="{FF2B5EF4-FFF2-40B4-BE49-F238E27FC236}">
                  <a16:creationId xmlns:a16="http://schemas.microsoft.com/office/drawing/2014/main" id="{368BC0F4-B510-4F2E-AB1F-379C63674108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7" name="Isosceles Triangle 5">
              <a:extLst>
                <a:ext uri="{FF2B5EF4-FFF2-40B4-BE49-F238E27FC236}">
                  <a16:creationId xmlns:a16="http://schemas.microsoft.com/office/drawing/2014/main" id="{167B11B0-6FD2-4F06-961E-B12160E958AF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598" name="Straight Connector 8">
              <a:extLst>
                <a:ext uri="{FF2B5EF4-FFF2-40B4-BE49-F238E27FC236}">
                  <a16:creationId xmlns:a16="http://schemas.microsoft.com/office/drawing/2014/main" id="{9033424E-4A7E-4036-83BC-8FE91A8682C0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Straight Connector 50">
              <a:extLst>
                <a:ext uri="{FF2B5EF4-FFF2-40B4-BE49-F238E27FC236}">
                  <a16:creationId xmlns:a16="http://schemas.microsoft.com/office/drawing/2014/main" id="{50EF4D11-F553-45DE-A344-477572A00E1A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0" name="Group 11">
            <a:extLst>
              <a:ext uri="{FF2B5EF4-FFF2-40B4-BE49-F238E27FC236}">
                <a16:creationId xmlns:a16="http://schemas.microsoft.com/office/drawing/2014/main" id="{8A51FBFE-FFD9-415F-B85B-6042E12E3B5B}"/>
              </a:ext>
            </a:extLst>
          </p:cNvPr>
          <p:cNvGrpSpPr/>
          <p:nvPr/>
        </p:nvGrpSpPr>
        <p:grpSpPr>
          <a:xfrm>
            <a:off x="857250" y="4183981"/>
            <a:ext cx="2058452" cy="2032278"/>
            <a:chOff x="605226" y="3384613"/>
            <a:chExt cx="1636231" cy="2032278"/>
          </a:xfrm>
        </p:grpSpPr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9E1CD275-5F79-44D1-BBA7-F97C0BB65041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52448647-9536-4D19-8FF7-28B2858624BF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603" name="TextBox 602">
            <a:extLst>
              <a:ext uri="{FF2B5EF4-FFF2-40B4-BE49-F238E27FC236}">
                <a16:creationId xmlns:a16="http://schemas.microsoft.com/office/drawing/2014/main" id="{13949471-EA82-473F-8652-B41A48ED0BA6}"/>
              </a:ext>
            </a:extLst>
          </p:cNvPr>
          <p:cNvSpPr txBox="1"/>
          <p:nvPr/>
        </p:nvSpPr>
        <p:spPr>
          <a:xfrm>
            <a:off x="1537671" y="1839607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7E5786C0-2766-4162-8C5F-8FA1A00FB4E2}"/>
              </a:ext>
            </a:extLst>
          </p:cNvPr>
          <p:cNvGrpSpPr/>
          <p:nvPr/>
        </p:nvGrpSpPr>
        <p:grpSpPr>
          <a:xfrm>
            <a:off x="6811571" y="3227064"/>
            <a:ext cx="1382674" cy="585576"/>
            <a:chOff x="113572" y="3059144"/>
            <a:chExt cx="2324346" cy="984385"/>
          </a:xfrm>
          <a:solidFill>
            <a:schemeClr val="accent2"/>
          </a:solidFill>
        </p:grpSpPr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85835C3-51A1-4BED-85E5-11D05122689D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1F3C0059-9050-4CFC-81F4-D2B627970296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B849AA94-6D56-496D-997E-F53AF485722A}"/>
              </a:ext>
            </a:extLst>
          </p:cNvPr>
          <p:cNvGrpSpPr/>
          <p:nvPr/>
        </p:nvGrpSpPr>
        <p:grpSpPr>
          <a:xfrm>
            <a:off x="9666625" y="3060473"/>
            <a:ext cx="1314172" cy="856283"/>
            <a:chOff x="9418332" y="2951963"/>
            <a:chExt cx="1418527" cy="924278"/>
          </a:xfrm>
        </p:grpSpPr>
        <p:grpSp>
          <p:nvGrpSpPr>
            <p:cNvPr id="608" name="Group 607">
              <a:extLst>
                <a:ext uri="{FF2B5EF4-FFF2-40B4-BE49-F238E27FC236}">
                  <a16:creationId xmlns:a16="http://schemas.microsoft.com/office/drawing/2014/main" id="{2804D595-E583-4CBC-B82F-C4C263FB7FDC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</p:grpSpPr>
          <p:grpSp>
            <p:nvGrpSpPr>
              <p:cNvPr id="610" name="Group 609">
                <a:extLst>
                  <a:ext uri="{FF2B5EF4-FFF2-40B4-BE49-F238E27FC236}">
                    <a16:creationId xmlns:a16="http://schemas.microsoft.com/office/drawing/2014/main" id="{06289312-7AF6-4535-8478-451BCCCBDDDC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</p:grpSpPr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id="{D13753D1-D094-4B49-AE0E-39FFE6CD3FAC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id="{19DAADF1-1495-4012-962B-A30CBC44BEC5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11" name="Freeform: Shape 610">
                <a:extLst>
                  <a:ext uri="{FF2B5EF4-FFF2-40B4-BE49-F238E27FC236}">
                    <a16:creationId xmlns:a16="http://schemas.microsoft.com/office/drawing/2014/main" id="{5C071088-0676-4FC7-85A6-F62F29B7F8F6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Freeform: Shape 611">
                <a:extLst>
                  <a:ext uri="{FF2B5EF4-FFF2-40B4-BE49-F238E27FC236}">
                    <a16:creationId xmlns:a16="http://schemas.microsoft.com/office/drawing/2014/main" id="{763308F0-DA06-481E-9470-89B5DAAFF62D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Freeform: Shape 612">
                <a:extLst>
                  <a:ext uri="{FF2B5EF4-FFF2-40B4-BE49-F238E27FC236}">
                    <a16:creationId xmlns:a16="http://schemas.microsoft.com/office/drawing/2014/main" id="{35F69771-6399-4D10-A64D-4426433DD0AD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73324816-5A92-4C9D-8207-C9BAB879392C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6" name="Freeform: Shape 615">
            <a:extLst>
              <a:ext uri="{FF2B5EF4-FFF2-40B4-BE49-F238E27FC236}">
                <a16:creationId xmlns:a16="http://schemas.microsoft.com/office/drawing/2014/main" id="{73352348-4BDA-4044-B0B6-90A74D90CF24}"/>
              </a:ext>
            </a:extLst>
          </p:cNvPr>
          <p:cNvSpPr/>
          <p:nvPr/>
        </p:nvSpPr>
        <p:spPr>
          <a:xfrm>
            <a:off x="3948849" y="3288542"/>
            <a:ext cx="1389510" cy="535050"/>
          </a:xfrm>
          <a:custGeom>
            <a:avLst/>
            <a:gdLst>
              <a:gd name="connsiteX0" fmla="*/ 6928458 w 8543357"/>
              <a:gd name="connsiteY0" fmla="*/ 2439007 h 3289735"/>
              <a:gd name="connsiteX1" fmla="*/ 7109999 w 8543357"/>
              <a:gd name="connsiteY1" fmla="*/ 2620548 h 3289735"/>
              <a:gd name="connsiteX2" fmla="*/ 6928458 w 8543357"/>
              <a:gd name="connsiteY2" fmla="*/ 2802089 h 3289735"/>
              <a:gd name="connsiteX3" fmla="*/ 6746917 w 8543357"/>
              <a:gd name="connsiteY3" fmla="*/ 2620548 h 3289735"/>
              <a:gd name="connsiteX4" fmla="*/ 6928458 w 8543357"/>
              <a:gd name="connsiteY4" fmla="*/ 2439007 h 3289735"/>
              <a:gd name="connsiteX5" fmla="*/ 1585190 w 8543357"/>
              <a:gd name="connsiteY5" fmla="*/ 2416754 h 3289735"/>
              <a:gd name="connsiteX6" fmla="*/ 1766731 w 8543357"/>
              <a:gd name="connsiteY6" fmla="*/ 2598295 h 3289735"/>
              <a:gd name="connsiteX7" fmla="*/ 1585190 w 8543357"/>
              <a:gd name="connsiteY7" fmla="*/ 2779836 h 3289735"/>
              <a:gd name="connsiteX8" fmla="*/ 1403649 w 8543357"/>
              <a:gd name="connsiteY8" fmla="*/ 2598295 h 3289735"/>
              <a:gd name="connsiteX9" fmla="*/ 1585190 w 8543357"/>
              <a:gd name="connsiteY9" fmla="*/ 2416754 h 3289735"/>
              <a:gd name="connsiteX10" fmla="*/ 6925340 w 8543357"/>
              <a:gd name="connsiteY10" fmla="*/ 2293671 h 3289735"/>
              <a:gd name="connsiteX11" fmla="*/ 6697422 w 8543357"/>
              <a:gd name="connsiteY11" fmla="*/ 2388080 h 3289735"/>
              <a:gd name="connsiteX12" fmla="*/ 6697415 w 8543357"/>
              <a:gd name="connsiteY12" fmla="*/ 2843921 h 3289735"/>
              <a:gd name="connsiteX13" fmla="*/ 7153263 w 8543357"/>
              <a:gd name="connsiteY13" fmla="*/ 2843921 h 3289735"/>
              <a:gd name="connsiteX14" fmla="*/ 7153263 w 8543357"/>
              <a:gd name="connsiteY14" fmla="*/ 2388080 h 3289735"/>
              <a:gd name="connsiteX15" fmla="*/ 6925340 w 8543357"/>
              <a:gd name="connsiteY15" fmla="*/ 2293671 h 3289735"/>
              <a:gd name="connsiteX16" fmla="*/ 1582072 w 8543357"/>
              <a:gd name="connsiteY16" fmla="*/ 2271418 h 3289735"/>
              <a:gd name="connsiteX17" fmla="*/ 1354154 w 8543357"/>
              <a:gd name="connsiteY17" fmla="*/ 2365827 h 3289735"/>
              <a:gd name="connsiteX18" fmla="*/ 1354147 w 8543357"/>
              <a:gd name="connsiteY18" fmla="*/ 2821668 h 3289735"/>
              <a:gd name="connsiteX19" fmla="*/ 1809995 w 8543357"/>
              <a:gd name="connsiteY19" fmla="*/ 2821668 h 3289735"/>
              <a:gd name="connsiteX20" fmla="*/ 1809995 w 8543357"/>
              <a:gd name="connsiteY20" fmla="*/ 2365827 h 3289735"/>
              <a:gd name="connsiteX21" fmla="*/ 1582072 w 8543357"/>
              <a:gd name="connsiteY21" fmla="*/ 2271418 h 3289735"/>
              <a:gd name="connsiteX22" fmla="*/ 6928457 w 8543357"/>
              <a:gd name="connsiteY22" fmla="*/ 1951359 h 3289735"/>
              <a:gd name="connsiteX23" fmla="*/ 7601151 w 8543357"/>
              <a:gd name="connsiteY23" fmla="*/ 2624052 h 3289735"/>
              <a:gd name="connsiteX24" fmla="*/ 7601151 w 8543357"/>
              <a:gd name="connsiteY24" fmla="*/ 2638067 h 3289735"/>
              <a:gd name="connsiteX25" fmla="*/ 6928457 w 8543357"/>
              <a:gd name="connsiteY25" fmla="*/ 3289735 h 3289735"/>
              <a:gd name="connsiteX26" fmla="*/ 6255764 w 8543357"/>
              <a:gd name="connsiteY26" fmla="*/ 2638067 h 3289735"/>
              <a:gd name="connsiteX27" fmla="*/ 6255764 w 8543357"/>
              <a:gd name="connsiteY27" fmla="*/ 2624052 h 3289735"/>
              <a:gd name="connsiteX28" fmla="*/ 6928457 w 8543357"/>
              <a:gd name="connsiteY28" fmla="*/ 1951359 h 3289735"/>
              <a:gd name="connsiteX29" fmla="*/ 1585189 w 8543357"/>
              <a:gd name="connsiteY29" fmla="*/ 1929106 h 3289735"/>
              <a:gd name="connsiteX30" fmla="*/ 2257883 w 8543357"/>
              <a:gd name="connsiteY30" fmla="*/ 2601799 h 3289735"/>
              <a:gd name="connsiteX31" fmla="*/ 2257883 w 8543357"/>
              <a:gd name="connsiteY31" fmla="*/ 2615814 h 3289735"/>
              <a:gd name="connsiteX32" fmla="*/ 1585189 w 8543357"/>
              <a:gd name="connsiteY32" fmla="*/ 3267482 h 3289735"/>
              <a:gd name="connsiteX33" fmla="*/ 912496 w 8543357"/>
              <a:gd name="connsiteY33" fmla="*/ 2615814 h 3289735"/>
              <a:gd name="connsiteX34" fmla="*/ 912496 w 8543357"/>
              <a:gd name="connsiteY34" fmla="*/ 2601799 h 3289735"/>
              <a:gd name="connsiteX35" fmla="*/ 1585189 w 8543357"/>
              <a:gd name="connsiteY35" fmla="*/ 1929106 h 3289735"/>
              <a:gd name="connsiteX36" fmla="*/ 64619 w 8543357"/>
              <a:gd name="connsiteY36" fmla="*/ 1683850 h 3289735"/>
              <a:gd name="connsiteX37" fmla="*/ 64619 w 8543357"/>
              <a:gd name="connsiteY37" fmla="*/ 1922096 h 3289735"/>
              <a:gd name="connsiteX38" fmla="*/ 148706 w 8543357"/>
              <a:gd name="connsiteY38" fmla="*/ 2006183 h 3289735"/>
              <a:gd name="connsiteX39" fmla="*/ 520093 w 8543357"/>
              <a:gd name="connsiteY39" fmla="*/ 2006183 h 3289735"/>
              <a:gd name="connsiteX40" fmla="*/ 562136 w 8543357"/>
              <a:gd name="connsiteY40" fmla="*/ 1978154 h 3289735"/>
              <a:gd name="connsiteX41" fmla="*/ 667241 w 8543357"/>
              <a:gd name="connsiteY41" fmla="*/ 1831006 h 3289735"/>
              <a:gd name="connsiteX42" fmla="*/ 625197 w 8543357"/>
              <a:gd name="connsiteY42" fmla="*/ 1683850 h 3289735"/>
              <a:gd name="connsiteX43" fmla="*/ 64619 w 8543357"/>
              <a:gd name="connsiteY43" fmla="*/ 1683850 h 3289735"/>
              <a:gd name="connsiteX44" fmla="*/ 4556251 w 8543357"/>
              <a:gd name="connsiteY44" fmla="*/ 1270428 h 3289735"/>
              <a:gd name="connsiteX45" fmla="*/ 4514208 w 8543357"/>
              <a:gd name="connsiteY45" fmla="*/ 1284443 h 3289735"/>
              <a:gd name="connsiteX46" fmla="*/ 4514208 w 8543357"/>
              <a:gd name="connsiteY46" fmla="*/ 2195382 h 3289735"/>
              <a:gd name="connsiteX47" fmla="*/ 4556251 w 8543357"/>
              <a:gd name="connsiteY47" fmla="*/ 2209396 h 3289735"/>
              <a:gd name="connsiteX48" fmla="*/ 4598295 w 8543357"/>
              <a:gd name="connsiteY48" fmla="*/ 2195382 h 3289735"/>
              <a:gd name="connsiteX49" fmla="*/ 4598295 w 8543357"/>
              <a:gd name="connsiteY49" fmla="*/ 1284443 h 3289735"/>
              <a:gd name="connsiteX50" fmla="*/ 4556251 w 8543357"/>
              <a:gd name="connsiteY50" fmla="*/ 1270428 h 3289735"/>
              <a:gd name="connsiteX51" fmla="*/ 8153579 w 8543357"/>
              <a:gd name="connsiteY51" fmla="*/ 1033056 h 3289735"/>
              <a:gd name="connsiteX52" fmla="*/ 8038838 w 8543357"/>
              <a:gd name="connsiteY52" fmla="*/ 1067215 h 3289735"/>
              <a:gd name="connsiteX53" fmla="*/ 7814607 w 8543357"/>
              <a:gd name="connsiteY53" fmla="*/ 1417576 h 3289735"/>
              <a:gd name="connsiteX54" fmla="*/ 7912708 w 8543357"/>
              <a:gd name="connsiteY54" fmla="*/ 1557721 h 3289735"/>
              <a:gd name="connsiteX55" fmla="*/ 8087884 w 8543357"/>
              <a:gd name="connsiteY55" fmla="*/ 1557721 h 3289735"/>
              <a:gd name="connsiteX56" fmla="*/ 8221025 w 8543357"/>
              <a:gd name="connsiteY56" fmla="*/ 1403562 h 3289735"/>
              <a:gd name="connsiteX57" fmla="*/ 8221025 w 8543357"/>
              <a:gd name="connsiteY57" fmla="*/ 1109258 h 3289735"/>
              <a:gd name="connsiteX58" fmla="*/ 8153579 w 8543357"/>
              <a:gd name="connsiteY58" fmla="*/ 1033056 h 3289735"/>
              <a:gd name="connsiteX59" fmla="*/ 2916554 w 8543357"/>
              <a:gd name="connsiteY59" fmla="*/ 587330 h 3289735"/>
              <a:gd name="connsiteX60" fmla="*/ 2866084 w 8543357"/>
              <a:gd name="connsiteY60" fmla="*/ 616567 h 3289735"/>
              <a:gd name="connsiteX61" fmla="*/ 2580210 w 8543357"/>
              <a:gd name="connsiteY61" fmla="*/ 807951 h 3289735"/>
              <a:gd name="connsiteX62" fmla="*/ 2545176 w 8543357"/>
              <a:gd name="connsiteY62" fmla="*/ 955106 h 3289735"/>
              <a:gd name="connsiteX63" fmla="*/ 2916554 w 8543357"/>
              <a:gd name="connsiteY63" fmla="*/ 955106 h 3289735"/>
              <a:gd name="connsiteX64" fmla="*/ 6483234 w 8543357"/>
              <a:gd name="connsiteY64" fmla="*/ 379721 h 3289735"/>
              <a:gd name="connsiteX65" fmla="*/ 6483234 w 8543357"/>
              <a:gd name="connsiteY65" fmla="*/ 955106 h 3289735"/>
              <a:gd name="connsiteX66" fmla="*/ 7169941 w 8543357"/>
              <a:gd name="connsiteY66" fmla="*/ 955106 h 3289735"/>
              <a:gd name="connsiteX67" fmla="*/ 7120887 w 8543357"/>
              <a:gd name="connsiteY67" fmla="*/ 674818 h 3289735"/>
              <a:gd name="connsiteX68" fmla="*/ 6653454 w 8543357"/>
              <a:gd name="connsiteY68" fmla="*/ 426535 h 3289735"/>
              <a:gd name="connsiteX69" fmla="*/ 4514208 w 8543357"/>
              <a:gd name="connsiteY69" fmla="*/ 213698 h 3289735"/>
              <a:gd name="connsiteX70" fmla="*/ 4374787 w 8543357"/>
              <a:gd name="connsiteY70" fmla="*/ 218539 h 3289735"/>
              <a:gd name="connsiteX71" fmla="*/ 4226908 w 8543357"/>
              <a:gd name="connsiteY71" fmla="*/ 226355 h 3289735"/>
              <a:gd name="connsiteX72" fmla="*/ 3034107 w 8543357"/>
              <a:gd name="connsiteY72" fmla="*/ 519233 h 3289735"/>
              <a:gd name="connsiteX73" fmla="*/ 3000641 w 8543357"/>
              <a:gd name="connsiteY73" fmla="*/ 538620 h 3289735"/>
              <a:gd name="connsiteX74" fmla="*/ 3000641 w 8543357"/>
              <a:gd name="connsiteY74" fmla="*/ 955106 h 3289735"/>
              <a:gd name="connsiteX75" fmla="*/ 4514208 w 8543357"/>
              <a:gd name="connsiteY75" fmla="*/ 955106 h 3289735"/>
              <a:gd name="connsiteX76" fmla="*/ 4761218 w 8543357"/>
              <a:gd name="connsiteY76" fmla="*/ 208991 h 3289735"/>
              <a:gd name="connsiteX77" fmla="*/ 4598295 w 8543357"/>
              <a:gd name="connsiteY77" fmla="*/ 211751 h 3289735"/>
              <a:gd name="connsiteX78" fmla="*/ 4598295 w 8543357"/>
              <a:gd name="connsiteY78" fmla="*/ 955106 h 3289735"/>
              <a:gd name="connsiteX79" fmla="*/ 6399147 w 8543357"/>
              <a:gd name="connsiteY79" fmla="*/ 955106 h 3289735"/>
              <a:gd name="connsiteX80" fmla="*/ 6399147 w 8543357"/>
              <a:gd name="connsiteY80" fmla="*/ 356596 h 3289735"/>
              <a:gd name="connsiteX81" fmla="*/ 6353426 w 8543357"/>
              <a:gd name="connsiteY81" fmla="*/ 344022 h 3289735"/>
              <a:gd name="connsiteX82" fmla="*/ 4761218 w 8543357"/>
              <a:gd name="connsiteY82" fmla="*/ 208991 h 3289735"/>
              <a:gd name="connsiteX83" fmla="*/ 4770242 w 8543357"/>
              <a:gd name="connsiteY83" fmla="*/ 2 h 3289735"/>
              <a:gd name="connsiteX84" fmla="*/ 7534317 w 8543357"/>
              <a:gd name="connsiteY84" fmla="*/ 681821 h 3289735"/>
              <a:gd name="connsiteX85" fmla="*/ 7688476 w 8543357"/>
              <a:gd name="connsiteY85" fmla="*/ 737879 h 3289735"/>
              <a:gd name="connsiteX86" fmla="*/ 8192996 w 8543357"/>
              <a:gd name="connsiteY86" fmla="*/ 737879 h 3289735"/>
              <a:gd name="connsiteX87" fmla="*/ 8305111 w 8543357"/>
              <a:gd name="connsiteY87" fmla="*/ 849994 h 3289735"/>
              <a:gd name="connsiteX88" fmla="*/ 8305111 w 8543357"/>
              <a:gd name="connsiteY88" fmla="*/ 1557727 h 3289735"/>
              <a:gd name="connsiteX89" fmla="*/ 8543357 w 8543357"/>
              <a:gd name="connsiteY89" fmla="*/ 1767944 h 3289735"/>
              <a:gd name="connsiteX90" fmla="*/ 8543357 w 8543357"/>
              <a:gd name="connsiteY90" fmla="*/ 2370565 h 3289735"/>
              <a:gd name="connsiteX91" fmla="*/ 7975776 w 8543357"/>
              <a:gd name="connsiteY91" fmla="*/ 2608811 h 3289735"/>
              <a:gd name="connsiteX92" fmla="*/ 7625415 w 8543357"/>
              <a:gd name="connsiteY92" fmla="*/ 2608811 h 3289735"/>
              <a:gd name="connsiteX93" fmla="*/ 6917682 w 8543357"/>
              <a:gd name="connsiteY93" fmla="*/ 1901078 h 3289735"/>
              <a:gd name="connsiteX94" fmla="*/ 6209949 w 8543357"/>
              <a:gd name="connsiteY94" fmla="*/ 2608811 h 3289735"/>
              <a:gd name="connsiteX95" fmla="*/ 2299928 w 8543357"/>
              <a:gd name="connsiteY95" fmla="*/ 2608811 h 3289735"/>
              <a:gd name="connsiteX96" fmla="*/ 2299928 w 8543357"/>
              <a:gd name="connsiteY96" fmla="*/ 2594796 h 3289735"/>
              <a:gd name="connsiteX97" fmla="*/ 1592193 w 8543357"/>
              <a:gd name="connsiteY97" fmla="*/ 1887063 h 3289735"/>
              <a:gd name="connsiteX98" fmla="*/ 884460 w 8543357"/>
              <a:gd name="connsiteY98" fmla="*/ 2594796 h 3289735"/>
              <a:gd name="connsiteX99" fmla="*/ 884460 w 8543357"/>
              <a:gd name="connsiteY99" fmla="*/ 2608811 h 3289735"/>
              <a:gd name="connsiteX100" fmla="*/ 225789 w 8543357"/>
              <a:gd name="connsiteY100" fmla="*/ 2608811 h 3289735"/>
              <a:gd name="connsiteX101" fmla="*/ 1558 w 8543357"/>
              <a:gd name="connsiteY101" fmla="*/ 2391583 h 3289735"/>
              <a:gd name="connsiteX102" fmla="*/ 1558 w 8543357"/>
              <a:gd name="connsiteY102" fmla="*/ 1774948 h 3289735"/>
              <a:gd name="connsiteX103" fmla="*/ 506078 w 8543357"/>
              <a:gd name="connsiteY103" fmla="*/ 1333496 h 3289735"/>
              <a:gd name="connsiteX104" fmla="*/ 1991609 w 8543357"/>
              <a:gd name="connsiteY104" fmla="*/ 990139 h 3289735"/>
              <a:gd name="connsiteX105" fmla="*/ 2306931 w 8543357"/>
              <a:gd name="connsiteY105" fmla="*/ 786933 h 3289735"/>
              <a:gd name="connsiteX106" fmla="*/ 4268952 w 8543357"/>
              <a:gd name="connsiteY106" fmla="*/ 2124 h 3289735"/>
              <a:gd name="connsiteX107" fmla="*/ 4770242 w 8543357"/>
              <a:gd name="connsiteY107" fmla="*/ 2 h 328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543357" h="3289735">
                <a:moveTo>
                  <a:pt x="6928458" y="2439007"/>
                </a:moveTo>
                <a:cubicBezTo>
                  <a:pt x="7028720" y="2439007"/>
                  <a:pt x="7109999" y="2520286"/>
                  <a:pt x="7109999" y="2620548"/>
                </a:cubicBezTo>
                <a:cubicBezTo>
                  <a:pt x="7109999" y="2720810"/>
                  <a:pt x="7028720" y="2802089"/>
                  <a:pt x="6928458" y="2802089"/>
                </a:cubicBezTo>
                <a:cubicBezTo>
                  <a:pt x="6828196" y="2802089"/>
                  <a:pt x="6746917" y="2720810"/>
                  <a:pt x="6746917" y="2620548"/>
                </a:cubicBezTo>
                <a:cubicBezTo>
                  <a:pt x="6746917" y="2520286"/>
                  <a:pt x="6828196" y="2439007"/>
                  <a:pt x="6928458" y="2439007"/>
                </a:cubicBezTo>
                <a:close/>
                <a:moveTo>
                  <a:pt x="1585190" y="2416754"/>
                </a:moveTo>
                <a:cubicBezTo>
                  <a:pt x="1685452" y="2416754"/>
                  <a:pt x="1766731" y="2498033"/>
                  <a:pt x="1766731" y="2598295"/>
                </a:cubicBezTo>
                <a:cubicBezTo>
                  <a:pt x="1766731" y="2698557"/>
                  <a:pt x="1685452" y="2779836"/>
                  <a:pt x="1585190" y="2779836"/>
                </a:cubicBezTo>
                <a:cubicBezTo>
                  <a:pt x="1484928" y="2779836"/>
                  <a:pt x="1403649" y="2698557"/>
                  <a:pt x="1403649" y="2598295"/>
                </a:cubicBezTo>
                <a:cubicBezTo>
                  <a:pt x="1403649" y="2498033"/>
                  <a:pt x="1484928" y="2416754"/>
                  <a:pt x="1585190" y="2416754"/>
                </a:cubicBezTo>
                <a:close/>
                <a:moveTo>
                  <a:pt x="6925340" y="2293671"/>
                </a:moveTo>
                <a:cubicBezTo>
                  <a:pt x="6842849" y="2293671"/>
                  <a:pt x="6760359" y="2325141"/>
                  <a:pt x="6697422" y="2388080"/>
                </a:cubicBezTo>
                <a:cubicBezTo>
                  <a:pt x="6571542" y="2513953"/>
                  <a:pt x="6571542" y="2718042"/>
                  <a:pt x="6697415" y="2843921"/>
                </a:cubicBezTo>
                <a:cubicBezTo>
                  <a:pt x="6823295" y="2969801"/>
                  <a:pt x="7027383" y="2969794"/>
                  <a:pt x="7153263" y="2843921"/>
                </a:cubicBezTo>
                <a:cubicBezTo>
                  <a:pt x="7279136" y="2718042"/>
                  <a:pt x="7279136" y="2513953"/>
                  <a:pt x="7153263" y="2388080"/>
                </a:cubicBezTo>
                <a:cubicBezTo>
                  <a:pt x="7090323" y="2325141"/>
                  <a:pt x="7007831" y="2293671"/>
                  <a:pt x="6925340" y="2293671"/>
                </a:cubicBezTo>
                <a:close/>
                <a:moveTo>
                  <a:pt x="1582072" y="2271418"/>
                </a:moveTo>
                <a:cubicBezTo>
                  <a:pt x="1499581" y="2271418"/>
                  <a:pt x="1417091" y="2302888"/>
                  <a:pt x="1354154" y="2365827"/>
                </a:cubicBezTo>
                <a:cubicBezTo>
                  <a:pt x="1228274" y="2491700"/>
                  <a:pt x="1228274" y="2695789"/>
                  <a:pt x="1354147" y="2821668"/>
                </a:cubicBezTo>
                <a:cubicBezTo>
                  <a:pt x="1480027" y="2947548"/>
                  <a:pt x="1684115" y="2947541"/>
                  <a:pt x="1809995" y="2821668"/>
                </a:cubicBezTo>
                <a:cubicBezTo>
                  <a:pt x="1935868" y="2695789"/>
                  <a:pt x="1935868" y="2491700"/>
                  <a:pt x="1809995" y="2365827"/>
                </a:cubicBezTo>
                <a:cubicBezTo>
                  <a:pt x="1747055" y="2302888"/>
                  <a:pt x="1664563" y="2271418"/>
                  <a:pt x="1582072" y="2271418"/>
                </a:cubicBezTo>
                <a:close/>
                <a:moveTo>
                  <a:pt x="6928457" y="1951359"/>
                </a:moveTo>
                <a:cubicBezTo>
                  <a:pt x="7292833" y="1951359"/>
                  <a:pt x="7594140" y="2252666"/>
                  <a:pt x="7601151" y="2624052"/>
                </a:cubicBezTo>
                <a:cubicBezTo>
                  <a:pt x="7601151" y="2624052"/>
                  <a:pt x="7601151" y="2631056"/>
                  <a:pt x="7601151" y="2638067"/>
                </a:cubicBezTo>
                <a:cubicBezTo>
                  <a:pt x="7587136" y="2995431"/>
                  <a:pt x="7292833" y="3289735"/>
                  <a:pt x="6928457" y="3289735"/>
                </a:cubicBezTo>
                <a:cubicBezTo>
                  <a:pt x="6564082" y="3289735"/>
                  <a:pt x="6262768" y="3002442"/>
                  <a:pt x="6255764" y="2638067"/>
                </a:cubicBezTo>
                <a:cubicBezTo>
                  <a:pt x="6255764" y="2638067"/>
                  <a:pt x="6255764" y="2631056"/>
                  <a:pt x="6255764" y="2624052"/>
                </a:cubicBezTo>
                <a:cubicBezTo>
                  <a:pt x="6255764" y="2252666"/>
                  <a:pt x="6557071" y="1951359"/>
                  <a:pt x="6928457" y="1951359"/>
                </a:cubicBezTo>
                <a:close/>
                <a:moveTo>
                  <a:pt x="1585189" y="1929106"/>
                </a:moveTo>
                <a:cubicBezTo>
                  <a:pt x="1949565" y="1929106"/>
                  <a:pt x="2250872" y="2230413"/>
                  <a:pt x="2257883" y="2601799"/>
                </a:cubicBezTo>
                <a:cubicBezTo>
                  <a:pt x="2257883" y="2601799"/>
                  <a:pt x="2257883" y="2608803"/>
                  <a:pt x="2257883" y="2615814"/>
                </a:cubicBezTo>
                <a:cubicBezTo>
                  <a:pt x="2243868" y="2973178"/>
                  <a:pt x="1949565" y="3267482"/>
                  <a:pt x="1585189" y="3267482"/>
                </a:cubicBezTo>
                <a:cubicBezTo>
                  <a:pt x="1220814" y="3267482"/>
                  <a:pt x="919500" y="2980189"/>
                  <a:pt x="912496" y="2615814"/>
                </a:cubicBezTo>
                <a:cubicBezTo>
                  <a:pt x="912496" y="2615814"/>
                  <a:pt x="912496" y="2608803"/>
                  <a:pt x="912496" y="2601799"/>
                </a:cubicBezTo>
                <a:cubicBezTo>
                  <a:pt x="912496" y="2230413"/>
                  <a:pt x="1213803" y="1929106"/>
                  <a:pt x="1585189" y="1929106"/>
                </a:cubicBezTo>
                <a:close/>
                <a:moveTo>
                  <a:pt x="64619" y="1683850"/>
                </a:moveTo>
                <a:cubicBezTo>
                  <a:pt x="64619" y="1732905"/>
                  <a:pt x="64619" y="1831006"/>
                  <a:pt x="64619" y="1922096"/>
                </a:cubicBezTo>
                <a:cubicBezTo>
                  <a:pt x="64619" y="1971150"/>
                  <a:pt x="99659" y="2006183"/>
                  <a:pt x="148706" y="2006183"/>
                </a:cubicBezTo>
                <a:lnTo>
                  <a:pt x="520093" y="2006183"/>
                </a:lnTo>
                <a:cubicBezTo>
                  <a:pt x="534100" y="2006183"/>
                  <a:pt x="548114" y="1999179"/>
                  <a:pt x="562136" y="1978154"/>
                </a:cubicBezTo>
                <a:lnTo>
                  <a:pt x="667241" y="1831006"/>
                </a:lnTo>
                <a:cubicBezTo>
                  <a:pt x="702281" y="1774948"/>
                  <a:pt x="681255" y="1683850"/>
                  <a:pt x="625197" y="1683850"/>
                </a:cubicBezTo>
                <a:cubicBezTo>
                  <a:pt x="625197" y="1683850"/>
                  <a:pt x="78634" y="1683850"/>
                  <a:pt x="64619" y="1683850"/>
                </a:cubicBezTo>
                <a:close/>
                <a:moveTo>
                  <a:pt x="4556251" y="1270428"/>
                </a:moveTo>
                <a:cubicBezTo>
                  <a:pt x="4535226" y="1270428"/>
                  <a:pt x="4514208" y="1277439"/>
                  <a:pt x="4514208" y="1284443"/>
                </a:cubicBezTo>
                <a:lnTo>
                  <a:pt x="4514208" y="2195382"/>
                </a:lnTo>
                <a:cubicBezTo>
                  <a:pt x="4514208" y="2202385"/>
                  <a:pt x="4535226" y="2209396"/>
                  <a:pt x="4556251" y="2209396"/>
                </a:cubicBezTo>
                <a:cubicBezTo>
                  <a:pt x="4577269" y="2209396"/>
                  <a:pt x="4591291" y="2202385"/>
                  <a:pt x="4598295" y="2195382"/>
                </a:cubicBezTo>
                <a:lnTo>
                  <a:pt x="4598295" y="1284443"/>
                </a:lnTo>
                <a:cubicBezTo>
                  <a:pt x="4598295" y="1277439"/>
                  <a:pt x="4577269" y="1270428"/>
                  <a:pt x="4556251" y="1270428"/>
                </a:cubicBezTo>
                <a:close/>
                <a:moveTo>
                  <a:pt x="8153579" y="1033056"/>
                </a:moveTo>
                <a:cubicBezTo>
                  <a:pt x="8115915" y="1025173"/>
                  <a:pt x="8070368" y="1035684"/>
                  <a:pt x="8038838" y="1067215"/>
                </a:cubicBezTo>
                <a:cubicBezTo>
                  <a:pt x="7912708" y="1179330"/>
                  <a:pt x="7863661" y="1291446"/>
                  <a:pt x="7814607" y="1417576"/>
                </a:cubicBezTo>
                <a:cubicBezTo>
                  <a:pt x="7786578" y="1487649"/>
                  <a:pt x="7835632" y="1557721"/>
                  <a:pt x="7912708" y="1557721"/>
                </a:cubicBezTo>
                <a:lnTo>
                  <a:pt x="8087884" y="1557721"/>
                </a:lnTo>
                <a:cubicBezTo>
                  <a:pt x="8178982" y="1564732"/>
                  <a:pt x="8221025" y="1487649"/>
                  <a:pt x="8221025" y="1403562"/>
                </a:cubicBezTo>
                <a:lnTo>
                  <a:pt x="8221025" y="1109258"/>
                </a:lnTo>
                <a:cubicBezTo>
                  <a:pt x="8221025" y="1067215"/>
                  <a:pt x="8191243" y="1040939"/>
                  <a:pt x="8153579" y="1033056"/>
                </a:cubicBezTo>
                <a:close/>
                <a:moveTo>
                  <a:pt x="2916554" y="587330"/>
                </a:moveTo>
                <a:lnTo>
                  <a:pt x="2866084" y="616567"/>
                </a:lnTo>
                <a:cubicBezTo>
                  <a:pt x="2760209" y="682260"/>
                  <a:pt x="2666049" y="748390"/>
                  <a:pt x="2580210" y="807951"/>
                </a:cubicBezTo>
                <a:cubicBezTo>
                  <a:pt x="2545176" y="835980"/>
                  <a:pt x="2482107" y="955106"/>
                  <a:pt x="2545176" y="955106"/>
                </a:cubicBezTo>
                <a:lnTo>
                  <a:pt x="2916554" y="955106"/>
                </a:lnTo>
                <a:close/>
                <a:moveTo>
                  <a:pt x="6483234" y="379721"/>
                </a:moveTo>
                <a:lnTo>
                  <a:pt x="6483234" y="955106"/>
                </a:lnTo>
                <a:lnTo>
                  <a:pt x="7169941" y="955106"/>
                </a:lnTo>
                <a:cubicBezTo>
                  <a:pt x="7254028" y="955106"/>
                  <a:pt x="7261031" y="800948"/>
                  <a:pt x="7120887" y="674818"/>
                </a:cubicBezTo>
                <a:cubicBezTo>
                  <a:pt x="7004065" y="571243"/>
                  <a:pt x="6841909" y="490023"/>
                  <a:pt x="6653454" y="426535"/>
                </a:cubicBezTo>
                <a:close/>
                <a:moveTo>
                  <a:pt x="4514208" y="213698"/>
                </a:moveTo>
                <a:lnTo>
                  <a:pt x="4374787" y="218539"/>
                </a:lnTo>
                <a:cubicBezTo>
                  <a:pt x="4280968" y="222592"/>
                  <a:pt x="4226908" y="226355"/>
                  <a:pt x="4226908" y="226355"/>
                </a:cubicBezTo>
                <a:cubicBezTo>
                  <a:pt x="3710128" y="226355"/>
                  <a:pt x="3330204" y="360477"/>
                  <a:pt x="3034107" y="519233"/>
                </a:cubicBezTo>
                <a:lnTo>
                  <a:pt x="3000641" y="538620"/>
                </a:lnTo>
                <a:lnTo>
                  <a:pt x="3000641" y="955106"/>
                </a:lnTo>
                <a:lnTo>
                  <a:pt x="4514208" y="955106"/>
                </a:lnTo>
                <a:close/>
                <a:moveTo>
                  <a:pt x="4761218" y="208991"/>
                </a:moveTo>
                <a:lnTo>
                  <a:pt x="4598295" y="211751"/>
                </a:lnTo>
                <a:lnTo>
                  <a:pt x="4598295" y="955106"/>
                </a:lnTo>
                <a:lnTo>
                  <a:pt x="6399147" y="955106"/>
                </a:lnTo>
                <a:lnTo>
                  <a:pt x="6399147" y="356596"/>
                </a:lnTo>
                <a:lnTo>
                  <a:pt x="6353426" y="344022"/>
                </a:lnTo>
                <a:cubicBezTo>
                  <a:pt x="5828439" y="226736"/>
                  <a:pt x="5198565" y="205816"/>
                  <a:pt x="4761218" y="208991"/>
                </a:cubicBezTo>
                <a:close/>
                <a:moveTo>
                  <a:pt x="4770242" y="2"/>
                </a:moveTo>
                <a:cubicBezTo>
                  <a:pt x="5907985" y="-288"/>
                  <a:pt x="6823084" y="56427"/>
                  <a:pt x="7534317" y="681821"/>
                </a:cubicBezTo>
                <a:cubicBezTo>
                  <a:pt x="7576361" y="716861"/>
                  <a:pt x="7632418" y="737879"/>
                  <a:pt x="7688476" y="737879"/>
                </a:cubicBezTo>
                <a:lnTo>
                  <a:pt x="8192996" y="737879"/>
                </a:lnTo>
                <a:cubicBezTo>
                  <a:pt x="8256065" y="737879"/>
                  <a:pt x="8305111" y="786933"/>
                  <a:pt x="8305111" y="849994"/>
                </a:cubicBezTo>
                <a:lnTo>
                  <a:pt x="8305111" y="1557727"/>
                </a:lnTo>
                <a:cubicBezTo>
                  <a:pt x="8431241" y="1557727"/>
                  <a:pt x="8536353" y="1655829"/>
                  <a:pt x="8543357" y="1767944"/>
                </a:cubicBezTo>
                <a:lnTo>
                  <a:pt x="8543357" y="2370565"/>
                </a:lnTo>
                <a:lnTo>
                  <a:pt x="7975776" y="2608811"/>
                </a:lnTo>
                <a:lnTo>
                  <a:pt x="7625415" y="2608811"/>
                </a:lnTo>
                <a:cubicBezTo>
                  <a:pt x="7625415" y="2216406"/>
                  <a:pt x="7310086" y="1901078"/>
                  <a:pt x="6917682" y="1901078"/>
                </a:cubicBezTo>
                <a:cubicBezTo>
                  <a:pt x="6525277" y="1901078"/>
                  <a:pt x="6209949" y="2216406"/>
                  <a:pt x="6209949" y="2608811"/>
                </a:cubicBezTo>
                <a:lnTo>
                  <a:pt x="2299928" y="2608811"/>
                </a:lnTo>
                <a:cubicBezTo>
                  <a:pt x="2299928" y="2608811"/>
                  <a:pt x="2299928" y="2601800"/>
                  <a:pt x="2299928" y="2594796"/>
                </a:cubicBezTo>
                <a:cubicBezTo>
                  <a:pt x="2299928" y="2202392"/>
                  <a:pt x="1984598" y="1887063"/>
                  <a:pt x="1592193" y="1887063"/>
                </a:cubicBezTo>
                <a:cubicBezTo>
                  <a:pt x="1199789" y="1887063"/>
                  <a:pt x="884460" y="2202392"/>
                  <a:pt x="884460" y="2594796"/>
                </a:cubicBezTo>
                <a:cubicBezTo>
                  <a:pt x="884460" y="2594796"/>
                  <a:pt x="884460" y="2601800"/>
                  <a:pt x="884460" y="2608811"/>
                </a:cubicBezTo>
                <a:lnTo>
                  <a:pt x="225789" y="2608811"/>
                </a:lnTo>
                <a:cubicBezTo>
                  <a:pt x="106662" y="2608811"/>
                  <a:pt x="1558" y="2510710"/>
                  <a:pt x="1558" y="2391583"/>
                </a:cubicBezTo>
                <a:lnTo>
                  <a:pt x="1558" y="1774948"/>
                </a:lnTo>
                <a:cubicBezTo>
                  <a:pt x="1558" y="1774948"/>
                  <a:pt x="-54500" y="1480644"/>
                  <a:pt x="506078" y="1333496"/>
                </a:cubicBezTo>
                <a:cubicBezTo>
                  <a:pt x="912497" y="1228384"/>
                  <a:pt x="1592193" y="1095251"/>
                  <a:pt x="1991609" y="990139"/>
                </a:cubicBezTo>
                <a:cubicBezTo>
                  <a:pt x="2159782" y="948095"/>
                  <a:pt x="2215835" y="864009"/>
                  <a:pt x="2306931" y="786933"/>
                </a:cubicBezTo>
                <a:cubicBezTo>
                  <a:pt x="2573206" y="555691"/>
                  <a:pt x="3365024" y="9128"/>
                  <a:pt x="4268952" y="2124"/>
                </a:cubicBezTo>
                <a:cubicBezTo>
                  <a:pt x="4440629" y="1248"/>
                  <a:pt x="4607708" y="43"/>
                  <a:pt x="4770242" y="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B1CD1624-0BC5-4B90-9F10-B695AD6CB62D}"/>
              </a:ext>
            </a:extLst>
          </p:cNvPr>
          <p:cNvGrpSpPr/>
          <p:nvPr/>
        </p:nvGrpSpPr>
        <p:grpSpPr>
          <a:xfrm>
            <a:off x="1363376" y="2958354"/>
            <a:ext cx="849849" cy="1014336"/>
            <a:chOff x="3570" y="619306"/>
            <a:chExt cx="4703649" cy="5614032"/>
          </a:xfrm>
          <a:solidFill>
            <a:schemeClr val="accent6"/>
          </a:solidFill>
        </p:grpSpPr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7789E12D-1507-481D-95A3-80978CBAB36E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30F519F6-01A3-46E3-B3C5-66FB67ED1C7D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7FEF45FD-5D98-42D1-8BFA-B8BFD6DC1A26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F9E7FA29-B827-471B-A71A-B3EC0C133DF9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895C66AD-2F6A-4A4F-B618-03BB161AC983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168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2019-04-25T02:32:29Z</dcterms:modified>
</cp:coreProperties>
</file>