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1032-43BE-B992-6801380CDBD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1032-43BE-B992-6801380CDB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1032-43BE-B992-6801380CDBD5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15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032-43BE-B992-6801380CD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13D-42A8-AEF8-11C1C666EE8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413D-42A8-AEF8-11C1C666EE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413D-42A8-AEF8-11C1C666EE8D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35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3D-42A8-AEF8-11C1C666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0AE-4AA3-B990-23637EF0176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40AE-4AA3-B990-23637EF017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40AE-4AA3-B990-23637EF0176C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8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0AE-4AA3-B990-23637EF01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22" name="Chart 11">
            <a:extLst>
              <a:ext uri="{FF2B5EF4-FFF2-40B4-BE49-F238E27FC236}">
                <a16:creationId xmlns:a16="http://schemas.microsoft.com/office/drawing/2014/main" id="{56C7B872-9FAD-4DEC-A821-45CD94293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7132622"/>
              </p:ext>
            </p:extLst>
          </p:nvPr>
        </p:nvGraphicFramePr>
        <p:xfrm>
          <a:off x="817278" y="2288593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23" name="Chart 11">
            <a:extLst>
              <a:ext uri="{FF2B5EF4-FFF2-40B4-BE49-F238E27FC236}">
                <a16:creationId xmlns:a16="http://schemas.microsoft.com/office/drawing/2014/main" id="{3D441403-A34B-4692-9990-D1826DE0B5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4941340"/>
              </p:ext>
            </p:extLst>
          </p:nvPr>
        </p:nvGraphicFramePr>
        <p:xfrm>
          <a:off x="4437115" y="2288593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24" name="Chart 11">
            <a:extLst>
              <a:ext uri="{FF2B5EF4-FFF2-40B4-BE49-F238E27FC236}">
                <a16:creationId xmlns:a16="http://schemas.microsoft.com/office/drawing/2014/main" id="{040118AC-1DC9-41EC-ACF4-A3D0D07D4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4705480"/>
              </p:ext>
            </p:extLst>
          </p:nvPr>
        </p:nvGraphicFramePr>
        <p:xfrm>
          <a:off x="8056952" y="2288593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25" name="TextBox 724">
            <a:extLst>
              <a:ext uri="{FF2B5EF4-FFF2-40B4-BE49-F238E27FC236}">
                <a16:creationId xmlns:a16="http://schemas.microsoft.com/office/drawing/2014/main" id="{AA6D2E82-9D0F-4F28-886E-7F1B85940325}"/>
              </a:ext>
            </a:extLst>
          </p:cNvPr>
          <p:cNvSpPr txBox="1"/>
          <p:nvPr/>
        </p:nvSpPr>
        <p:spPr>
          <a:xfrm>
            <a:off x="1448401" y="4586116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$234,400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26" name="그룹 725">
            <a:extLst>
              <a:ext uri="{FF2B5EF4-FFF2-40B4-BE49-F238E27FC236}">
                <a16:creationId xmlns:a16="http://schemas.microsoft.com/office/drawing/2014/main" id="{5C3A6331-A0B0-4ADC-A731-E5F0D152354F}"/>
              </a:ext>
            </a:extLst>
          </p:cNvPr>
          <p:cNvGrpSpPr/>
          <p:nvPr/>
        </p:nvGrpSpPr>
        <p:grpSpPr>
          <a:xfrm>
            <a:off x="1448401" y="5063184"/>
            <a:ext cx="1980000" cy="1133703"/>
            <a:chOff x="1176391" y="5072910"/>
            <a:chExt cx="1980000" cy="1133703"/>
          </a:xfrm>
        </p:grpSpPr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FB1F0BAC-8C2A-4C44-82AF-B38CA3D9B709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98DBF264-027A-4088-A0FF-3E4A6252B917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9" name="TextBox 728">
            <a:extLst>
              <a:ext uri="{FF2B5EF4-FFF2-40B4-BE49-F238E27FC236}">
                <a16:creationId xmlns:a16="http://schemas.microsoft.com/office/drawing/2014/main" id="{968CD4B6-14E5-4140-BCB2-4002976C0BBB}"/>
              </a:ext>
            </a:extLst>
          </p:cNvPr>
          <p:cNvSpPr txBox="1"/>
          <p:nvPr/>
        </p:nvSpPr>
        <p:spPr>
          <a:xfrm>
            <a:off x="5068238" y="4586116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$262,400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30" name="그룹 729">
            <a:extLst>
              <a:ext uri="{FF2B5EF4-FFF2-40B4-BE49-F238E27FC236}">
                <a16:creationId xmlns:a16="http://schemas.microsoft.com/office/drawing/2014/main" id="{346967B6-F9D7-412D-9901-2BA473D7580C}"/>
              </a:ext>
            </a:extLst>
          </p:cNvPr>
          <p:cNvGrpSpPr/>
          <p:nvPr/>
        </p:nvGrpSpPr>
        <p:grpSpPr>
          <a:xfrm>
            <a:off x="5068238" y="5063184"/>
            <a:ext cx="1980000" cy="1133703"/>
            <a:chOff x="4134259" y="5072910"/>
            <a:chExt cx="1980000" cy="1133703"/>
          </a:xfrm>
        </p:grpSpPr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B3A1F712-5814-4BF9-BD10-E310506E554B}"/>
                </a:ext>
              </a:extLst>
            </p:cNvPr>
            <p:cNvSpPr txBox="1"/>
            <p:nvPr/>
          </p:nvSpPr>
          <p:spPr>
            <a:xfrm>
              <a:off x="4134259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5675A694-EB7F-4698-83D7-F19E05BD47C7}"/>
                </a:ext>
              </a:extLst>
            </p:cNvPr>
            <p:cNvSpPr txBox="1"/>
            <p:nvPr/>
          </p:nvSpPr>
          <p:spPr>
            <a:xfrm>
              <a:off x="4134259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3" name="TextBox 732">
            <a:extLst>
              <a:ext uri="{FF2B5EF4-FFF2-40B4-BE49-F238E27FC236}">
                <a16:creationId xmlns:a16="http://schemas.microsoft.com/office/drawing/2014/main" id="{85280AE2-8D69-4940-AA6A-BB3DB53C6F24}"/>
              </a:ext>
            </a:extLst>
          </p:cNvPr>
          <p:cNvSpPr txBox="1"/>
          <p:nvPr/>
        </p:nvSpPr>
        <p:spPr>
          <a:xfrm>
            <a:off x="8688075" y="4586116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$303,400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34" name="그룹 733">
            <a:extLst>
              <a:ext uri="{FF2B5EF4-FFF2-40B4-BE49-F238E27FC236}">
                <a16:creationId xmlns:a16="http://schemas.microsoft.com/office/drawing/2014/main" id="{828AA594-42B8-4A3E-A281-09747780703B}"/>
              </a:ext>
            </a:extLst>
          </p:cNvPr>
          <p:cNvGrpSpPr/>
          <p:nvPr/>
        </p:nvGrpSpPr>
        <p:grpSpPr>
          <a:xfrm>
            <a:off x="8688075" y="5063184"/>
            <a:ext cx="1980000" cy="1133703"/>
            <a:chOff x="6163987" y="5072910"/>
            <a:chExt cx="1980000" cy="1133703"/>
          </a:xfrm>
        </p:grpSpPr>
        <p:sp>
          <p:nvSpPr>
            <p:cNvPr id="735" name="TextBox 734">
              <a:extLst>
                <a:ext uri="{FF2B5EF4-FFF2-40B4-BE49-F238E27FC236}">
                  <a16:creationId xmlns:a16="http://schemas.microsoft.com/office/drawing/2014/main" id="{BAEDA46D-5EE2-4D0C-A186-4730CCA676CC}"/>
                </a:ext>
              </a:extLst>
            </p:cNvPr>
            <p:cNvSpPr txBox="1"/>
            <p:nvPr/>
          </p:nvSpPr>
          <p:spPr>
            <a:xfrm>
              <a:off x="6163987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B1763537-CFA9-4B59-9687-DECB87295A9C}"/>
                </a:ext>
              </a:extLst>
            </p:cNvPr>
            <p:cNvSpPr txBox="1"/>
            <p:nvPr/>
          </p:nvSpPr>
          <p:spPr>
            <a:xfrm>
              <a:off x="6163987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7" name="TextBox 736">
            <a:extLst>
              <a:ext uri="{FF2B5EF4-FFF2-40B4-BE49-F238E27FC236}">
                <a16:creationId xmlns:a16="http://schemas.microsoft.com/office/drawing/2014/main" id="{50993DA9-C09C-465E-BBC9-A62998F46EEA}"/>
              </a:ext>
            </a:extLst>
          </p:cNvPr>
          <p:cNvSpPr txBox="1"/>
          <p:nvPr/>
        </p:nvSpPr>
        <p:spPr>
          <a:xfrm>
            <a:off x="2152408" y="3966109"/>
            <a:ext cx="182078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343A0D5D-1A9D-48DA-BE05-C91366C3F435}"/>
              </a:ext>
            </a:extLst>
          </p:cNvPr>
          <p:cNvSpPr txBox="1"/>
          <p:nvPr/>
        </p:nvSpPr>
        <p:spPr>
          <a:xfrm>
            <a:off x="5764153" y="3966109"/>
            <a:ext cx="182078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67E1AD77-FBC7-48CB-AC37-BB89EA462F5C}"/>
              </a:ext>
            </a:extLst>
          </p:cNvPr>
          <p:cNvSpPr txBox="1"/>
          <p:nvPr/>
        </p:nvSpPr>
        <p:spPr>
          <a:xfrm>
            <a:off x="9375898" y="3966109"/>
            <a:ext cx="182078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0" name="TextBox 739">
            <a:extLst>
              <a:ext uri="{FF2B5EF4-FFF2-40B4-BE49-F238E27FC236}">
                <a16:creationId xmlns:a16="http://schemas.microsoft.com/office/drawing/2014/main" id="{605EBE74-8DCB-4D0C-ACD5-30EEABED67BC}"/>
              </a:ext>
            </a:extLst>
          </p:cNvPr>
          <p:cNvSpPr txBox="1"/>
          <p:nvPr/>
        </p:nvSpPr>
        <p:spPr>
          <a:xfrm>
            <a:off x="957284" y="3281667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1" name="TextBox 740">
            <a:extLst>
              <a:ext uri="{FF2B5EF4-FFF2-40B4-BE49-F238E27FC236}">
                <a16:creationId xmlns:a16="http://schemas.microsoft.com/office/drawing/2014/main" id="{F97562F4-9239-4754-A61C-A9E869A233C9}"/>
              </a:ext>
            </a:extLst>
          </p:cNvPr>
          <p:cNvSpPr txBox="1"/>
          <p:nvPr/>
        </p:nvSpPr>
        <p:spPr>
          <a:xfrm>
            <a:off x="2508404" y="2815820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39E11E89-A367-431A-BD99-E3C195DB86F4}"/>
              </a:ext>
            </a:extLst>
          </p:cNvPr>
          <p:cNvSpPr txBox="1"/>
          <p:nvPr/>
        </p:nvSpPr>
        <p:spPr>
          <a:xfrm>
            <a:off x="5132702" y="2815820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3" name="TextBox 742">
            <a:extLst>
              <a:ext uri="{FF2B5EF4-FFF2-40B4-BE49-F238E27FC236}">
                <a16:creationId xmlns:a16="http://schemas.microsoft.com/office/drawing/2014/main" id="{67E95B35-314A-420B-B883-86C13BE223C2}"/>
              </a:ext>
            </a:extLst>
          </p:cNvPr>
          <p:cNvSpPr txBox="1"/>
          <p:nvPr/>
        </p:nvSpPr>
        <p:spPr>
          <a:xfrm>
            <a:off x="6546206" y="3218457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4" name="TextBox 743">
            <a:extLst>
              <a:ext uri="{FF2B5EF4-FFF2-40B4-BE49-F238E27FC236}">
                <a16:creationId xmlns:a16="http://schemas.microsoft.com/office/drawing/2014/main" id="{E01BE2D9-BC40-494D-921E-EFF6DC3635CA}"/>
              </a:ext>
            </a:extLst>
          </p:cNvPr>
          <p:cNvSpPr txBox="1"/>
          <p:nvPr/>
        </p:nvSpPr>
        <p:spPr>
          <a:xfrm>
            <a:off x="8156565" y="3401874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16%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5" name="TextBox 744">
            <a:extLst>
              <a:ext uri="{FF2B5EF4-FFF2-40B4-BE49-F238E27FC236}">
                <a16:creationId xmlns:a16="http://schemas.microsoft.com/office/drawing/2014/main" id="{43D911A2-526C-4427-BF4D-1A76FA53E703}"/>
              </a:ext>
            </a:extLst>
          </p:cNvPr>
          <p:cNvSpPr txBox="1"/>
          <p:nvPr/>
        </p:nvSpPr>
        <p:spPr>
          <a:xfrm>
            <a:off x="9544394" y="2815820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84%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6" name="Trapezoid 3">
            <a:extLst>
              <a:ext uri="{FF2B5EF4-FFF2-40B4-BE49-F238E27FC236}">
                <a16:creationId xmlns:a16="http://schemas.microsoft.com/office/drawing/2014/main" id="{E2F82F01-FEF5-4309-9457-2C14C4715665}"/>
              </a:ext>
            </a:extLst>
          </p:cNvPr>
          <p:cNvSpPr>
            <a:spLocks noChangeAspect="1"/>
          </p:cNvSpPr>
          <p:nvPr/>
        </p:nvSpPr>
        <p:spPr>
          <a:xfrm>
            <a:off x="5031531" y="3906608"/>
            <a:ext cx="479145" cy="48833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47" name="Freeform 14">
            <a:extLst>
              <a:ext uri="{FF2B5EF4-FFF2-40B4-BE49-F238E27FC236}">
                <a16:creationId xmlns:a16="http://schemas.microsoft.com/office/drawing/2014/main" id="{0D26E60C-0853-4629-968F-8FD05E2EDFE4}"/>
              </a:ext>
            </a:extLst>
          </p:cNvPr>
          <p:cNvSpPr>
            <a:spLocks noChangeAspect="1"/>
          </p:cNvSpPr>
          <p:nvPr/>
        </p:nvSpPr>
        <p:spPr>
          <a:xfrm>
            <a:off x="1360433" y="3890171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8" name="Freeform 22">
            <a:extLst>
              <a:ext uri="{FF2B5EF4-FFF2-40B4-BE49-F238E27FC236}">
                <a16:creationId xmlns:a16="http://schemas.microsoft.com/office/drawing/2014/main" id="{C054C0A6-87FC-458E-9E52-788212E5FA8D}"/>
              </a:ext>
            </a:extLst>
          </p:cNvPr>
          <p:cNvSpPr>
            <a:spLocks noChangeAspect="1"/>
          </p:cNvSpPr>
          <p:nvPr/>
        </p:nvSpPr>
        <p:spPr>
          <a:xfrm rot="8580000">
            <a:off x="8458100" y="3916356"/>
            <a:ext cx="470092" cy="468839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0B75290B-24DA-4C51-8CB6-391DEFC9126B}"/>
              </a:ext>
            </a:extLst>
          </p:cNvPr>
          <p:cNvSpPr txBox="1"/>
          <p:nvPr/>
        </p:nvSpPr>
        <p:spPr>
          <a:xfrm>
            <a:off x="8138926" y="1796978"/>
            <a:ext cx="30782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r>
              <a:rPr lang="ko-KR" altLang="en-US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Here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50" name="TextBox 749">
            <a:extLst>
              <a:ext uri="{FF2B5EF4-FFF2-40B4-BE49-F238E27FC236}">
                <a16:creationId xmlns:a16="http://schemas.microsoft.com/office/drawing/2014/main" id="{C3EE9292-F3FA-4D28-B8A5-617845CB710C}"/>
              </a:ext>
            </a:extLst>
          </p:cNvPr>
          <p:cNvSpPr txBox="1"/>
          <p:nvPr/>
        </p:nvSpPr>
        <p:spPr>
          <a:xfrm>
            <a:off x="4519089" y="1801896"/>
            <a:ext cx="30782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r>
              <a:rPr lang="ko-KR" altLang="en-US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Here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51" name="TextBox 750">
            <a:extLst>
              <a:ext uri="{FF2B5EF4-FFF2-40B4-BE49-F238E27FC236}">
                <a16:creationId xmlns:a16="http://schemas.microsoft.com/office/drawing/2014/main" id="{1B08A5AC-8C12-47E5-AA7D-163DAEE73364}"/>
              </a:ext>
            </a:extLst>
          </p:cNvPr>
          <p:cNvSpPr txBox="1"/>
          <p:nvPr/>
        </p:nvSpPr>
        <p:spPr>
          <a:xfrm>
            <a:off x="899252" y="1806814"/>
            <a:ext cx="30782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r>
              <a:rPr lang="ko-KR" altLang="en-US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Here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11241</TotalTime>
  <Words>107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2022-10-25T05:59:38Z</dcterms:modified>
</cp:coreProperties>
</file>