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grpSp>
        <p:nvGrpSpPr>
          <p:cNvPr id="185" name="Group 184">
            <a:extLst>
              <a:ext uri="{FF2B5EF4-FFF2-40B4-BE49-F238E27FC236}">
                <a16:creationId xmlns:a16="http://schemas.microsoft.com/office/drawing/2014/main" id="{16D4F0F6-2E8A-4D8C-9C54-C09849003A24}"/>
              </a:ext>
            </a:extLst>
          </p:cNvPr>
          <p:cNvGrpSpPr/>
          <p:nvPr/>
        </p:nvGrpSpPr>
        <p:grpSpPr>
          <a:xfrm rot="2964982">
            <a:off x="5266770" y="2177546"/>
            <a:ext cx="638377" cy="431395"/>
            <a:chOff x="6689507" y="2040656"/>
            <a:chExt cx="720081" cy="442512"/>
          </a:xfrm>
        </p:grpSpPr>
        <p:sp>
          <p:nvSpPr>
            <p:cNvPr id="186" name="Rounded Rectangle 56">
              <a:extLst>
                <a:ext uri="{FF2B5EF4-FFF2-40B4-BE49-F238E27FC236}">
                  <a16:creationId xmlns:a16="http://schemas.microsoft.com/office/drawing/2014/main" id="{B4CADCF9-C275-4E44-9C47-FBEDFF35F92A}"/>
                </a:ext>
              </a:extLst>
            </p:cNvPr>
            <p:cNvSpPr/>
            <p:nvPr/>
          </p:nvSpPr>
          <p:spPr>
            <a:xfrm>
              <a:off x="6689508" y="2040656"/>
              <a:ext cx="720080" cy="442512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7" name="Rectangle 186">
              <a:extLst>
                <a:ext uri="{FF2B5EF4-FFF2-40B4-BE49-F238E27FC236}">
                  <a16:creationId xmlns:a16="http://schemas.microsoft.com/office/drawing/2014/main" id="{1B2F9F2E-4651-4B0B-8E49-F2FF2CA3094B}"/>
                </a:ext>
              </a:extLst>
            </p:cNvPr>
            <p:cNvSpPr/>
            <p:nvPr/>
          </p:nvSpPr>
          <p:spPr>
            <a:xfrm>
              <a:off x="6689507" y="2285765"/>
              <a:ext cx="720000" cy="108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pic>
        <p:nvPicPr>
          <p:cNvPr id="188" name="Picture 187" descr="E:\002-KIMS BUSINESS\000-B-KIMS-소스 분류-2014\02-OBJECTS-모컴-액션-이미지\05-모니터\01-imac-kims수정-모니터.png">
            <a:extLst>
              <a:ext uri="{FF2B5EF4-FFF2-40B4-BE49-F238E27FC236}">
                <a16:creationId xmlns:a16="http://schemas.microsoft.com/office/drawing/2014/main" id="{C1AAF0A3-8BCD-424A-A431-25145E22B6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40928" y="2133531"/>
            <a:ext cx="3836304" cy="3637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9" name="그림 개체 틀 2">
            <a:extLst>
              <a:ext uri="{FF2B5EF4-FFF2-40B4-BE49-F238E27FC236}">
                <a16:creationId xmlns:a16="http://schemas.microsoft.com/office/drawing/2014/main" id="{F96C047C-CF3B-4809-852A-ED67E10C7B4A}"/>
              </a:ext>
            </a:extLst>
          </p:cNvPr>
          <p:cNvSpPr txBox="1">
            <a:spLocks/>
          </p:cNvSpPr>
          <p:nvPr/>
        </p:nvSpPr>
        <p:spPr>
          <a:xfrm flipH="1">
            <a:off x="611727" y="2300852"/>
            <a:ext cx="3494703" cy="2330081"/>
          </a:xfrm>
          <a:custGeom>
            <a:avLst/>
            <a:gdLst>
              <a:gd name="connsiteX0" fmla="*/ 0 w 4495800"/>
              <a:gd name="connsiteY0" fmla="*/ 0 h 2593057"/>
              <a:gd name="connsiteX1" fmla="*/ 4495800 w 4495800"/>
              <a:gd name="connsiteY1" fmla="*/ 0 h 2593057"/>
              <a:gd name="connsiteX2" fmla="*/ 4495800 w 4495800"/>
              <a:gd name="connsiteY2" fmla="*/ 2593057 h 2593057"/>
              <a:gd name="connsiteX3" fmla="*/ 0 w 4495800"/>
              <a:gd name="connsiteY3" fmla="*/ 2593057 h 2593057"/>
              <a:gd name="connsiteX4" fmla="*/ 0 w 4495800"/>
              <a:gd name="connsiteY4" fmla="*/ 0 h 2593057"/>
              <a:gd name="connsiteX0" fmla="*/ 0 w 4495800"/>
              <a:gd name="connsiteY0" fmla="*/ 656948 h 3250005"/>
              <a:gd name="connsiteX1" fmla="*/ 2951085 w 4495800"/>
              <a:gd name="connsiteY1" fmla="*/ 0 h 3250005"/>
              <a:gd name="connsiteX2" fmla="*/ 4495800 w 4495800"/>
              <a:gd name="connsiteY2" fmla="*/ 3250005 h 3250005"/>
              <a:gd name="connsiteX3" fmla="*/ 0 w 4495800"/>
              <a:gd name="connsiteY3" fmla="*/ 3250005 h 3250005"/>
              <a:gd name="connsiteX4" fmla="*/ 0 w 4495800"/>
              <a:gd name="connsiteY4" fmla="*/ 656948 h 3250005"/>
              <a:gd name="connsiteX0" fmla="*/ 106532 w 4602332"/>
              <a:gd name="connsiteY0" fmla="*/ 656948 h 3250005"/>
              <a:gd name="connsiteX1" fmla="*/ 3057617 w 4602332"/>
              <a:gd name="connsiteY1" fmla="*/ 0 h 3250005"/>
              <a:gd name="connsiteX2" fmla="*/ 4602332 w 4602332"/>
              <a:gd name="connsiteY2" fmla="*/ 3250005 h 3250005"/>
              <a:gd name="connsiteX3" fmla="*/ 0 w 4602332"/>
              <a:gd name="connsiteY3" fmla="*/ 2584180 h 3250005"/>
              <a:gd name="connsiteX4" fmla="*/ 106532 w 4602332"/>
              <a:gd name="connsiteY4" fmla="*/ 656948 h 3250005"/>
              <a:gd name="connsiteX0" fmla="*/ 106532 w 3057617"/>
              <a:gd name="connsiteY0" fmla="*/ 656948 h 2584180"/>
              <a:gd name="connsiteX1" fmla="*/ 3057617 w 3057617"/>
              <a:gd name="connsiteY1" fmla="*/ 0 h 2584180"/>
              <a:gd name="connsiteX2" fmla="*/ 2196483 w 3057617"/>
              <a:gd name="connsiteY2" fmla="*/ 2122541 h 2584180"/>
              <a:gd name="connsiteX3" fmla="*/ 0 w 3057617"/>
              <a:gd name="connsiteY3" fmla="*/ 2584180 h 2584180"/>
              <a:gd name="connsiteX4" fmla="*/ 106532 w 3057617"/>
              <a:gd name="connsiteY4" fmla="*/ 656948 h 2584180"/>
              <a:gd name="connsiteX0" fmla="*/ 106532 w 3057617"/>
              <a:gd name="connsiteY0" fmla="*/ 656948 h 2681834"/>
              <a:gd name="connsiteX1" fmla="*/ 3057617 w 3057617"/>
              <a:gd name="connsiteY1" fmla="*/ 0 h 2681834"/>
              <a:gd name="connsiteX2" fmla="*/ 2897819 w 3057617"/>
              <a:gd name="connsiteY2" fmla="*/ 2681834 h 2681834"/>
              <a:gd name="connsiteX3" fmla="*/ 0 w 3057617"/>
              <a:gd name="connsiteY3" fmla="*/ 2584180 h 2681834"/>
              <a:gd name="connsiteX4" fmla="*/ 106532 w 3057617"/>
              <a:gd name="connsiteY4" fmla="*/ 656948 h 2681834"/>
              <a:gd name="connsiteX0" fmla="*/ 0 w 2951085"/>
              <a:gd name="connsiteY0" fmla="*/ 656948 h 2681834"/>
              <a:gd name="connsiteX1" fmla="*/ 2951085 w 2951085"/>
              <a:gd name="connsiteY1" fmla="*/ 0 h 2681834"/>
              <a:gd name="connsiteX2" fmla="*/ 2791287 w 2951085"/>
              <a:gd name="connsiteY2" fmla="*/ 2681834 h 2681834"/>
              <a:gd name="connsiteX3" fmla="*/ 594804 w 2951085"/>
              <a:gd name="connsiteY3" fmla="*/ 2335605 h 2681834"/>
              <a:gd name="connsiteX4" fmla="*/ 0 w 2951085"/>
              <a:gd name="connsiteY4" fmla="*/ 656948 h 2681834"/>
              <a:gd name="connsiteX0" fmla="*/ 115409 w 3066494"/>
              <a:gd name="connsiteY0" fmla="*/ 656948 h 2681834"/>
              <a:gd name="connsiteX1" fmla="*/ 3066494 w 3066494"/>
              <a:gd name="connsiteY1" fmla="*/ 0 h 2681834"/>
              <a:gd name="connsiteX2" fmla="*/ 2906696 w 3066494"/>
              <a:gd name="connsiteY2" fmla="*/ 2681834 h 2681834"/>
              <a:gd name="connsiteX3" fmla="*/ 0 w 3066494"/>
              <a:gd name="connsiteY3" fmla="*/ 2557547 h 2681834"/>
              <a:gd name="connsiteX4" fmla="*/ 115409 w 3066494"/>
              <a:gd name="connsiteY4" fmla="*/ 656948 h 2681834"/>
              <a:gd name="connsiteX0" fmla="*/ 115409 w 2906696"/>
              <a:gd name="connsiteY0" fmla="*/ 292964 h 2317850"/>
              <a:gd name="connsiteX1" fmla="*/ 2853430 w 2906696"/>
              <a:gd name="connsiteY1" fmla="*/ 0 h 2317850"/>
              <a:gd name="connsiteX2" fmla="*/ 2906696 w 2906696"/>
              <a:gd name="connsiteY2" fmla="*/ 2317850 h 2317850"/>
              <a:gd name="connsiteX3" fmla="*/ 0 w 2906696"/>
              <a:gd name="connsiteY3" fmla="*/ 2193563 h 2317850"/>
              <a:gd name="connsiteX4" fmla="*/ 115409 w 2906696"/>
              <a:gd name="connsiteY4" fmla="*/ 292964 h 2317850"/>
              <a:gd name="connsiteX0" fmla="*/ 115409 w 3057617"/>
              <a:gd name="connsiteY0" fmla="*/ 648071 h 2672957"/>
              <a:gd name="connsiteX1" fmla="*/ 3057617 w 3057617"/>
              <a:gd name="connsiteY1" fmla="*/ 0 h 2672957"/>
              <a:gd name="connsiteX2" fmla="*/ 2906696 w 3057617"/>
              <a:gd name="connsiteY2" fmla="*/ 2672957 h 2672957"/>
              <a:gd name="connsiteX3" fmla="*/ 0 w 3057617"/>
              <a:gd name="connsiteY3" fmla="*/ 2548670 h 2672957"/>
              <a:gd name="connsiteX4" fmla="*/ 115409 w 3057617"/>
              <a:gd name="connsiteY4" fmla="*/ 648071 h 2672957"/>
              <a:gd name="connsiteX0" fmla="*/ 115409 w 2971257"/>
              <a:gd name="connsiteY0" fmla="*/ 510911 h 2535797"/>
              <a:gd name="connsiteX1" fmla="*/ 2971257 w 2971257"/>
              <a:gd name="connsiteY1" fmla="*/ 0 h 2535797"/>
              <a:gd name="connsiteX2" fmla="*/ 2906696 w 2971257"/>
              <a:gd name="connsiteY2" fmla="*/ 2535797 h 2535797"/>
              <a:gd name="connsiteX3" fmla="*/ 0 w 2971257"/>
              <a:gd name="connsiteY3" fmla="*/ 2411510 h 2535797"/>
              <a:gd name="connsiteX4" fmla="*/ 115409 w 2971257"/>
              <a:gd name="connsiteY4" fmla="*/ 510911 h 2535797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0669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115409 w 3077937"/>
              <a:gd name="connsiteY0" fmla="*/ 668391 h 2568990"/>
              <a:gd name="connsiteX1" fmla="*/ 3077937 w 3077937"/>
              <a:gd name="connsiteY1" fmla="*/ 0 h 2568990"/>
              <a:gd name="connsiteX2" fmla="*/ 2769536 w 3077937"/>
              <a:gd name="connsiteY2" fmla="*/ 2535797 h 2568990"/>
              <a:gd name="connsiteX3" fmla="*/ 0 w 3077937"/>
              <a:gd name="connsiteY3" fmla="*/ 2568990 h 2568990"/>
              <a:gd name="connsiteX4" fmla="*/ 115409 w 3077937"/>
              <a:gd name="connsiteY4" fmla="*/ 668391 h 2568990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1685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0 w 2962528"/>
              <a:gd name="connsiteY0" fmla="*/ 668391 h 2693277"/>
              <a:gd name="connsiteX1" fmla="*/ 2962528 w 2962528"/>
              <a:gd name="connsiteY1" fmla="*/ 0 h 2693277"/>
              <a:gd name="connsiteX2" fmla="*/ 2801447 w 2962528"/>
              <a:gd name="connsiteY2" fmla="*/ 2693277 h 2693277"/>
              <a:gd name="connsiteX3" fmla="*/ 331631 w 2962528"/>
              <a:gd name="connsiteY3" fmla="*/ 2289590 h 2693277"/>
              <a:gd name="connsiteX4" fmla="*/ 0 w 2962528"/>
              <a:gd name="connsiteY4" fmla="*/ 668391 h 2693277"/>
              <a:gd name="connsiteX0" fmla="*/ 120489 w 3083017"/>
              <a:gd name="connsiteY0" fmla="*/ 66839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20489 w 3083017"/>
              <a:gd name="connsiteY4" fmla="*/ 668391 h 2693277"/>
              <a:gd name="connsiteX0" fmla="*/ 262729 w 3083017"/>
              <a:gd name="connsiteY0" fmla="*/ 84111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262729 w 3083017"/>
              <a:gd name="connsiteY4" fmla="*/ 841111 h 2693277"/>
              <a:gd name="connsiteX0" fmla="*/ 105249 w 3083017"/>
              <a:gd name="connsiteY0" fmla="*/ 70903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05249 w 3083017"/>
              <a:gd name="connsiteY4" fmla="*/ 709031 h 2693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83017" h="2693277">
                <a:moveTo>
                  <a:pt x="105249" y="709031"/>
                </a:moveTo>
                <a:lnTo>
                  <a:pt x="3083017" y="0"/>
                </a:lnTo>
                <a:lnTo>
                  <a:pt x="2921936" y="2693277"/>
                </a:lnTo>
                <a:lnTo>
                  <a:pt x="0" y="2574070"/>
                </a:lnTo>
                <a:lnTo>
                  <a:pt x="105249" y="709031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 w="25400">
            <a:noFill/>
          </a:ln>
          <a:effectLst/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indent="0" algn="ctr" defTabSz="914400" rtl="0" eaLnBrk="1" latinLnBrk="1" hangingPunct="1">
              <a:buFontTx/>
              <a:buNone/>
              <a:defRPr sz="1600" kern="1200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>
              <a:latin typeface="+mn-lt"/>
            </a:endParaRPr>
          </a:p>
        </p:txBody>
      </p:sp>
      <p:sp>
        <p:nvSpPr>
          <p:cNvPr id="190" name="Freeform 52">
            <a:extLst>
              <a:ext uri="{FF2B5EF4-FFF2-40B4-BE49-F238E27FC236}">
                <a16:creationId xmlns:a16="http://schemas.microsoft.com/office/drawing/2014/main" id="{C9C833DF-B66F-4CD7-A248-63D50F242BCF}"/>
              </a:ext>
            </a:extLst>
          </p:cNvPr>
          <p:cNvSpPr/>
          <p:nvPr/>
        </p:nvSpPr>
        <p:spPr>
          <a:xfrm>
            <a:off x="611365" y="2299980"/>
            <a:ext cx="1511553" cy="2333255"/>
          </a:xfrm>
          <a:custGeom>
            <a:avLst/>
            <a:gdLst>
              <a:gd name="connsiteX0" fmla="*/ 1391479 w 1534602"/>
              <a:gd name="connsiteY0" fmla="*/ 286247 h 2631882"/>
              <a:gd name="connsiteX1" fmla="*/ 1534602 w 1534602"/>
              <a:gd name="connsiteY1" fmla="*/ 858741 h 2631882"/>
              <a:gd name="connsiteX2" fmla="*/ 1152940 w 1534602"/>
              <a:gd name="connsiteY2" fmla="*/ 1789043 h 2631882"/>
              <a:gd name="connsiteX3" fmla="*/ 1534602 w 1534602"/>
              <a:gd name="connsiteY3" fmla="*/ 2576223 h 2631882"/>
              <a:gd name="connsiteX4" fmla="*/ 198783 w 1534602"/>
              <a:gd name="connsiteY4" fmla="*/ 2631882 h 2631882"/>
              <a:gd name="connsiteX5" fmla="*/ 0 w 1534602"/>
              <a:gd name="connsiteY5" fmla="*/ 0 h 2631882"/>
              <a:gd name="connsiteX6" fmla="*/ 1391479 w 1534602"/>
              <a:gd name="connsiteY6" fmla="*/ 286247 h 2631882"/>
              <a:gd name="connsiteX0" fmla="*/ 1391479 w 1534602"/>
              <a:gd name="connsiteY0" fmla="*/ 286247 h 2631882"/>
              <a:gd name="connsiteX1" fmla="*/ 1534602 w 1534602"/>
              <a:gd name="connsiteY1" fmla="*/ 858741 h 2631882"/>
              <a:gd name="connsiteX2" fmla="*/ 1152940 w 1534602"/>
              <a:gd name="connsiteY2" fmla="*/ 1789043 h 2631882"/>
              <a:gd name="connsiteX3" fmla="*/ 1534602 w 1534602"/>
              <a:gd name="connsiteY3" fmla="*/ 2576223 h 2631882"/>
              <a:gd name="connsiteX4" fmla="*/ 198783 w 1534602"/>
              <a:gd name="connsiteY4" fmla="*/ 2631882 h 2631882"/>
              <a:gd name="connsiteX5" fmla="*/ 0 w 1534602"/>
              <a:gd name="connsiteY5" fmla="*/ 0 h 2631882"/>
              <a:gd name="connsiteX6" fmla="*/ 1391479 w 1534602"/>
              <a:gd name="connsiteY6" fmla="*/ 286247 h 2631882"/>
              <a:gd name="connsiteX0" fmla="*/ 1391479 w 1534602"/>
              <a:gd name="connsiteY0" fmla="*/ 286247 h 2631882"/>
              <a:gd name="connsiteX1" fmla="*/ 1534602 w 1534602"/>
              <a:gd name="connsiteY1" fmla="*/ 858741 h 2631882"/>
              <a:gd name="connsiteX2" fmla="*/ 1152940 w 1534602"/>
              <a:gd name="connsiteY2" fmla="*/ 1789043 h 2631882"/>
              <a:gd name="connsiteX3" fmla="*/ 1534602 w 1534602"/>
              <a:gd name="connsiteY3" fmla="*/ 2576223 h 2631882"/>
              <a:gd name="connsiteX4" fmla="*/ 198783 w 1534602"/>
              <a:gd name="connsiteY4" fmla="*/ 2631882 h 2631882"/>
              <a:gd name="connsiteX5" fmla="*/ 0 w 1534602"/>
              <a:gd name="connsiteY5" fmla="*/ 0 h 2631882"/>
              <a:gd name="connsiteX6" fmla="*/ 1391479 w 1534602"/>
              <a:gd name="connsiteY6" fmla="*/ 286247 h 2631882"/>
              <a:gd name="connsiteX0" fmla="*/ 1391479 w 1534602"/>
              <a:gd name="connsiteY0" fmla="*/ 286247 h 2631882"/>
              <a:gd name="connsiteX1" fmla="*/ 1534602 w 1534602"/>
              <a:gd name="connsiteY1" fmla="*/ 858741 h 2631882"/>
              <a:gd name="connsiteX2" fmla="*/ 1152940 w 1534602"/>
              <a:gd name="connsiteY2" fmla="*/ 1789043 h 2631882"/>
              <a:gd name="connsiteX3" fmla="*/ 1534602 w 1534602"/>
              <a:gd name="connsiteY3" fmla="*/ 2576223 h 2631882"/>
              <a:gd name="connsiteX4" fmla="*/ 198783 w 1534602"/>
              <a:gd name="connsiteY4" fmla="*/ 2631882 h 2631882"/>
              <a:gd name="connsiteX5" fmla="*/ 0 w 1534602"/>
              <a:gd name="connsiteY5" fmla="*/ 0 h 2631882"/>
              <a:gd name="connsiteX6" fmla="*/ 1391479 w 1534602"/>
              <a:gd name="connsiteY6" fmla="*/ 286247 h 2631882"/>
              <a:gd name="connsiteX0" fmla="*/ 1391479 w 1534602"/>
              <a:gd name="connsiteY0" fmla="*/ 286247 h 2631882"/>
              <a:gd name="connsiteX1" fmla="*/ 1534602 w 1534602"/>
              <a:gd name="connsiteY1" fmla="*/ 858741 h 2631882"/>
              <a:gd name="connsiteX2" fmla="*/ 1152940 w 1534602"/>
              <a:gd name="connsiteY2" fmla="*/ 1789043 h 2631882"/>
              <a:gd name="connsiteX3" fmla="*/ 1534602 w 1534602"/>
              <a:gd name="connsiteY3" fmla="*/ 2576223 h 2631882"/>
              <a:gd name="connsiteX4" fmla="*/ 166977 w 1534602"/>
              <a:gd name="connsiteY4" fmla="*/ 2631882 h 2631882"/>
              <a:gd name="connsiteX5" fmla="*/ 0 w 1534602"/>
              <a:gd name="connsiteY5" fmla="*/ 0 h 2631882"/>
              <a:gd name="connsiteX6" fmla="*/ 1391479 w 1534602"/>
              <a:gd name="connsiteY6" fmla="*/ 286247 h 2631882"/>
              <a:gd name="connsiteX0" fmla="*/ 1391479 w 1550504"/>
              <a:gd name="connsiteY0" fmla="*/ 286247 h 2631882"/>
              <a:gd name="connsiteX1" fmla="*/ 1534602 w 1550504"/>
              <a:gd name="connsiteY1" fmla="*/ 858741 h 2631882"/>
              <a:gd name="connsiteX2" fmla="*/ 1152940 w 1550504"/>
              <a:gd name="connsiteY2" fmla="*/ 1789043 h 2631882"/>
              <a:gd name="connsiteX3" fmla="*/ 1550504 w 1550504"/>
              <a:gd name="connsiteY3" fmla="*/ 2600077 h 2631882"/>
              <a:gd name="connsiteX4" fmla="*/ 166977 w 1550504"/>
              <a:gd name="connsiteY4" fmla="*/ 2631882 h 2631882"/>
              <a:gd name="connsiteX5" fmla="*/ 0 w 1550504"/>
              <a:gd name="connsiteY5" fmla="*/ 0 h 2631882"/>
              <a:gd name="connsiteX6" fmla="*/ 1391479 w 1550504"/>
              <a:gd name="connsiteY6" fmla="*/ 286247 h 2631882"/>
              <a:gd name="connsiteX0" fmla="*/ 1391479 w 1550504"/>
              <a:gd name="connsiteY0" fmla="*/ 286247 h 2631882"/>
              <a:gd name="connsiteX1" fmla="*/ 1478943 w 1550504"/>
              <a:gd name="connsiteY1" fmla="*/ 906449 h 2631882"/>
              <a:gd name="connsiteX2" fmla="*/ 1152940 w 1550504"/>
              <a:gd name="connsiteY2" fmla="*/ 1789043 h 2631882"/>
              <a:gd name="connsiteX3" fmla="*/ 1550504 w 1550504"/>
              <a:gd name="connsiteY3" fmla="*/ 2600077 h 2631882"/>
              <a:gd name="connsiteX4" fmla="*/ 166977 w 1550504"/>
              <a:gd name="connsiteY4" fmla="*/ 2631882 h 2631882"/>
              <a:gd name="connsiteX5" fmla="*/ 0 w 1550504"/>
              <a:gd name="connsiteY5" fmla="*/ 0 h 2631882"/>
              <a:gd name="connsiteX6" fmla="*/ 1391479 w 1550504"/>
              <a:gd name="connsiteY6" fmla="*/ 286247 h 2631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50504" h="2631882">
                <a:moveTo>
                  <a:pt x="1391479" y="286247"/>
                </a:moveTo>
                <a:lnTo>
                  <a:pt x="1478943" y="906449"/>
                </a:lnTo>
                <a:cubicBezTo>
                  <a:pt x="1216550" y="1327869"/>
                  <a:pt x="1129087" y="1566406"/>
                  <a:pt x="1152940" y="1789043"/>
                </a:cubicBezTo>
                <a:cubicBezTo>
                  <a:pt x="1192696" y="2115047"/>
                  <a:pt x="1423283" y="2337684"/>
                  <a:pt x="1550504" y="2600077"/>
                </a:cubicBezTo>
                <a:lnTo>
                  <a:pt x="166977" y="2631882"/>
                </a:lnTo>
                <a:lnTo>
                  <a:pt x="0" y="0"/>
                </a:lnTo>
                <a:lnTo>
                  <a:pt x="1391479" y="28624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91" name="Freeform 51">
            <a:extLst>
              <a:ext uri="{FF2B5EF4-FFF2-40B4-BE49-F238E27FC236}">
                <a16:creationId xmlns:a16="http://schemas.microsoft.com/office/drawing/2014/main" id="{8DF64B46-3473-4897-81A9-108BB91B4F6C}"/>
              </a:ext>
            </a:extLst>
          </p:cNvPr>
          <p:cNvSpPr/>
          <p:nvPr/>
        </p:nvSpPr>
        <p:spPr>
          <a:xfrm>
            <a:off x="1929205" y="2314628"/>
            <a:ext cx="3811360" cy="1577538"/>
          </a:xfrm>
          <a:custGeom>
            <a:avLst/>
            <a:gdLst>
              <a:gd name="connsiteX0" fmla="*/ 3418711 w 3909575"/>
              <a:gd name="connsiteY0" fmla="*/ 1537 h 1788689"/>
              <a:gd name="connsiteX1" fmla="*/ 3368419 w 3909575"/>
              <a:gd name="connsiteY1" fmla="*/ 121871 h 1788689"/>
              <a:gd name="connsiteX2" fmla="*/ 3176755 w 3909575"/>
              <a:gd name="connsiteY2" fmla="*/ 166181 h 1788689"/>
              <a:gd name="connsiteX3" fmla="*/ 3416930 w 3909575"/>
              <a:gd name="connsiteY3" fmla="*/ 157930 h 1788689"/>
              <a:gd name="connsiteX4" fmla="*/ 3701848 w 3909575"/>
              <a:gd name="connsiteY4" fmla="*/ 27103 h 1788689"/>
              <a:gd name="connsiteX5" fmla="*/ 3909575 w 3909575"/>
              <a:gd name="connsiteY5" fmla="*/ 58533 h 1788689"/>
              <a:gd name="connsiteX6" fmla="*/ 3805270 w 3909575"/>
              <a:gd name="connsiteY6" fmla="*/ 99736 h 1788689"/>
              <a:gd name="connsiteX7" fmla="*/ 3852640 w 3909575"/>
              <a:gd name="connsiteY7" fmla="*/ 168423 h 1788689"/>
              <a:gd name="connsiteX8" fmla="*/ 3340943 w 3909575"/>
              <a:gd name="connsiteY8" fmla="*/ 360744 h 1788689"/>
              <a:gd name="connsiteX9" fmla="*/ 3212947 w 3909575"/>
              <a:gd name="connsiteY9" fmla="*/ 436602 h 1788689"/>
              <a:gd name="connsiteX10" fmla="*/ 2793493 w 3909575"/>
              <a:gd name="connsiteY10" fmla="*/ 469443 h 1788689"/>
              <a:gd name="connsiteX11" fmla="*/ 2633496 w 3909575"/>
              <a:gd name="connsiteY11" fmla="*/ 559844 h 1788689"/>
              <a:gd name="connsiteX12" fmla="*/ 2633496 w 3909575"/>
              <a:gd name="connsiteY12" fmla="*/ 563552 h 1788689"/>
              <a:gd name="connsiteX13" fmla="*/ 2496374 w 3909575"/>
              <a:gd name="connsiteY13" fmla="*/ 661511 h 1788689"/>
              <a:gd name="connsiteX14" fmla="*/ 707665 w 3909575"/>
              <a:gd name="connsiteY14" fmla="*/ 1778584 h 1788689"/>
              <a:gd name="connsiteX15" fmla="*/ 0 w 3909575"/>
              <a:gd name="connsiteY15" fmla="*/ 251933 h 1788689"/>
              <a:gd name="connsiteX16" fmla="*/ 723568 w 3909575"/>
              <a:gd name="connsiteY16" fmla="*/ 410960 h 1788689"/>
              <a:gd name="connsiteX17" fmla="*/ 906449 w 3909575"/>
              <a:gd name="connsiteY17" fmla="*/ 1110675 h 1788689"/>
              <a:gd name="connsiteX18" fmla="*/ 2334017 w 3909575"/>
              <a:gd name="connsiteY18" fmla="*/ 349554 h 1788689"/>
              <a:gd name="connsiteX19" fmla="*/ 2664775 w 3909575"/>
              <a:gd name="connsiteY19" fmla="*/ 145840 h 1788689"/>
              <a:gd name="connsiteX20" fmla="*/ 3107886 w 3909575"/>
              <a:gd name="connsiteY20" fmla="*/ 44315 h 1788689"/>
              <a:gd name="connsiteX21" fmla="*/ 3418711 w 3909575"/>
              <a:gd name="connsiteY21" fmla="*/ 1537 h 1788689"/>
              <a:gd name="connsiteX0" fmla="*/ 3418711 w 3909575"/>
              <a:gd name="connsiteY0" fmla="*/ 1537 h 1788689"/>
              <a:gd name="connsiteX1" fmla="*/ 3368419 w 3909575"/>
              <a:gd name="connsiteY1" fmla="*/ 121871 h 1788689"/>
              <a:gd name="connsiteX2" fmla="*/ 3176755 w 3909575"/>
              <a:gd name="connsiteY2" fmla="*/ 166181 h 1788689"/>
              <a:gd name="connsiteX3" fmla="*/ 3416930 w 3909575"/>
              <a:gd name="connsiteY3" fmla="*/ 157930 h 1788689"/>
              <a:gd name="connsiteX4" fmla="*/ 3701848 w 3909575"/>
              <a:gd name="connsiteY4" fmla="*/ 27103 h 1788689"/>
              <a:gd name="connsiteX5" fmla="*/ 3909575 w 3909575"/>
              <a:gd name="connsiteY5" fmla="*/ 58533 h 1788689"/>
              <a:gd name="connsiteX6" fmla="*/ 3805270 w 3909575"/>
              <a:gd name="connsiteY6" fmla="*/ 99736 h 1788689"/>
              <a:gd name="connsiteX7" fmla="*/ 3852640 w 3909575"/>
              <a:gd name="connsiteY7" fmla="*/ 168423 h 1788689"/>
              <a:gd name="connsiteX8" fmla="*/ 3340943 w 3909575"/>
              <a:gd name="connsiteY8" fmla="*/ 360744 h 1788689"/>
              <a:gd name="connsiteX9" fmla="*/ 3212947 w 3909575"/>
              <a:gd name="connsiteY9" fmla="*/ 436602 h 1788689"/>
              <a:gd name="connsiteX10" fmla="*/ 2793493 w 3909575"/>
              <a:gd name="connsiteY10" fmla="*/ 469443 h 1788689"/>
              <a:gd name="connsiteX11" fmla="*/ 2633496 w 3909575"/>
              <a:gd name="connsiteY11" fmla="*/ 559844 h 1788689"/>
              <a:gd name="connsiteX12" fmla="*/ 2496374 w 3909575"/>
              <a:gd name="connsiteY12" fmla="*/ 661511 h 1788689"/>
              <a:gd name="connsiteX13" fmla="*/ 707665 w 3909575"/>
              <a:gd name="connsiteY13" fmla="*/ 1778584 h 1788689"/>
              <a:gd name="connsiteX14" fmla="*/ 0 w 3909575"/>
              <a:gd name="connsiteY14" fmla="*/ 251933 h 1788689"/>
              <a:gd name="connsiteX15" fmla="*/ 723568 w 3909575"/>
              <a:gd name="connsiteY15" fmla="*/ 410960 h 1788689"/>
              <a:gd name="connsiteX16" fmla="*/ 906449 w 3909575"/>
              <a:gd name="connsiteY16" fmla="*/ 1110675 h 1788689"/>
              <a:gd name="connsiteX17" fmla="*/ 2334017 w 3909575"/>
              <a:gd name="connsiteY17" fmla="*/ 349554 h 1788689"/>
              <a:gd name="connsiteX18" fmla="*/ 2664775 w 3909575"/>
              <a:gd name="connsiteY18" fmla="*/ 145840 h 1788689"/>
              <a:gd name="connsiteX19" fmla="*/ 3107886 w 3909575"/>
              <a:gd name="connsiteY19" fmla="*/ 44315 h 1788689"/>
              <a:gd name="connsiteX20" fmla="*/ 3418711 w 3909575"/>
              <a:gd name="connsiteY20" fmla="*/ 1537 h 1788689"/>
              <a:gd name="connsiteX0" fmla="*/ 3418711 w 3909575"/>
              <a:gd name="connsiteY0" fmla="*/ 1537 h 1788689"/>
              <a:gd name="connsiteX1" fmla="*/ 3368419 w 3909575"/>
              <a:gd name="connsiteY1" fmla="*/ 121871 h 1788689"/>
              <a:gd name="connsiteX2" fmla="*/ 3176755 w 3909575"/>
              <a:gd name="connsiteY2" fmla="*/ 166181 h 1788689"/>
              <a:gd name="connsiteX3" fmla="*/ 3416930 w 3909575"/>
              <a:gd name="connsiteY3" fmla="*/ 157930 h 1788689"/>
              <a:gd name="connsiteX4" fmla="*/ 3701848 w 3909575"/>
              <a:gd name="connsiteY4" fmla="*/ 27103 h 1788689"/>
              <a:gd name="connsiteX5" fmla="*/ 3909575 w 3909575"/>
              <a:gd name="connsiteY5" fmla="*/ 58533 h 1788689"/>
              <a:gd name="connsiteX6" fmla="*/ 3805270 w 3909575"/>
              <a:gd name="connsiteY6" fmla="*/ 99736 h 1788689"/>
              <a:gd name="connsiteX7" fmla="*/ 3852640 w 3909575"/>
              <a:gd name="connsiteY7" fmla="*/ 168423 h 1788689"/>
              <a:gd name="connsiteX8" fmla="*/ 3340943 w 3909575"/>
              <a:gd name="connsiteY8" fmla="*/ 360744 h 1788689"/>
              <a:gd name="connsiteX9" fmla="*/ 3212947 w 3909575"/>
              <a:gd name="connsiteY9" fmla="*/ 436602 h 1788689"/>
              <a:gd name="connsiteX10" fmla="*/ 2793493 w 3909575"/>
              <a:gd name="connsiteY10" fmla="*/ 469443 h 1788689"/>
              <a:gd name="connsiteX11" fmla="*/ 2496374 w 3909575"/>
              <a:gd name="connsiteY11" fmla="*/ 661511 h 1788689"/>
              <a:gd name="connsiteX12" fmla="*/ 707665 w 3909575"/>
              <a:gd name="connsiteY12" fmla="*/ 1778584 h 1788689"/>
              <a:gd name="connsiteX13" fmla="*/ 0 w 3909575"/>
              <a:gd name="connsiteY13" fmla="*/ 251933 h 1788689"/>
              <a:gd name="connsiteX14" fmla="*/ 723568 w 3909575"/>
              <a:gd name="connsiteY14" fmla="*/ 410960 h 1788689"/>
              <a:gd name="connsiteX15" fmla="*/ 906449 w 3909575"/>
              <a:gd name="connsiteY15" fmla="*/ 1110675 h 1788689"/>
              <a:gd name="connsiteX16" fmla="*/ 2334017 w 3909575"/>
              <a:gd name="connsiteY16" fmla="*/ 349554 h 1788689"/>
              <a:gd name="connsiteX17" fmla="*/ 2664775 w 3909575"/>
              <a:gd name="connsiteY17" fmla="*/ 145840 h 1788689"/>
              <a:gd name="connsiteX18" fmla="*/ 3107886 w 3909575"/>
              <a:gd name="connsiteY18" fmla="*/ 44315 h 1788689"/>
              <a:gd name="connsiteX19" fmla="*/ 3418711 w 3909575"/>
              <a:gd name="connsiteY19" fmla="*/ 1537 h 1788689"/>
              <a:gd name="connsiteX0" fmla="*/ 3418711 w 3909575"/>
              <a:gd name="connsiteY0" fmla="*/ 1537 h 1779443"/>
              <a:gd name="connsiteX1" fmla="*/ 3368419 w 3909575"/>
              <a:gd name="connsiteY1" fmla="*/ 121871 h 1779443"/>
              <a:gd name="connsiteX2" fmla="*/ 3176755 w 3909575"/>
              <a:gd name="connsiteY2" fmla="*/ 166181 h 1779443"/>
              <a:gd name="connsiteX3" fmla="*/ 3416930 w 3909575"/>
              <a:gd name="connsiteY3" fmla="*/ 157930 h 1779443"/>
              <a:gd name="connsiteX4" fmla="*/ 3701848 w 3909575"/>
              <a:gd name="connsiteY4" fmla="*/ 27103 h 1779443"/>
              <a:gd name="connsiteX5" fmla="*/ 3909575 w 3909575"/>
              <a:gd name="connsiteY5" fmla="*/ 58533 h 1779443"/>
              <a:gd name="connsiteX6" fmla="*/ 3805270 w 3909575"/>
              <a:gd name="connsiteY6" fmla="*/ 99736 h 1779443"/>
              <a:gd name="connsiteX7" fmla="*/ 3852640 w 3909575"/>
              <a:gd name="connsiteY7" fmla="*/ 168423 h 1779443"/>
              <a:gd name="connsiteX8" fmla="*/ 3340943 w 3909575"/>
              <a:gd name="connsiteY8" fmla="*/ 360744 h 1779443"/>
              <a:gd name="connsiteX9" fmla="*/ 3212947 w 3909575"/>
              <a:gd name="connsiteY9" fmla="*/ 436602 h 1779443"/>
              <a:gd name="connsiteX10" fmla="*/ 2793493 w 3909575"/>
              <a:gd name="connsiteY10" fmla="*/ 469443 h 1779443"/>
              <a:gd name="connsiteX11" fmla="*/ 707665 w 3909575"/>
              <a:gd name="connsiteY11" fmla="*/ 1778584 h 1779443"/>
              <a:gd name="connsiteX12" fmla="*/ 0 w 3909575"/>
              <a:gd name="connsiteY12" fmla="*/ 251933 h 1779443"/>
              <a:gd name="connsiteX13" fmla="*/ 723568 w 3909575"/>
              <a:gd name="connsiteY13" fmla="*/ 410960 h 1779443"/>
              <a:gd name="connsiteX14" fmla="*/ 906449 w 3909575"/>
              <a:gd name="connsiteY14" fmla="*/ 1110675 h 1779443"/>
              <a:gd name="connsiteX15" fmla="*/ 2334017 w 3909575"/>
              <a:gd name="connsiteY15" fmla="*/ 349554 h 1779443"/>
              <a:gd name="connsiteX16" fmla="*/ 2664775 w 3909575"/>
              <a:gd name="connsiteY16" fmla="*/ 145840 h 1779443"/>
              <a:gd name="connsiteX17" fmla="*/ 3107886 w 3909575"/>
              <a:gd name="connsiteY17" fmla="*/ 44315 h 1779443"/>
              <a:gd name="connsiteX18" fmla="*/ 3418711 w 3909575"/>
              <a:gd name="connsiteY18" fmla="*/ 1537 h 1779443"/>
              <a:gd name="connsiteX0" fmla="*/ 3418711 w 3909575"/>
              <a:gd name="connsiteY0" fmla="*/ 1537 h 1779443"/>
              <a:gd name="connsiteX1" fmla="*/ 3368419 w 3909575"/>
              <a:gd name="connsiteY1" fmla="*/ 121871 h 1779443"/>
              <a:gd name="connsiteX2" fmla="*/ 3176755 w 3909575"/>
              <a:gd name="connsiteY2" fmla="*/ 166181 h 1779443"/>
              <a:gd name="connsiteX3" fmla="*/ 3416930 w 3909575"/>
              <a:gd name="connsiteY3" fmla="*/ 157930 h 1779443"/>
              <a:gd name="connsiteX4" fmla="*/ 3701848 w 3909575"/>
              <a:gd name="connsiteY4" fmla="*/ 27103 h 1779443"/>
              <a:gd name="connsiteX5" fmla="*/ 3909575 w 3909575"/>
              <a:gd name="connsiteY5" fmla="*/ 58533 h 1779443"/>
              <a:gd name="connsiteX6" fmla="*/ 3805270 w 3909575"/>
              <a:gd name="connsiteY6" fmla="*/ 99736 h 1779443"/>
              <a:gd name="connsiteX7" fmla="*/ 3852640 w 3909575"/>
              <a:gd name="connsiteY7" fmla="*/ 168423 h 1779443"/>
              <a:gd name="connsiteX8" fmla="*/ 3340943 w 3909575"/>
              <a:gd name="connsiteY8" fmla="*/ 360744 h 1779443"/>
              <a:gd name="connsiteX9" fmla="*/ 3212947 w 3909575"/>
              <a:gd name="connsiteY9" fmla="*/ 436602 h 1779443"/>
              <a:gd name="connsiteX10" fmla="*/ 2793493 w 3909575"/>
              <a:gd name="connsiteY10" fmla="*/ 469443 h 1779443"/>
              <a:gd name="connsiteX11" fmla="*/ 707665 w 3909575"/>
              <a:gd name="connsiteY11" fmla="*/ 1778584 h 1779443"/>
              <a:gd name="connsiteX12" fmla="*/ 0 w 3909575"/>
              <a:gd name="connsiteY12" fmla="*/ 251933 h 1779443"/>
              <a:gd name="connsiteX13" fmla="*/ 723568 w 3909575"/>
              <a:gd name="connsiteY13" fmla="*/ 410960 h 1779443"/>
              <a:gd name="connsiteX14" fmla="*/ 906449 w 3909575"/>
              <a:gd name="connsiteY14" fmla="*/ 1110675 h 1779443"/>
              <a:gd name="connsiteX15" fmla="*/ 2664775 w 3909575"/>
              <a:gd name="connsiteY15" fmla="*/ 145840 h 1779443"/>
              <a:gd name="connsiteX16" fmla="*/ 3107886 w 3909575"/>
              <a:gd name="connsiteY16" fmla="*/ 44315 h 1779443"/>
              <a:gd name="connsiteX17" fmla="*/ 3418711 w 3909575"/>
              <a:gd name="connsiteY17" fmla="*/ 1537 h 1779443"/>
              <a:gd name="connsiteX0" fmla="*/ 3418711 w 3909575"/>
              <a:gd name="connsiteY0" fmla="*/ 1537 h 1779443"/>
              <a:gd name="connsiteX1" fmla="*/ 3368419 w 3909575"/>
              <a:gd name="connsiteY1" fmla="*/ 121871 h 1779443"/>
              <a:gd name="connsiteX2" fmla="*/ 3176755 w 3909575"/>
              <a:gd name="connsiteY2" fmla="*/ 166181 h 1779443"/>
              <a:gd name="connsiteX3" fmla="*/ 3416930 w 3909575"/>
              <a:gd name="connsiteY3" fmla="*/ 157930 h 1779443"/>
              <a:gd name="connsiteX4" fmla="*/ 3701848 w 3909575"/>
              <a:gd name="connsiteY4" fmla="*/ 27103 h 1779443"/>
              <a:gd name="connsiteX5" fmla="*/ 3909575 w 3909575"/>
              <a:gd name="connsiteY5" fmla="*/ 58533 h 1779443"/>
              <a:gd name="connsiteX6" fmla="*/ 3805270 w 3909575"/>
              <a:gd name="connsiteY6" fmla="*/ 99736 h 1779443"/>
              <a:gd name="connsiteX7" fmla="*/ 3852640 w 3909575"/>
              <a:gd name="connsiteY7" fmla="*/ 168423 h 1779443"/>
              <a:gd name="connsiteX8" fmla="*/ 3340943 w 3909575"/>
              <a:gd name="connsiteY8" fmla="*/ 360744 h 1779443"/>
              <a:gd name="connsiteX9" fmla="*/ 3212947 w 3909575"/>
              <a:gd name="connsiteY9" fmla="*/ 436602 h 1779443"/>
              <a:gd name="connsiteX10" fmla="*/ 2793493 w 3909575"/>
              <a:gd name="connsiteY10" fmla="*/ 469443 h 1779443"/>
              <a:gd name="connsiteX11" fmla="*/ 707665 w 3909575"/>
              <a:gd name="connsiteY11" fmla="*/ 1778584 h 1779443"/>
              <a:gd name="connsiteX12" fmla="*/ 0 w 3909575"/>
              <a:gd name="connsiteY12" fmla="*/ 251933 h 1779443"/>
              <a:gd name="connsiteX13" fmla="*/ 723568 w 3909575"/>
              <a:gd name="connsiteY13" fmla="*/ 410960 h 1779443"/>
              <a:gd name="connsiteX14" fmla="*/ 906449 w 3909575"/>
              <a:gd name="connsiteY14" fmla="*/ 1110675 h 1779443"/>
              <a:gd name="connsiteX15" fmla="*/ 2601164 w 3909575"/>
              <a:gd name="connsiteY15" fmla="*/ 209450 h 1779443"/>
              <a:gd name="connsiteX16" fmla="*/ 3107886 w 3909575"/>
              <a:gd name="connsiteY16" fmla="*/ 44315 h 1779443"/>
              <a:gd name="connsiteX17" fmla="*/ 3418711 w 3909575"/>
              <a:gd name="connsiteY17" fmla="*/ 1537 h 1779443"/>
              <a:gd name="connsiteX0" fmla="*/ 3418711 w 3909575"/>
              <a:gd name="connsiteY0" fmla="*/ 1537 h 1779443"/>
              <a:gd name="connsiteX1" fmla="*/ 3368419 w 3909575"/>
              <a:gd name="connsiteY1" fmla="*/ 121871 h 1779443"/>
              <a:gd name="connsiteX2" fmla="*/ 3176755 w 3909575"/>
              <a:gd name="connsiteY2" fmla="*/ 166181 h 1779443"/>
              <a:gd name="connsiteX3" fmla="*/ 3416930 w 3909575"/>
              <a:gd name="connsiteY3" fmla="*/ 157930 h 1779443"/>
              <a:gd name="connsiteX4" fmla="*/ 3701848 w 3909575"/>
              <a:gd name="connsiteY4" fmla="*/ 27103 h 1779443"/>
              <a:gd name="connsiteX5" fmla="*/ 3909575 w 3909575"/>
              <a:gd name="connsiteY5" fmla="*/ 58533 h 1779443"/>
              <a:gd name="connsiteX6" fmla="*/ 3805270 w 3909575"/>
              <a:gd name="connsiteY6" fmla="*/ 99736 h 1779443"/>
              <a:gd name="connsiteX7" fmla="*/ 3852640 w 3909575"/>
              <a:gd name="connsiteY7" fmla="*/ 168423 h 1779443"/>
              <a:gd name="connsiteX8" fmla="*/ 3340943 w 3909575"/>
              <a:gd name="connsiteY8" fmla="*/ 360744 h 1779443"/>
              <a:gd name="connsiteX9" fmla="*/ 3212947 w 3909575"/>
              <a:gd name="connsiteY9" fmla="*/ 436602 h 1779443"/>
              <a:gd name="connsiteX10" fmla="*/ 2793493 w 3909575"/>
              <a:gd name="connsiteY10" fmla="*/ 469443 h 1779443"/>
              <a:gd name="connsiteX11" fmla="*/ 707665 w 3909575"/>
              <a:gd name="connsiteY11" fmla="*/ 1778584 h 1779443"/>
              <a:gd name="connsiteX12" fmla="*/ 0 w 3909575"/>
              <a:gd name="connsiteY12" fmla="*/ 251933 h 1779443"/>
              <a:gd name="connsiteX13" fmla="*/ 723568 w 3909575"/>
              <a:gd name="connsiteY13" fmla="*/ 410960 h 1779443"/>
              <a:gd name="connsiteX14" fmla="*/ 906449 w 3909575"/>
              <a:gd name="connsiteY14" fmla="*/ 1110675 h 1779443"/>
              <a:gd name="connsiteX15" fmla="*/ 2601164 w 3909575"/>
              <a:gd name="connsiteY15" fmla="*/ 209450 h 1779443"/>
              <a:gd name="connsiteX16" fmla="*/ 3107886 w 3909575"/>
              <a:gd name="connsiteY16" fmla="*/ 44315 h 1779443"/>
              <a:gd name="connsiteX17" fmla="*/ 3418711 w 3909575"/>
              <a:gd name="connsiteY17" fmla="*/ 1537 h 1779443"/>
              <a:gd name="connsiteX0" fmla="*/ 3418711 w 3909575"/>
              <a:gd name="connsiteY0" fmla="*/ 1537 h 1779443"/>
              <a:gd name="connsiteX1" fmla="*/ 3368419 w 3909575"/>
              <a:gd name="connsiteY1" fmla="*/ 121871 h 1779443"/>
              <a:gd name="connsiteX2" fmla="*/ 3176755 w 3909575"/>
              <a:gd name="connsiteY2" fmla="*/ 166181 h 1779443"/>
              <a:gd name="connsiteX3" fmla="*/ 3416930 w 3909575"/>
              <a:gd name="connsiteY3" fmla="*/ 157930 h 1779443"/>
              <a:gd name="connsiteX4" fmla="*/ 3701848 w 3909575"/>
              <a:gd name="connsiteY4" fmla="*/ 27103 h 1779443"/>
              <a:gd name="connsiteX5" fmla="*/ 3909575 w 3909575"/>
              <a:gd name="connsiteY5" fmla="*/ 58533 h 1779443"/>
              <a:gd name="connsiteX6" fmla="*/ 3805270 w 3909575"/>
              <a:gd name="connsiteY6" fmla="*/ 99736 h 1779443"/>
              <a:gd name="connsiteX7" fmla="*/ 3852640 w 3909575"/>
              <a:gd name="connsiteY7" fmla="*/ 168423 h 1779443"/>
              <a:gd name="connsiteX8" fmla="*/ 3340943 w 3909575"/>
              <a:gd name="connsiteY8" fmla="*/ 360744 h 1779443"/>
              <a:gd name="connsiteX9" fmla="*/ 3212947 w 3909575"/>
              <a:gd name="connsiteY9" fmla="*/ 436602 h 1779443"/>
              <a:gd name="connsiteX10" fmla="*/ 2793493 w 3909575"/>
              <a:gd name="connsiteY10" fmla="*/ 469443 h 1779443"/>
              <a:gd name="connsiteX11" fmla="*/ 707665 w 3909575"/>
              <a:gd name="connsiteY11" fmla="*/ 1778584 h 1779443"/>
              <a:gd name="connsiteX12" fmla="*/ 0 w 3909575"/>
              <a:gd name="connsiteY12" fmla="*/ 251933 h 1779443"/>
              <a:gd name="connsiteX13" fmla="*/ 723568 w 3909575"/>
              <a:gd name="connsiteY13" fmla="*/ 410960 h 1779443"/>
              <a:gd name="connsiteX14" fmla="*/ 906449 w 3909575"/>
              <a:gd name="connsiteY14" fmla="*/ 1110675 h 1779443"/>
              <a:gd name="connsiteX15" fmla="*/ 2601164 w 3909575"/>
              <a:gd name="connsiteY15" fmla="*/ 209450 h 1779443"/>
              <a:gd name="connsiteX16" fmla="*/ 3107886 w 3909575"/>
              <a:gd name="connsiteY16" fmla="*/ 44315 h 1779443"/>
              <a:gd name="connsiteX17" fmla="*/ 3418711 w 3909575"/>
              <a:gd name="connsiteY17" fmla="*/ 1537 h 1779443"/>
              <a:gd name="connsiteX0" fmla="*/ 3418711 w 3909575"/>
              <a:gd name="connsiteY0" fmla="*/ 1537 h 1779443"/>
              <a:gd name="connsiteX1" fmla="*/ 3368419 w 3909575"/>
              <a:gd name="connsiteY1" fmla="*/ 121871 h 1779443"/>
              <a:gd name="connsiteX2" fmla="*/ 3176755 w 3909575"/>
              <a:gd name="connsiteY2" fmla="*/ 166181 h 1779443"/>
              <a:gd name="connsiteX3" fmla="*/ 3416930 w 3909575"/>
              <a:gd name="connsiteY3" fmla="*/ 157930 h 1779443"/>
              <a:gd name="connsiteX4" fmla="*/ 3701848 w 3909575"/>
              <a:gd name="connsiteY4" fmla="*/ 27103 h 1779443"/>
              <a:gd name="connsiteX5" fmla="*/ 3909575 w 3909575"/>
              <a:gd name="connsiteY5" fmla="*/ 58533 h 1779443"/>
              <a:gd name="connsiteX6" fmla="*/ 3805270 w 3909575"/>
              <a:gd name="connsiteY6" fmla="*/ 99736 h 1779443"/>
              <a:gd name="connsiteX7" fmla="*/ 3852640 w 3909575"/>
              <a:gd name="connsiteY7" fmla="*/ 168423 h 1779443"/>
              <a:gd name="connsiteX8" fmla="*/ 3340943 w 3909575"/>
              <a:gd name="connsiteY8" fmla="*/ 360744 h 1779443"/>
              <a:gd name="connsiteX9" fmla="*/ 3212947 w 3909575"/>
              <a:gd name="connsiteY9" fmla="*/ 436602 h 1779443"/>
              <a:gd name="connsiteX10" fmla="*/ 2793493 w 3909575"/>
              <a:gd name="connsiteY10" fmla="*/ 469443 h 1779443"/>
              <a:gd name="connsiteX11" fmla="*/ 707665 w 3909575"/>
              <a:gd name="connsiteY11" fmla="*/ 1778584 h 1779443"/>
              <a:gd name="connsiteX12" fmla="*/ 0 w 3909575"/>
              <a:gd name="connsiteY12" fmla="*/ 251933 h 1779443"/>
              <a:gd name="connsiteX13" fmla="*/ 723568 w 3909575"/>
              <a:gd name="connsiteY13" fmla="*/ 410960 h 1779443"/>
              <a:gd name="connsiteX14" fmla="*/ 906449 w 3909575"/>
              <a:gd name="connsiteY14" fmla="*/ 1110675 h 1779443"/>
              <a:gd name="connsiteX15" fmla="*/ 2601164 w 3909575"/>
              <a:gd name="connsiteY15" fmla="*/ 209450 h 1779443"/>
              <a:gd name="connsiteX16" fmla="*/ 3107886 w 3909575"/>
              <a:gd name="connsiteY16" fmla="*/ 44315 h 1779443"/>
              <a:gd name="connsiteX17" fmla="*/ 3418711 w 3909575"/>
              <a:gd name="connsiteY17" fmla="*/ 1537 h 1779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909575" h="1779443">
                <a:moveTo>
                  <a:pt x="3418711" y="1537"/>
                </a:moveTo>
                <a:cubicBezTo>
                  <a:pt x="3469264" y="24466"/>
                  <a:pt x="3432681" y="105909"/>
                  <a:pt x="3368419" y="121871"/>
                </a:cubicBezTo>
                <a:cubicBezTo>
                  <a:pt x="3315782" y="146844"/>
                  <a:pt x="3240643" y="151411"/>
                  <a:pt x="3176755" y="166181"/>
                </a:cubicBezTo>
                <a:cubicBezTo>
                  <a:pt x="3236930" y="196659"/>
                  <a:pt x="3336872" y="160680"/>
                  <a:pt x="3416930" y="157930"/>
                </a:cubicBezTo>
                <a:cubicBezTo>
                  <a:pt x="3522106" y="103071"/>
                  <a:pt x="3594377" y="68841"/>
                  <a:pt x="3701848" y="27103"/>
                </a:cubicBezTo>
                <a:cubicBezTo>
                  <a:pt x="3804830" y="-6636"/>
                  <a:pt x="3906693" y="-15839"/>
                  <a:pt x="3909575" y="58533"/>
                </a:cubicBezTo>
                <a:lnTo>
                  <a:pt x="3805270" y="99736"/>
                </a:lnTo>
                <a:cubicBezTo>
                  <a:pt x="3846572" y="108704"/>
                  <a:pt x="3885345" y="157331"/>
                  <a:pt x="3852640" y="168423"/>
                </a:cubicBezTo>
                <a:cubicBezTo>
                  <a:pt x="3662305" y="225168"/>
                  <a:pt x="3521110" y="292253"/>
                  <a:pt x="3340943" y="360744"/>
                </a:cubicBezTo>
                <a:cubicBezTo>
                  <a:pt x="3307879" y="381646"/>
                  <a:pt x="3243681" y="425574"/>
                  <a:pt x="3212947" y="436602"/>
                </a:cubicBezTo>
                <a:cubicBezTo>
                  <a:pt x="3118058" y="459638"/>
                  <a:pt x="2933306" y="422867"/>
                  <a:pt x="2793493" y="469443"/>
                </a:cubicBezTo>
                <a:cubicBezTo>
                  <a:pt x="2375946" y="693107"/>
                  <a:pt x="1173247" y="1814836"/>
                  <a:pt x="707665" y="1778584"/>
                </a:cubicBezTo>
                <a:cubicBezTo>
                  <a:pt x="527436" y="1709673"/>
                  <a:pt x="156375" y="1179586"/>
                  <a:pt x="0" y="251933"/>
                </a:cubicBezTo>
                <a:lnTo>
                  <a:pt x="723568" y="410960"/>
                </a:lnTo>
                <a:cubicBezTo>
                  <a:pt x="765975" y="694556"/>
                  <a:pt x="887896" y="962250"/>
                  <a:pt x="906449" y="1110675"/>
                </a:cubicBezTo>
                <a:cubicBezTo>
                  <a:pt x="1285642" y="963121"/>
                  <a:pt x="2226306" y="411031"/>
                  <a:pt x="2601164" y="209450"/>
                </a:cubicBezTo>
                <a:cubicBezTo>
                  <a:pt x="2826145" y="18599"/>
                  <a:pt x="3014053" y="22756"/>
                  <a:pt x="3107886" y="44315"/>
                </a:cubicBezTo>
                <a:cubicBezTo>
                  <a:pt x="3172104" y="52270"/>
                  <a:pt x="3315915" y="-10491"/>
                  <a:pt x="3418711" y="1537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92" name="Group 191">
            <a:extLst>
              <a:ext uri="{FF2B5EF4-FFF2-40B4-BE49-F238E27FC236}">
                <a16:creationId xmlns:a16="http://schemas.microsoft.com/office/drawing/2014/main" id="{85BCA799-54CF-461E-A693-88F25F89E79F}"/>
              </a:ext>
            </a:extLst>
          </p:cNvPr>
          <p:cNvGrpSpPr/>
          <p:nvPr/>
        </p:nvGrpSpPr>
        <p:grpSpPr>
          <a:xfrm>
            <a:off x="2456751" y="3247693"/>
            <a:ext cx="3299355" cy="3009386"/>
            <a:chOff x="3676" y="2850482"/>
            <a:chExt cx="4717529" cy="4646544"/>
          </a:xfrm>
        </p:grpSpPr>
        <p:grpSp>
          <p:nvGrpSpPr>
            <p:cNvPr id="193" name="Group 192">
              <a:extLst>
                <a:ext uri="{FF2B5EF4-FFF2-40B4-BE49-F238E27FC236}">
                  <a16:creationId xmlns:a16="http://schemas.microsoft.com/office/drawing/2014/main" id="{782E0065-5BF4-42EF-822D-C95602E8DAD7}"/>
                </a:ext>
              </a:extLst>
            </p:cNvPr>
            <p:cNvGrpSpPr/>
            <p:nvPr/>
          </p:nvGrpSpPr>
          <p:grpSpPr>
            <a:xfrm rot="1800000">
              <a:off x="3676" y="3928713"/>
              <a:ext cx="3074897" cy="3568313"/>
              <a:chOff x="5097314" y="2786062"/>
              <a:chExt cx="2324100" cy="2697039"/>
            </a:xfrm>
          </p:grpSpPr>
          <p:sp>
            <p:nvSpPr>
              <p:cNvPr id="209" name="Freeform 13">
                <a:extLst>
                  <a:ext uri="{FF2B5EF4-FFF2-40B4-BE49-F238E27FC236}">
                    <a16:creationId xmlns:a16="http://schemas.microsoft.com/office/drawing/2014/main" id="{41DDBFCE-5F99-4267-89E5-BEB7FB028BC4}"/>
                  </a:ext>
                </a:extLst>
              </p:cNvPr>
              <p:cNvSpPr/>
              <p:nvPr/>
            </p:nvSpPr>
            <p:spPr>
              <a:xfrm>
                <a:off x="5397351" y="2786062"/>
                <a:ext cx="2024063" cy="2363788"/>
              </a:xfrm>
              <a:custGeom>
                <a:avLst/>
                <a:gdLst>
                  <a:gd name="connsiteX0" fmla="*/ 609600 w 2057400"/>
                  <a:gd name="connsiteY0" fmla="*/ 0 h 2349500"/>
                  <a:gd name="connsiteX1" fmla="*/ 0 w 2057400"/>
                  <a:gd name="connsiteY1" fmla="*/ 330200 h 2349500"/>
                  <a:gd name="connsiteX2" fmla="*/ 1701800 w 2057400"/>
                  <a:gd name="connsiteY2" fmla="*/ 2349500 h 2349500"/>
                  <a:gd name="connsiteX3" fmla="*/ 2057400 w 2057400"/>
                  <a:gd name="connsiteY3" fmla="*/ 1625600 h 2349500"/>
                  <a:gd name="connsiteX4" fmla="*/ 609600 w 2057400"/>
                  <a:gd name="connsiteY4" fmla="*/ 0 h 2349500"/>
                  <a:gd name="connsiteX0" fmla="*/ 647700 w 2057400"/>
                  <a:gd name="connsiteY0" fmla="*/ 0 h 2349500"/>
                  <a:gd name="connsiteX1" fmla="*/ 0 w 2057400"/>
                  <a:gd name="connsiteY1" fmla="*/ 330200 h 2349500"/>
                  <a:gd name="connsiteX2" fmla="*/ 1701800 w 2057400"/>
                  <a:gd name="connsiteY2" fmla="*/ 2349500 h 2349500"/>
                  <a:gd name="connsiteX3" fmla="*/ 2057400 w 2057400"/>
                  <a:gd name="connsiteY3" fmla="*/ 1625600 h 2349500"/>
                  <a:gd name="connsiteX4" fmla="*/ 647700 w 2057400"/>
                  <a:gd name="connsiteY4" fmla="*/ 0 h 2349500"/>
                  <a:gd name="connsiteX0" fmla="*/ 657225 w 2057400"/>
                  <a:gd name="connsiteY0" fmla="*/ 0 h 2363788"/>
                  <a:gd name="connsiteX1" fmla="*/ 0 w 2057400"/>
                  <a:gd name="connsiteY1" fmla="*/ 344488 h 2363788"/>
                  <a:gd name="connsiteX2" fmla="*/ 1701800 w 2057400"/>
                  <a:gd name="connsiteY2" fmla="*/ 2363788 h 2363788"/>
                  <a:gd name="connsiteX3" fmla="*/ 2057400 w 2057400"/>
                  <a:gd name="connsiteY3" fmla="*/ 1639888 h 2363788"/>
                  <a:gd name="connsiteX4" fmla="*/ 657225 w 2057400"/>
                  <a:gd name="connsiteY4" fmla="*/ 0 h 2363788"/>
                  <a:gd name="connsiteX0" fmla="*/ 657225 w 2066925"/>
                  <a:gd name="connsiteY0" fmla="*/ 0 h 2363788"/>
                  <a:gd name="connsiteX1" fmla="*/ 0 w 2066925"/>
                  <a:gd name="connsiteY1" fmla="*/ 344488 h 2363788"/>
                  <a:gd name="connsiteX2" fmla="*/ 1701800 w 2066925"/>
                  <a:gd name="connsiteY2" fmla="*/ 2363788 h 2363788"/>
                  <a:gd name="connsiteX3" fmla="*/ 2066925 w 2066925"/>
                  <a:gd name="connsiteY3" fmla="*/ 1601788 h 2363788"/>
                  <a:gd name="connsiteX4" fmla="*/ 657225 w 2066925"/>
                  <a:gd name="connsiteY4" fmla="*/ 0 h 2363788"/>
                  <a:gd name="connsiteX0" fmla="*/ 657225 w 2066925"/>
                  <a:gd name="connsiteY0" fmla="*/ 0 h 2363788"/>
                  <a:gd name="connsiteX1" fmla="*/ 0 w 2066925"/>
                  <a:gd name="connsiteY1" fmla="*/ 344488 h 2363788"/>
                  <a:gd name="connsiteX2" fmla="*/ 1677987 w 2066925"/>
                  <a:gd name="connsiteY2" fmla="*/ 2363788 h 2363788"/>
                  <a:gd name="connsiteX3" fmla="*/ 2066925 w 2066925"/>
                  <a:gd name="connsiteY3" fmla="*/ 1601788 h 2363788"/>
                  <a:gd name="connsiteX4" fmla="*/ 657225 w 2066925"/>
                  <a:gd name="connsiteY4" fmla="*/ 0 h 2363788"/>
                  <a:gd name="connsiteX0" fmla="*/ 614363 w 2024063"/>
                  <a:gd name="connsiteY0" fmla="*/ 0 h 2363788"/>
                  <a:gd name="connsiteX1" fmla="*/ 0 w 2024063"/>
                  <a:gd name="connsiteY1" fmla="*/ 354013 h 2363788"/>
                  <a:gd name="connsiteX2" fmla="*/ 1635125 w 2024063"/>
                  <a:gd name="connsiteY2" fmla="*/ 2363788 h 2363788"/>
                  <a:gd name="connsiteX3" fmla="*/ 2024063 w 2024063"/>
                  <a:gd name="connsiteY3" fmla="*/ 1601788 h 2363788"/>
                  <a:gd name="connsiteX4" fmla="*/ 614363 w 2024063"/>
                  <a:gd name="connsiteY4" fmla="*/ 0 h 2363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4063" h="2363788">
                    <a:moveTo>
                      <a:pt x="614363" y="0"/>
                    </a:moveTo>
                    <a:lnTo>
                      <a:pt x="0" y="354013"/>
                    </a:lnTo>
                    <a:lnTo>
                      <a:pt x="1635125" y="2363788"/>
                    </a:lnTo>
                    <a:lnTo>
                      <a:pt x="2024063" y="1601788"/>
                    </a:lnTo>
                    <a:lnTo>
                      <a:pt x="614363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0" name="Freeform 14">
                <a:extLst>
                  <a:ext uri="{FF2B5EF4-FFF2-40B4-BE49-F238E27FC236}">
                    <a16:creationId xmlns:a16="http://schemas.microsoft.com/office/drawing/2014/main" id="{F2612053-E596-41F1-AC8A-A522860C6603}"/>
                  </a:ext>
                </a:extLst>
              </p:cNvPr>
              <p:cNvSpPr/>
              <p:nvPr/>
            </p:nvSpPr>
            <p:spPr>
              <a:xfrm>
                <a:off x="5097314" y="3203575"/>
                <a:ext cx="1323975" cy="2262036"/>
              </a:xfrm>
              <a:custGeom>
                <a:avLst/>
                <a:gdLst>
                  <a:gd name="connsiteX0" fmla="*/ 317500 w 1333500"/>
                  <a:gd name="connsiteY0" fmla="*/ 0 h 2463800"/>
                  <a:gd name="connsiteX1" fmla="*/ 0 w 1333500"/>
                  <a:gd name="connsiteY1" fmla="*/ 165100 h 2463800"/>
                  <a:gd name="connsiteX2" fmla="*/ 1104900 w 1333500"/>
                  <a:gd name="connsiteY2" fmla="*/ 2463800 h 2463800"/>
                  <a:gd name="connsiteX3" fmla="*/ 1333500 w 1333500"/>
                  <a:gd name="connsiteY3" fmla="*/ 1689100 h 2463800"/>
                  <a:gd name="connsiteX4" fmla="*/ 317500 w 1333500"/>
                  <a:gd name="connsiteY4" fmla="*/ 0 h 2463800"/>
                  <a:gd name="connsiteX0" fmla="*/ 331788 w 1333500"/>
                  <a:gd name="connsiteY0" fmla="*/ 0 h 2416175"/>
                  <a:gd name="connsiteX1" fmla="*/ 0 w 1333500"/>
                  <a:gd name="connsiteY1" fmla="*/ 117475 h 2416175"/>
                  <a:gd name="connsiteX2" fmla="*/ 1104900 w 1333500"/>
                  <a:gd name="connsiteY2" fmla="*/ 2416175 h 2416175"/>
                  <a:gd name="connsiteX3" fmla="*/ 1333500 w 1333500"/>
                  <a:gd name="connsiteY3" fmla="*/ 1641475 h 2416175"/>
                  <a:gd name="connsiteX4" fmla="*/ 331788 w 1333500"/>
                  <a:gd name="connsiteY4" fmla="*/ 0 h 2416175"/>
                  <a:gd name="connsiteX0" fmla="*/ 331788 w 1362075"/>
                  <a:gd name="connsiteY0" fmla="*/ 0 h 2416175"/>
                  <a:gd name="connsiteX1" fmla="*/ 0 w 1362075"/>
                  <a:gd name="connsiteY1" fmla="*/ 117475 h 2416175"/>
                  <a:gd name="connsiteX2" fmla="*/ 1104900 w 1362075"/>
                  <a:gd name="connsiteY2" fmla="*/ 2416175 h 2416175"/>
                  <a:gd name="connsiteX3" fmla="*/ 1362075 w 1362075"/>
                  <a:gd name="connsiteY3" fmla="*/ 1736725 h 2416175"/>
                  <a:gd name="connsiteX4" fmla="*/ 331788 w 1362075"/>
                  <a:gd name="connsiteY4" fmla="*/ 0 h 2416175"/>
                  <a:gd name="connsiteX0" fmla="*/ 331788 w 1381125"/>
                  <a:gd name="connsiteY0" fmla="*/ 0 h 2416175"/>
                  <a:gd name="connsiteX1" fmla="*/ 0 w 1381125"/>
                  <a:gd name="connsiteY1" fmla="*/ 117475 h 2416175"/>
                  <a:gd name="connsiteX2" fmla="*/ 1104900 w 1381125"/>
                  <a:gd name="connsiteY2" fmla="*/ 2416175 h 2416175"/>
                  <a:gd name="connsiteX3" fmla="*/ 1381125 w 1381125"/>
                  <a:gd name="connsiteY3" fmla="*/ 1722437 h 2416175"/>
                  <a:gd name="connsiteX4" fmla="*/ 331788 w 1381125"/>
                  <a:gd name="connsiteY4" fmla="*/ 0 h 2416175"/>
                  <a:gd name="connsiteX0" fmla="*/ 331788 w 1381125"/>
                  <a:gd name="connsiteY0" fmla="*/ 0 h 2349500"/>
                  <a:gd name="connsiteX1" fmla="*/ 0 w 1381125"/>
                  <a:gd name="connsiteY1" fmla="*/ 117475 h 2349500"/>
                  <a:gd name="connsiteX2" fmla="*/ 1152525 w 1381125"/>
                  <a:gd name="connsiteY2" fmla="*/ 2349500 h 2349500"/>
                  <a:gd name="connsiteX3" fmla="*/ 1381125 w 1381125"/>
                  <a:gd name="connsiteY3" fmla="*/ 1722437 h 2349500"/>
                  <a:gd name="connsiteX4" fmla="*/ 331788 w 1381125"/>
                  <a:gd name="connsiteY4" fmla="*/ 0 h 2349500"/>
                  <a:gd name="connsiteX0" fmla="*/ 284163 w 1333500"/>
                  <a:gd name="connsiteY0" fmla="*/ 0 h 2349500"/>
                  <a:gd name="connsiteX1" fmla="*/ 0 w 1333500"/>
                  <a:gd name="connsiteY1" fmla="*/ 117475 h 2349500"/>
                  <a:gd name="connsiteX2" fmla="*/ 1104900 w 1333500"/>
                  <a:gd name="connsiteY2" fmla="*/ 2349500 h 2349500"/>
                  <a:gd name="connsiteX3" fmla="*/ 1333500 w 1333500"/>
                  <a:gd name="connsiteY3" fmla="*/ 1722437 h 2349500"/>
                  <a:gd name="connsiteX4" fmla="*/ 284163 w 1333500"/>
                  <a:gd name="connsiteY4" fmla="*/ 0 h 2349500"/>
                  <a:gd name="connsiteX0" fmla="*/ 284163 w 1333500"/>
                  <a:gd name="connsiteY0" fmla="*/ 0 h 2335212"/>
                  <a:gd name="connsiteX1" fmla="*/ 0 w 1333500"/>
                  <a:gd name="connsiteY1" fmla="*/ 117475 h 2335212"/>
                  <a:gd name="connsiteX2" fmla="*/ 1109663 w 1333500"/>
                  <a:gd name="connsiteY2" fmla="*/ 2335212 h 2335212"/>
                  <a:gd name="connsiteX3" fmla="*/ 1333500 w 1333500"/>
                  <a:gd name="connsiteY3" fmla="*/ 1722437 h 2335212"/>
                  <a:gd name="connsiteX4" fmla="*/ 284163 w 1333500"/>
                  <a:gd name="connsiteY4" fmla="*/ 0 h 2335212"/>
                  <a:gd name="connsiteX0" fmla="*/ 284163 w 1333500"/>
                  <a:gd name="connsiteY0" fmla="*/ 0 h 2349500"/>
                  <a:gd name="connsiteX1" fmla="*/ 0 w 1333500"/>
                  <a:gd name="connsiteY1" fmla="*/ 117475 h 2349500"/>
                  <a:gd name="connsiteX2" fmla="*/ 1109663 w 1333500"/>
                  <a:gd name="connsiteY2" fmla="*/ 2349500 h 2349500"/>
                  <a:gd name="connsiteX3" fmla="*/ 1333500 w 1333500"/>
                  <a:gd name="connsiteY3" fmla="*/ 1722437 h 2349500"/>
                  <a:gd name="connsiteX4" fmla="*/ 284163 w 1333500"/>
                  <a:gd name="connsiteY4" fmla="*/ 0 h 2349500"/>
                  <a:gd name="connsiteX0" fmla="*/ 284163 w 1323975"/>
                  <a:gd name="connsiteY0" fmla="*/ 0 h 2349500"/>
                  <a:gd name="connsiteX1" fmla="*/ 0 w 1323975"/>
                  <a:gd name="connsiteY1" fmla="*/ 117475 h 2349500"/>
                  <a:gd name="connsiteX2" fmla="*/ 1109663 w 1323975"/>
                  <a:gd name="connsiteY2" fmla="*/ 2349500 h 2349500"/>
                  <a:gd name="connsiteX3" fmla="*/ 1323975 w 1323975"/>
                  <a:gd name="connsiteY3" fmla="*/ 1727199 h 2349500"/>
                  <a:gd name="connsiteX4" fmla="*/ 284163 w 1323975"/>
                  <a:gd name="connsiteY4" fmla="*/ 0 h 2349500"/>
                  <a:gd name="connsiteX0" fmla="*/ 284163 w 1323975"/>
                  <a:gd name="connsiteY0" fmla="*/ 0 h 2262036"/>
                  <a:gd name="connsiteX1" fmla="*/ 0 w 1323975"/>
                  <a:gd name="connsiteY1" fmla="*/ 117475 h 2262036"/>
                  <a:gd name="connsiteX2" fmla="*/ 1157371 w 1323975"/>
                  <a:gd name="connsiteY2" fmla="*/ 2262036 h 2262036"/>
                  <a:gd name="connsiteX3" fmla="*/ 1323975 w 1323975"/>
                  <a:gd name="connsiteY3" fmla="*/ 1727199 h 2262036"/>
                  <a:gd name="connsiteX4" fmla="*/ 284163 w 1323975"/>
                  <a:gd name="connsiteY4" fmla="*/ 0 h 2262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23975" h="2262036">
                    <a:moveTo>
                      <a:pt x="284163" y="0"/>
                    </a:moveTo>
                    <a:lnTo>
                      <a:pt x="0" y="117475"/>
                    </a:lnTo>
                    <a:lnTo>
                      <a:pt x="1157371" y="2262036"/>
                    </a:lnTo>
                    <a:lnTo>
                      <a:pt x="1323975" y="1727199"/>
                    </a:lnTo>
                    <a:lnTo>
                      <a:pt x="284163" y="0"/>
                    </a:ln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1" name="Freeform 15">
                <a:extLst>
                  <a:ext uri="{FF2B5EF4-FFF2-40B4-BE49-F238E27FC236}">
                    <a16:creationId xmlns:a16="http://schemas.microsoft.com/office/drawing/2014/main" id="{AA39A934-CF12-420F-93F4-8A5F4F250603}"/>
                  </a:ext>
                </a:extLst>
              </p:cNvPr>
              <p:cNvSpPr/>
              <p:nvPr/>
            </p:nvSpPr>
            <p:spPr>
              <a:xfrm>
                <a:off x="5384800" y="3140074"/>
                <a:ext cx="1647675" cy="2009776"/>
              </a:xfrm>
              <a:custGeom>
                <a:avLst/>
                <a:gdLst>
                  <a:gd name="connsiteX0" fmla="*/ 1625600 w 1625600"/>
                  <a:gd name="connsiteY0" fmla="*/ 1981200 h 1981200"/>
                  <a:gd name="connsiteX1" fmla="*/ 1016000 w 1625600"/>
                  <a:gd name="connsiteY1" fmla="*/ 1752600 h 1981200"/>
                  <a:gd name="connsiteX2" fmla="*/ 0 w 1625600"/>
                  <a:gd name="connsiteY2" fmla="*/ 0 h 1981200"/>
                  <a:gd name="connsiteX3" fmla="*/ 1625600 w 1625600"/>
                  <a:gd name="connsiteY3" fmla="*/ 1981200 h 1981200"/>
                  <a:gd name="connsiteX0" fmla="*/ 1611312 w 1611312"/>
                  <a:gd name="connsiteY0" fmla="*/ 2009775 h 2009775"/>
                  <a:gd name="connsiteX1" fmla="*/ 1001712 w 1611312"/>
                  <a:gd name="connsiteY1" fmla="*/ 1781175 h 2009775"/>
                  <a:gd name="connsiteX2" fmla="*/ 0 w 1611312"/>
                  <a:gd name="connsiteY2" fmla="*/ 0 h 2009775"/>
                  <a:gd name="connsiteX3" fmla="*/ 1611312 w 1611312"/>
                  <a:gd name="connsiteY3" fmla="*/ 2009775 h 2009775"/>
                  <a:gd name="connsiteX0" fmla="*/ 1642913 w 1642913"/>
                  <a:gd name="connsiteY0" fmla="*/ 2009775 h 2009775"/>
                  <a:gd name="connsiteX1" fmla="*/ 1033313 w 1642913"/>
                  <a:gd name="connsiteY1" fmla="*/ 1781175 h 2009775"/>
                  <a:gd name="connsiteX2" fmla="*/ 0 w 1642913"/>
                  <a:gd name="connsiteY2" fmla="*/ 55564 h 2009775"/>
                  <a:gd name="connsiteX3" fmla="*/ 31601 w 1642913"/>
                  <a:gd name="connsiteY3" fmla="*/ 0 h 2009775"/>
                  <a:gd name="connsiteX4" fmla="*/ 1642913 w 1642913"/>
                  <a:gd name="connsiteY4" fmla="*/ 2009775 h 2009775"/>
                  <a:gd name="connsiteX0" fmla="*/ 1642913 w 1642913"/>
                  <a:gd name="connsiteY0" fmla="*/ 2009775 h 2009775"/>
                  <a:gd name="connsiteX1" fmla="*/ 1033313 w 1642913"/>
                  <a:gd name="connsiteY1" fmla="*/ 1781175 h 2009775"/>
                  <a:gd name="connsiteX2" fmla="*/ 0 w 1642913"/>
                  <a:gd name="connsiteY2" fmla="*/ 55564 h 2009775"/>
                  <a:gd name="connsiteX3" fmla="*/ 31601 w 1642913"/>
                  <a:gd name="connsiteY3" fmla="*/ 0 h 2009775"/>
                  <a:gd name="connsiteX4" fmla="*/ 1642913 w 1642913"/>
                  <a:gd name="connsiteY4" fmla="*/ 2009775 h 2009775"/>
                  <a:gd name="connsiteX0" fmla="*/ 1642913 w 1642913"/>
                  <a:gd name="connsiteY0" fmla="*/ 2009775 h 2009775"/>
                  <a:gd name="connsiteX1" fmla="*/ 1028550 w 1642913"/>
                  <a:gd name="connsiteY1" fmla="*/ 1785937 h 2009775"/>
                  <a:gd name="connsiteX2" fmla="*/ 0 w 1642913"/>
                  <a:gd name="connsiteY2" fmla="*/ 55564 h 2009775"/>
                  <a:gd name="connsiteX3" fmla="*/ 31601 w 1642913"/>
                  <a:gd name="connsiteY3" fmla="*/ 0 h 2009775"/>
                  <a:gd name="connsiteX4" fmla="*/ 1642913 w 1642913"/>
                  <a:gd name="connsiteY4" fmla="*/ 2009775 h 2009775"/>
                  <a:gd name="connsiteX0" fmla="*/ 1652438 w 1652438"/>
                  <a:gd name="connsiteY0" fmla="*/ 2000250 h 2000250"/>
                  <a:gd name="connsiteX1" fmla="*/ 1028550 w 1652438"/>
                  <a:gd name="connsiteY1" fmla="*/ 1785937 h 2000250"/>
                  <a:gd name="connsiteX2" fmla="*/ 0 w 1652438"/>
                  <a:gd name="connsiteY2" fmla="*/ 55564 h 2000250"/>
                  <a:gd name="connsiteX3" fmla="*/ 31601 w 1652438"/>
                  <a:gd name="connsiteY3" fmla="*/ 0 h 2000250"/>
                  <a:gd name="connsiteX4" fmla="*/ 1652438 w 1652438"/>
                  <a:gd name="connsiteY4" fmla="*/ 2000250 h 2000250"/>
                  <a:gd name="connsiteX0" fmla="*/ 1671488 w 1671488"/>
                  <a:gd name="connsiteY0" fmla="*/ 2014538 h 2014538"/>
                  <a:gd name="connsiteX1" fmla="*/ 1028550 w 1671488"/>
                  <a:gd name="connsiteY1" fmla="*/ 1785937 h 2014538"/>
                  <a:gd name="connsiteX2" fmla="*/ 0 w 1671488"/>
                  <a:gd name="connsiteY2" fmla="*/ 55564 h 2014538"/>
                  <a:gd name="connsiteX3" fmla="*/ 31601 w 1671488"/>
                  <a:gd name="connsiteY3" fmla="*/ 0 h 2014538"/>
                  <a:gd name="connsiteX4" fmla="*/ 1671488 w 1671488"/>
                  <a:gd name="connsiteY4" fmla="*/ 2014538 h 2014538"/>
                  <a:gd name="connsiteX0" fmla="*/ 1657200 w 1657200"/>
                  <a:gd name="connsiteY0" fmla="*/ 2009776 h 2009776"/>
                  <a:gd name="connsiteX1" fmla="*/ 1028550 w 1657200"/>
                  <a:gd name="connsiteY1" fmla="*/ 1785937 h 2009776"/>
                  <a:gd name="connsiteX2" fmla="*/ 0 w 1657200"/>
                  <a:gd name="connsiteY2" fmla="*/ 55564 h 2009776"/>
                  <a:gd name="connsiteX3" fmla="*/ 31601 w 1657200"/>
                  <a:gd name="connsiteY3" fmla="*/ 0 h 2009776"/>
                  <a:gd name="connsiteX4" fmla="*/ 1657200 w 1657200"/>
                  <a:gd name="connsiteY4" fmla="*/ 2009776 h 2009776"/>
                  <a:gd name="connsiteX0" fmla="*/ 1642912 w 1642912"/>
                  <a:gd name="connsiteY0" fmla="*/ 2009776 h 2009776"/>
                  <a:gd name="connsiteX1" fmla="*/ 1014262 w 1642912"/>
                  <a:gd name="connsiteY1" fmla="*/ 1785937 h 2009776"/>
                  <a:gd name="connsiteX2" fmla="*/ 0 w 1642912"/>
                  <a:gd name="connsiteY2" fmla="*/ 65089 h 2009776"/>
                  <a:gd name="connsiteX3" fmla="*/ 17313 w 1642912"/>
                  <a:gd name="connsiteY3" fmla="*/ 0 h 2009776"/>
                  <a:gd name="connsiteX4" fmla="*/ 1642912 w 1642912"/>
                  <a:gd name="connsiteY4" fmla="*/ 2009776 h 2009776"/>
                  <a:gd name="connsiteX0" fmla="*/ 1647675 w 1647675"/>
                  <a:gd name="connsiteY0" fmla="*/ 2009776 h 2009776"/>
                  <a:gd name="connsiteX1" fmla="*/ 1019025 w 1647675"/>
                  <a:gd name="connsiteY1" fmla="*/ 1785937 h 2009776"/>
                  <a:gd name="connsiteX2" fmla="*/ 0 w 1647675"/>
                  <a:gd name="connsiteY2" fmla="*/ 74614 h 2009776"/>
                  <a:gd name="connsiteX3" fmla="*/ 22076 w 1647675"/>
                  <a:gd name="connsiteY3" fmla="*/ 0 h 2009776"/>
                  <a:gd name="connsiteX4" fmla="*/ 1647675 w 1647675"/>
                  <a:gd name="connsiteY4" fmla="*/ 2009776 h 20097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47675" h="2009776">
                    <a:moveTo>
                      <a:pt x="1647675" y="2009776"/>
                    </a:moveTo>
                    <a:lnTo>
                      <a:pt x="1019025" y="1785937"/>
                    </a:lnTo>
                    <a:cubicBezTo>
                      <a:pt x="707925" y="1234546"/>
                      <a:pt x="330150" y="621242"/>
                      <a:pt x="0" y="74614"/>
                    </a:cubicBezTo>
                    <a:lnTo>
                      <a:pt x="22076" y="0"/>
                    </a:lnTo>
                    <a:lnTo>
                      <a:pt x="1647675" y="2009776"/>
                    </a:ln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2" name="Freeform 16">
                <a:extLst>
                  <a:ext uri="{FF2B5EF4-FFF2-40B4-BE49-F238E27FC236}">
                    <a16:creationId xmlns:a16="http://schemas.microsoft.com/office/drawing/2014/main" id="{063A841B-F05C-48B9-976D-A84D99CED79C}"/>
                  </a:ext>
                </a:extLst>
              </p:cNvPr>
              <p:cNvSpPr/>
              <p:nvPr/>
            </p:nvSpPr>
            <p:spPr>
              <a:xfrm>
                <a:off x="6249936" y="4918074"/>
                <a:ext cx="795241" cy="565027"/>
              </a:xfrm>
              <a:custGeom>
                <a:avLst/>
                <a:gdLst>
                  <a:gd name="connsiteX0" fmla="*/ 889000 w 889000"/>
                  <a:gd name="connsiteY0" fmla="*/ 215900 h 622300"/>
                  <a:gd name="connsiteX1" fmla="*/ 0 w 889000"/>
                  <a:gd name="connsiteY1" fmla="*/ 622300 h 622300"/>
                  <a:gd name="connsiteX2" fmla="*/ 266700 w 889000"/>
                  <a:gd name="connsiteY2" fmla="*/ 0 h 622300"/>
                  <a:gd name="connsiteX3" fmla="*/ 889000 w 889000"/>
                  <a:gd name="connsiteY3" fmla="*/ 215900 h 622300"/>
                  <a:gd name="connsiteX0" fmla="*/ 903288 w 903288"/>
                  <a:gd name="connsiteY0" fmla="*/ 201612 h 622300"/>
                  <a:gd name="connsiteX1" fmla="*/ 0 w 903288"/>
                  <a:gd name="connsiteY1" fmla="*/ 622300 h 622300"/>
                  <a:gd name="connsiteX2" fmla="*/ 266700 w 903288"/>
                  <a:gd name="connsiteY2" fmla="*/ 0 h 622300"/>
                  <a:gd name="connsiteX3" fmla="*/ 903288 w 903288"/>
                  <a:gd name="connsiteY3" fmla="*/ 201612 h 622300"/>
                  <a:gd name="connsiteX0" fmla="*/ 903288 w 903288"/>
                  <a:gd name="connsiteY0" fmla="*/ 215900 h 636588"/>
                  <a:gd name="connsiteX1" fmla="*/ 0 w 903288"/>
                  <a:gd name="connsiteY1" fmla="*/ 636588 h 636588"/>
                  <a:gd name="connsiteX2" fmla="*/ 285750 w 903288"/>
                  <a:gd name="connsiteY2" fmla="*/ 0 h 636588"/>
                  <a:gd name="connsiteX3" fmla="*/ 903288 w 903288"/>
                  <a:gd name="connsiteY3" fmla="*/ 215900 h 636588"/>
                  <a:gd name="connsiteX0" fmla="*/ 903288 w 903288"/>
                  <a:gd name="connsiteY0" fmla="*/ 215900 h 636588"/>
                  <a:gd name="connsiteX1" fmla="*/ 0 w 903288"/>
                  <a:gd name="connsiteY1" fmla="*/ 636588 h 636588"/>
                  <a:gd name="connsiteX2" fmla="*/ 266700 w 903288"/>
                  <a:gd name="connsiteY2" fmla="*/ 0 h 636588"/>
                  <a:gd name="connsiteX3" fmla="*/ 903288 w 903288"/>
                  <a:gd name="connsiteY3" fmla="*/ 215900 h 636588"/>
                  <a:gd name="connsiteX0" fmla="*/ 850900 w 850900"/>
                  <a:gd name="connsiteY0" fmla="*/ 215900 h 622301"/>
                  <a:gd name="connsiteX1" fmla="*/ 0 w 850900"/>
                  <a:gd name="connsiteY1" fmla="*/ 622301 h 622301"/>
                  <a:gd name="connsiteX2" fmla="*/ 214312 w 850900"/>
                  <a:gd name="connsiteY2" fmla="*/ 0 h 622301"/>
                  <a:gd name="connsiteX3" fmla="*/ 850900 w 850900"/>
                  <a:gd name="connsiteY3" fmla="*/ 215900 h 622301"/>
                  <a:gd name="connsiteX0" fmla="*/ 850900 w 850900"/>
                  <a:gd name="connsiteY0" fmla="*/ 230187 h 636588"/>
                  <a:gd name="connsiteX1" fmla="*/ 0 w 850900"/>
                  <a:gd name="connsiteY1" fmla="*/ 636588 h 636588"/>
                  <a:gd name="connsiteX2" fmla="*/ 209549 w 850900"/>
                  <a:gd name="connsiteY2" fmla="*/ 0 h 636588"/>
                  <a:gd name="connsiteX3" fmla="*/ 850900 w 850900"/>
                  <a:gd name="connsiteY3" fmla="*/ 230187 h 636588"/>
                  <a:gd name="connsiteX0" fmla="*/ 803192 w 803192"/>
                  <a:gd name="connsiteY0" fmla="*/ 230187 h 525270"/>
                  <a:gd name="connsiteX1" fmla="*/ 0 w 803192"/>
                  <a:gd name="connsiteY1" fmla="*/ 525270 h 525270"/>
                  <a:gd name="connsiteX2" fmla="*/ 161841 w 803192"/>
                  <a:gd name="connsiteY2" fmla="*/ 0 h 525270"/>
                  <a:gd name="connsiteX3" fmla="*/ 803192 w 803192"/>
                  <a:gd name="connsiteY3" fmla="*/ 230187 h 525270"/>
                  <a:gd name="connsiteX0" fmla="*/ 795241 w 795241"/>
                  <a:gd name="connsiteY0" fmla="*/ 230187 h 565027"/>
                  <a:gd name="connsiteX1" fmla="*/ 0 w 795241"/>
                  <a:gd name="connsiteY1" fmla="*/ 565027 h 565027"/>
                  <a:gd name="connsiteX2" fmla="*/ 153890 w 795241"/>
                  <a:gd name="connsiteY2" fmla="*/ 0 h 565027"/>
                  <a:gd name="connsiteX3" fmla="*/ 795241 w 795241"/>
                  <a:gd name="connsiteY3" fmla="*/ 230187 h 565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5241" h="565027">
                    <a:moveTo>
                      <a:pt x="795241" y="230187"/>
                    </a:moveTo>
                    <a:lnTo>
                      <a:pt x="0" y="565027"/>
                    </a:lnTo>
                    <a:lnTo>
                      <a:pt x="153890" y="0"/>
                    </a:lnTo>
                    <a:lnTo>
                      <a:pt x="795241" y="230187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94" name="Group 193">
              <a:extLst>
                <a:ext uri="{FF2B5EF4-FFF2-40B4-BE49-F238E27FC236}">
                  <a16:creationId xmlns:a16="http://schemas.microsoft.com/office/drawing/2014/main" id="{6486F437-068A-4768-A87B-F4EE4B49271E}"/>
                </a:ext>
              </a:extLst>
            </p:cNvPr>
            <p:cNvGrpSpPr/>
            <p:nvPr/>
          </p:nvGrpSpPr>
          <p:grpSpPr>
            <a:xfrm rot="1302834">
              <a:off x="897374" y="3683555"/>
              <a:ext cx="2689250" cy="3120783"/>
              <a:chOff x="5097314" y="2786062"/>
              <a:chExt cx="2324100" cy="2697039"/>
            </a:xfrm>
          </p:grpSpPr>
          <p:sp>
            <p:nvSpPr>
              <p:cNvPr id="205" name="Freeform 18">
                <a:extLst>
                  <a:ext uri="{FF2B5EF4-FFF2-40B4-BE49-F238E27FC236}">
                    <a16:creationId xmlns:a16="http://schemas.microsoft.com/office/drawing/2014/main" id="{EB468F0B-72B6-47C7-8DE0-CD92E9077B2E}"/>
                  </a:ext>
                </a:extLst>
              </p:cNvPr>
              <p:cNvSpPr/>
              <p:nvPr/>
            </p:nvSpPr>
            <p:spPr>
              <a:xfrm>
                <a:off x="5397351" y="2786062"/>
                <a:ext cx="2024063" cy="2363788"/>
              </a:xfrm>
              <a:custGeom>
                <a:avLst/>
                <a:gdLst>
                  <a:gd name="connsiteX0" fmla="*/ 609600 w 2057400"/>
                  <a:gd name="connsiteY0" fmla="*/ 0 h 2349500"/>
                  <a:gd name="connsiteX1" fmla="*/ 0 w 2057400"/>
                  <a:gd name="connsiteY1" fmla="*/ 330200 h 2349500"/>
                  <a:gd name="connsiteX2" fmla="*/ 1701800 w 2057400"/>
                  <a:gd name="connsiteY2" fmla="*/ 2349500 h 2349500"/>
                  <a:gd name="connsiteX3" fmla="*/ 2057400 w 2057400"/>
                  <a:gd name="connsiteY3" fmla="*/ 1625600 h 2349500"/>
                  <a:gd name="connsiteX4" fmla="*/ 609600 w 2057400"/>
                  <a:gd name="connsiteY4" fmla="*/ 0 h 2349500"/>
                  <a:gd name="connsiteX0" fmla="*/ 647700 w 2057400"/>
                  <a:gd name="connsiteY0" fmla="*/ 0 h 2349500"/>
                  <a:gd name="connsiteX1" fmla="*/ 0 w 2057400"/>
                  <a:gd name="connsiteY1" fmla="*/ 330200 h 2349500"/>
                  <a:gd name="connsiteX2" fmla="*/ 1701800 w 2057400"/>
                  <a:gd name="connsiteY2" fmla="*/ 2349500 h 2349500"/>
                  <a:gd name="connsiteX3" fmla="*/ 2057400 w 2057400"/>
                  <a:gd name="connsiteY3" fmla="*/ 1625600 h 2349500"/>
                  <a:gd name="connsiteX4" fmla="*/ 647700 w 2057400"/>
                  <a:gd name="connsiteY4" fmla="*/ 0 h 2349500"/>
                  <a:gd name="connsiteX0" fmla="*/ 657225 w 2057400"/>
                  <a:gd name="connsiteY0" fmla="*/ 0 h 2363788"/>
                  <a:gd name="connsiteX1" fmla="*/ 0 w 2057400"/>
                  <a:gd name="connsiteY1" fmla="*/ 344488 h 2363788"/>
                  <a:gd name="connsiteX2" fmla="*/ 1701800 w 2057400"/>
                  <a:gd name="connsiteY2" fmla="*/ 2363788 h 2363788"/>
                  <a:gd name="connsiteX3" fmla="*/ 2057400 w 2057400"/>
                  <a:gd name="connsiteY3" fmla="*/ 1639888 h 2363788"/>
                  <a:gd name="connsiteX4" fmla="*/ 657225 w 2057400"/>
                  <a:gd name="connsiteY4" fmla="*/ 0 h 2363788"/>
                  <a:gd name="connsiteX0" fmla="*/ 657225 w 2066925"/>
                  <a:gd name="connsiteY0" fmla="*/ 0 h 2363788"/>
                  <a:gd name="connsiteX1" fmla="*/ 0 w 2066925"/>
                  <a:gd name="connsiteY1" fmla="*/ 344488 h 2363788"/>
                  <a:gd name="connsiteX2" fmla="*/ 1701800 w 2066925"/>
                  <a:gd name="connsiteY2" fmla="*/ 2363788 h 2363788"/>
                  <a:gd name="connsiteX3" fmla="*/ 2066925 w 2066925"/>
                  <a:gd name="connsiteY3" fmla="*/ 1601788 h 2363788"/>
                  <a:gd name="connsiteX4" fmla="*/ 657225 w 2066925"/>
                  <a:gd name="connsiteY4" fmla="*/ 0 h 2363788"/>
                  <a:gd name="connsiteX0" fmla="*/ 657225 w 2066925"/>
                  <a:gd name="connsiteY0" fmla="*/ 0 h 2363788"/>
                  <a:gd name="connsiteX1" fmla="*/ 0 w 2066925"/>
                  <a:gd name="connsiteY1" fmla="*/ 344488 h 2363788"/>
                  <a:gd name="connsiteX2" fmla="*/ 1677987 w 2066925"/>
                  <a:gd name="connsiteY2" fmla="*/ 2363788 h 2363788"/>
                  <a:gd name="connsiteX3" fmla="*/ 2066925 w 2066925"/>
                  <a:gd name="connsiteY3" fmla="*/ 1601788 h 2363788"/>
                  <a:gd name="connsiteX4" fmla="*/ 657225 w 2066925"/>
                  <a:gd name="connsiteY4" fmla="*/ 0 h 2363788"/>
                  <a:gd name="connsiteX0" fmla="*/ 614363 w 2024063"/>
                  <a:gd name="connsiteY0" fmla="*/ 0 h 2363788"/>
                  <a:gd name="connsiteX1" fmla="*/ 0 w 2024063"/>
                  <a:gd name="connsiteY1" fmla="*/ 354013 h 2363788"/>
                  <a:gd name="connsiteX2" fmla="*/ 1635125 w 2024063"/>
                  <a:gd name="connsiteY2" fmla="*/ 2363788 h 2363788"/>
                  <a:gd name="connsiteX3" fmla="*/ 2024063 w 2024063"/>
                  <a:gd name="connsiteY3" fmla="*/ 1601788 h 2363788"/>
                  <a:gd name="connsiteX4" fmla="*/ 614363 w 2024063"/>
                  <a:gd name="connsiteY4" fmla="*/ 0 h 2363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4063" h="2363788">
                    <a:moveTo>
                      <a:pt x="614363" y="0"/>
                    </a:moveTo>
                    <a:lnTo>
                      <a:pt x="0" y="354013"/>
                    </a:lnTo>
                    <a:lnTo>
                      <a:pt x="1635125" y="2363788"/>
                    </a:lnTo>
                    <a:lnTo>
                      <a:pt x="2024063" y="1601788"/>
                    </a:lnTo>
                    <a:lnTo>
                      <a:pt x="614363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6" name="Freeform 19">
                <a:extLst>
                  <a:ext uri="{FF2B5EF4-FFF2-40B4-BE49-F238E27FC236}">
                    <a16:creationId xmlns:a16="http://schemas.microsoft.com/office/drawing/2014/main" id="{4C2C05E8-E60F-4F5D-980D-20F53CF9743E}"/>
                  </a:ext>
                </a:extLst>
              </p:cNvPr>
              <p:cNvSpPr/>
              <p:nvPr/>
            </p:nvSpPr>
            <p:spPr>
              <a:xfrm>
                <a:off x="5097314" y="3203575"/>
                <a:ext cx="1323975" cy="2262036"/>
              </a:xfrm>
              <a:custGeom>
                <a:avLst/>
                <a:gdLst>
                  <a:gd name="connsiteX0" fmla="*/ 317500 w 1333500"/>
                  <a:gd name="connsiteY0" fmla="*/ 0 h 2463800"/>
                  <a:gd name="connsiteX1" fmla="*/ 0 w 1333500"/>
                  <a:gd name="connsiteY1" fmla="*/ 165100 h 2463800"/>
                  <a:gd name="connsiteX2" fmla="*/ 1104900 w 1333500"/>
                  <a:gd name="connsiteY2" fmla="*/ 2463800 h 2463800"/>
                  <a:gd name="connsiteX3" fmla="*/ 1333500 w 1333500"/>
                  <a:gd name="connsiteY3" fmla="*/ 1689100 h 2463800"/>
                  <a:gd name="connsiteX4" fmla="*/ 317500 w 1333500"/>
                  <a:gd name="connsiteY4" fmla="*/ 0 h 2463800"/>
                  <a:gd name="connsiteX0" fmla="*/ 331788 w 1333500"/>
                  <a:gd name="connsiteY0" fmla="*/ 0 h 2416175"/>
                  <a:gd name="connsiteX1" fmla="*/ 0 w 1333500"/>
                  <a:gd name="connsiteY1" fmla="*/ 117475 h 2416175"/>
                  <a:gd name="connsiteX2" fmla="*/ 1104900 w 1333500"/>
                  <a:gd name="connsiteY2" fmla="*/ 2416175 h 2416175"/>
                  <a:gd name="connsiteX3" fmla="*/ 1333500 w 1333500"/>
                  <a:gd name="connsiteY3" fmla="*/ 1641475 h 2416175"/>
                  <a:gd name="connsiteX4" fmla="*/ 331788 w 1333500"/>
                  <a:gd name="connsiteY4" fmla="*/ 0 h 2416175"/>
                  <a:gd name="connsiteX0" fmla="*/ 331788 w 1362075"/>
                  <a:gd name="connsiteY0" fmla="*/ 0 h 2416175"/>
                  <a:gd name="connsiteX1" fmla="*/ 0 w 1362075"/>
                  <a:gd name="connsiteY1" fmla="*/ 117475 h 2416175"/>
                  <a:gd name="connsiteX2" fmla="*/ 1104900 w 1362075"/>
                  <a:gd name="connsiteY2" fmla="*/ 2416175 h 2416175"/>
                  <a:gd name="connsiteX3" fmla="*/ 1362075 w 1362075"/>
                  <a:gd name="connsiteY3" fmla="*/ 1736725 h 2416175"/>
                  <a:gd name="connsiteX4" fmla="*/ 331788 w 1362075"/>
                  <a:gd name="connsiteY4" fmla="*/ 0 h 2416175"/>
                  <a:gd name="connsiteX0" fmla="*/ 331788 w 1381125"/>
                  <a:gd name="connsiteY0" fmla="*/ 0 h 2416175"/>
                  <a:gd name="connsiteX1" fmla="*/ 0 w 1381125"/>
                  <a:gd name="connsiteY1" fmla="*/ 117475 h 2416175"/>
                  <a:gd name="connsiteX2" fmla="*/ 1104900 w 1381125"/>
                  <a:gd name="connsiteY2" fmla="*/ 2416175 h 2416175"/>
                  <a:gd name="connsiteX3" fmla="*/ 1381125 w 1381125"/>
                  <a:gd name="connsiteY3" fmla="*/ 1722437 h 2416175"/>
                  <a:gd name="connsiteX4" fmla="*/ 331788 w 1381125"/>
                  <a:gd name="connsiteY4" fmla="*/ 0 h 2416175"/>
                  <a:gd name="connsiteX0" fmla="*/ 331788 w 1381125"/>
                  <a:gd name="connsiteY0" fmla="*/ 0 h 2349500"/>
                  <a:gd name="connsiteX1" fmla="*/ 0 w 1381125"/>
                  <a:gd name="connsiteY1" fmla="*/ 117475 h 2349500"/>
                  <a:gd name="connsiteX2" fmla="*/ 1152525 w 1381125"/>
                  <a:gd name="connsiteY2" fmla="*/ 2349500 h 2349500"/>
                  <a:gd name="connsiteX3" fmla="*/ 1381125 w 1381125"/>
                  <a:gd name="connsiteY3" fmla="*/ 1722437 h 2349500"/>
                  <a:gd name="connsiteX4" fmla="*/ 331788 w 1381125"/>
                  <a:gd name="connsiteY4" fmla="*/ 0 h 2349500"/>
                  <a:gd name="connsiteX0" fmla="*/ 284163 w 1333500"/>
                  <a:gd name="connsiteY0" fmla="*/ 0 h 2349500"/>
                  <a:gd name="connsiteX1" fmla="*/ 0 w 1333500"/>
                  <a:gd name="connsiteY1" fmla="*/ 117475 h 2349500"/>
                  <a:gd name="connsiteX2" fmla="*/ 1104900 w 1333500"/>
                  <a:gd name="connsiteY2" fmla="*/ 2349500 h 2349500"/>
                  <a:gd name="connsiteX3" fmla="*/ 1333500 w 1333500"/>
                  <a:gd name="connsiteY3" fmla="*/ 1722437 h 2349500"/>
                  <a:gd name="connsiteX4" fmla="*/ 284163 w 1333500"/>
                  <a:gd name="connsiteY4" fmla="*/ 0 h 2349500"/>
                  <a:gd name="connsiteX0" fmla="*/ 284163 w 1333500"/>
                  <a:gd name="connsiteY0" fmla="*/ 0 h 2335212"/>
                  <a:gd name="connsiteX1" fmla="*/ 0 w 1333500"/>
                  <a:gd name="connsiteY1" fmla="*/ 117475 h 2335212"/>
                  <a:gd name="connsiteX2" fmla="*/ 1109663 w 1333500"/>
                  <a:gd name="connsiteY2" fmla="*/ 2335212 h 2335212"/>
                  <a:gd name="connsiteX3" fmla="*/ 1333500 w 1333500"/>
                  <a:gd name="connsiteY3" fmla="*/ 1722437 h 2335212"/>
                  <a:gd name="connsiteX4" fmla="*/ 284163 w 1333500"/>
                  <a:gd name="connsiteY4" fmla="*/ 0 h 2335212"/>
                  <a:gd name="connsiteX0" fmla="*/ 284163 w 1333500"/>
                  <a:gd name="connsiteY0" fmla="*/ 0 h 2349500"/>
                  <a:gd name="connsiteX1" fmla="*/ 0 w 1333500"/>
                  <a:gd name="connsiteY1" fmla="*/ 117475 h 2349500"/>
                  <a:gd name="connsiteX2" fmla="*/ 1109663 w 1333500"/>
                  <a:gd name="connsiteY2" fmla="*/ 2349500 h 2349500"/>
                  <a:gd name="connsiteX3" fmla="*/ 1333500 w 1333500"/>
                  <a:gd name="connsiteY3" fmla="*/ 1722437 h 2349500"/>
                  <a:gd name="connsiteX4" fmla="*/ 284163 w 1333500"/>
                  <a:gd name="connsiteY4" fmla="*/ 0 h 2349500"/>
                  <a:gd name="connsiteX0" fmla="*/ 284163 w 1323975"/>
                  <a:gd name="connsiteY0" fmla="*/ 0 h 2349500"/>
                  <a:gd name="connsiteX1" fmla="*/ 0 w 1323975"/>
                  <a:gd name="connsiteY1" fmla="*/ 117475 h 2349500"/>
                  <a:gd name="connsiteX2" fmla="*/ 1109663 w 1323975"/>
                  <a:gd name="connsiteY2" fmla="*/ 2349500 h 2349500"/>
                  <a:gd name="connsiteX3" fmla="*/ 1323975 w 1323975"/>
                  <a:gd name="connsiteY3" fmla="*/ 1727199 h 2349500"/>
                  <a:gd name="connsiteX4" fmla="*/ 284163 w 1323975"/>
                  <a:gd name="connsiteY4" fmla="*/ 0 h 2349500"/>
                  <a:gd name="connsiteX0" fmla="*/ 284163 w 1323975"/>
                  <a:gd name="connsiteY0" fmla="*/ 0 h 2262036"/>
                  <a:gd name="connsiteX1" fmla="*/ 0 w 1323975"/>
                  <a:gd name="connsiteY1" fmla="*/ 117475 h 2262036"/>
                  <a:gd name="connsiteX2" fmla="*/ 1157371 w 1323975"/>
                  <a:gd name="connsiteY2" fmla="*/ 2262036 h 2262036"/>
                  <a:gd name="connsiteX3" fmla="*/ 1323975 w 1323975"/>
                  <a:gd name="connsiteY3" fmla="*/ 1727199 h 2262036"/>
                  <a:gd name="connsiteX4" fmla="*/ 284163 w 1323975"/>
                  <a:gd name="connsiteY4" fmla="*/ 0 h 2262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23975" h="2262036">
                    <a:moveTo>
                      <a:pt x="284163" y="0"/>
                    </a:moveTo>
                    <a:lnTo>
                      <a:pt x="0" y="117475"/>
                    </a:lnTo>
                    <a:lnTo>
                      <a:pt x="1157371" y="2262036"/>
                    </a:lnTo>
                    <a:lnTo>
                      <a:pt x="1323975" y="1727199"/>
                    </a:lnTo>
                    <a:lnTo>
                      <a:pt x="284163" y="0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7" name="Freeform 20">
                <a:extLst>
                  <a:ext uri="{FF2B5EF4-FFF2-40B4-BE49-F238E27FC236}">
                    <a16:creationId xmlns:a16="http://schemas.microsoft.com/office/drawing/2014/main" id="{E7490F8F-0EB4-4E67-B11D-E7D6716C2A69}"/>
                  </a:ext>
                </a:extLst>
              </p:cNvPr>
              <p:cNvSpPr/>
              <p:nvPr/>
            </p:nvSpPr>
            <p:spPr>
              <a:xfrm>
                <a:off x="5384800" y="3140074"/>
                <a:ext cx="1647675" cy="2009776"/>
              </a:xfrm>
              <a:custGeom>
                <a:avLst/>
                <a:gdLst>
                  <a:gd name="connsiteX0" fmla="*/ 1625600 w 1625600"/>
                  <a:gd name="connsiteY0" fmla="*/ 1981200 h 1981200"/>
                  <a:gd name="connsiteX1" fmla="*/ 1016000 w 1625600"/>
                  <a:gd name="connsiteY1" fmla="*/ 1752600 h 1981200"/>
                  <a:gd name="connsiteX2" fmla="*/ 0 w 1625600"/>
                  <a:gd name="connsiteY2" fmla="*/ 0 h 1981200"/>
                  <a:gd name="connsiteX3" fmla="*/ 1625600 w 1625600"/>
                  <a:gd name="connsiteY3" fmla="*/ 1981200 h 1981200"/>
                  <a:gd name="connsiteX0" fmla="*/ 1611312 w 1611312"/>
                  <a:gd name="connsiteY0" fmla="*/ 2009775 h 2009775"/>
                  <a:gd name="connsiteX1" fmla="*/ 1001712 w 1611312"/>
                  <a:gd name="connsiteY1" fmla="*/ 1781175 h 2009775"/>
                  <a:gd name="connsiteX2" fmla="*/ 0 w 1611312"/>
                  <a:gd name="connsiteY2" fmla="*/ 0 h 2009775"/>
                  <a:gd name="connsiteX3" fmla="*/ 1611312 w 1611312"/>
                  <a:gd name="connsiteY3" fmla="*/ 2009775 h 2009775"/>
                  <a:gd name="connsiteX0" fmla="*/ 1642913 w 1642913"/>
                  <a:gd name="connsiteY0" fmla="*/ 2009775 h 2009775"/>
                  <a:gd name="connsiteX1" fmla="*/ 1033313 w 1642913"/>
                  <a:gd name="connsiteY1" fmla="*/ 1781175 h 2009775"/>
                  <a:gd name="connsiteX2" fmla="*/ 0 w 1642913"/>
                  <a:gd name="connsiteY2" fmla="*/ 55564 h 2009775"/>
                  <a:gd name="connsiteX3" fmla="*/ 31601 w 1642913"/>
                  <a:gd name="connsiteY3" fmla="*/ 0 h 2009775"/>
                  <a:gd name="connsiteX4" fmla="*/ 1642913 w 1642913"/>
                  <a:gd name="connsiteY4" fmla="*/ 2009775 h 2009775"/>
                  <a:gd name="connsiteX0" fmla="*/ 1642913 w 1642913"/>
                  <a:gd name="connsiteY0" fmla="*/ 2009775 h 2009775"/>
                  <a:gd name="connsiteX1" fmla="*/ 1033313 w 1642913"/>
                  <a:gd name="connsiteY1" fmla="*/ 1781175 h 2009775"/>
                  <a:gd name="connsiteX2" fmla="*/ 0 w 1642913"/>
                  <a:gd name="connsiteY2" fmla="*/ 55564 h 2009775"/>
                  <a:gd name="connsiteX3" fmla="*/ 31601 w 1642913"/>
                  <a:gd name="connsiteY3" fmla="*/ 0 h 2009775"/>
                  <a:gd name="connsiteX4" fmla="*/ 1642913 w 1642913"/>
                  <a:gd name="connsiteY4" fmla="*/ 2009775 h 2009775"/>
                  <a:gd name="connsiteX0" fmla="*/ 1642913 w 1642913"/>
                  <a:gd name="connsiteY0" fmla="*/ 2009775 h 2009775"/>
                  <a:gd name="connsiteX1" fmla="*/ 1028550 w 1642913"/>
                  <a:gd name="connsiteY1" fmla="*/ 1785937 h 2009775"/>
                  <a:gd name="connsiteX2" fmla="*/ 0 w 1642913"/>
                  <a:gd name="connsiteY2" fmla="*/ 55564 h 2009775"/>
                  <a:gd name="connsiteX3" fmla="*/ 31601 w 1642913"/>
                  <a:gd name="connsiteY3" fmla="*/ 0 h 2009775"/>
                  <a:gd name="connsiteX4" fmla="*/ 1642913 w 1642913"/>
                  <a:gd name="connsiteY4" fmla="*/ 2009775 h 2009775"/>
                  <a:gd name="connsiteX0" fmla="*/ 1652438 w 1652438"/>
                  <a:gd name="connsiteY0" fmla="*/ 2000250 h 2000250"/>
                  <a:gd name="connsiteX1" fmla="*/ 1028550 w 1652438"/>
                  <a:gd name="connsiteY1" fmla="*/ 1785937 h 2000250"/>
                  <a:gd name="connsiteX2" fmla="*/ 0 w 1652438"/>
                  <a:gd name="connsiteY2" fmla="*/ 55564 h 2000250"/>
                  <a:gd name="connsiteX3" fmla="*/ 31601 w 1652438"/>
                  <a:gd name="connsiteY3" fmla="*/ 0 h 2000250"/>
                  <a:gd name="connsiteX4" fmla="*/ 1652438 w 1652438"/>
                  <a:gd name="connsiteY4" fmla="*/ 2000250 h 2000250"/>
                  <a:gd name="connsiteX0" fmla="*/ 1671488 w 1671488"/>
                  <a:gd name="connsiteY0" fmla="*/ 2014538 h 2014538"/>
                  <a:gd name="connsiteX1" fmla="*/ 1028550 w 1671488"/>
                  <a:gd name="connsiteY1" fmla="*/ 1785937 h 2014538"/>
                  <a:gd name="connsiteX2" fmla="*/ 0 w 1671488"/>
                  <a:gd name="connsiteY2" fmla="*/ 55564 h 2014538"/>
                  <a:gd name="connsiteX3" fmla="*/ 31601 w 1671488"/>
                  <a:gd name="connsiteY3" fmla="*/ 0 h 2014538"/>
                  <a:gd name="connsiteX4" fmla="*/ 1671488 w 1671488"/>
                  <a:gd name="connsiteY4" fmla="*/ 2014538 h 2014538"/>
                  <a:gd name="connsiteX0" fmla="*/ 1657200 w 1657200"/>
                  <a:gd name="connsiteY0" fmla="*/ 2009776 h 2009776"/>
                  <a:gd name="connsiteX1" fmla="*/ 1028550 w 1657200"/>
                  <a:gd name="connsiteY1" fmla="*/ 1785937 h 2009776"/>
                  <a:gd name="connsiteX2" fmla="*/ 0 w 1657200"/>
                  <a:gd name="connsiteY2" fmla="*/ 55564 h 2009776"/>
                  <a:gd name="connsiteX3" fmla="*/ 31601 w 1657200"/>
                  <a:gd name="connsiteY3" fmla="*/ 0 h 2009776"/>
                  <a:gd name="connsiteX4" fmla="*/ 1657200 w 1657200"/>
                  <a:gd name="connsiteY4" fmla="*/ 2009776 h 2009776"/>
                  <a:gd name="connsiteX0" fmla="*/ 1642912 w 1642912"/>
                  <a:gd name="connsiteY0" fmla="*/ 2009776 h 2009776"/>
                  <a:gd name="connsiteX1" fmla="*/ 1014262 w 1642912"/>
                  <a:gd name="connsiteY1" fmla="*/ 1785937 h 2009776"/>
                  <a:gd name="connsiteX2" fmla="*/ 0 w 1642912"/>
                  <a:gd name="connsiteY2" fmla="*/ 65089 h 2009776"/>
                  <a:gd name="connsiteX3" fmla="*/ 17313 w 1642912"/>
                  <a:gd name="connsiteY3" fmla="*/ 0 h 2009776"/>
                  <a:gd name="connsiteX4" fmla="*/ 1642912 w 1642912"/>
                  <a:gd name="connsiteY4" fmla="*/ 2009776 h 2009776"/>
                  <a:gd name="connsiteX0" fmla="*/ 1647675 w 1647675"/>
                  <a:gd name="connsiteY0" fmla="*/ 2009776 h 2009776"/>
                  <a:gd name="connsiteX1" fmla="*/ 1019025 w 1647675"/>
                  <a:gd name="connsiteY1" fmla="*/ 1785937 h 2009776"/>
                  <a:gd name="connsiteX2" fmla="*/ 0 w 1647675"/>
                  <a:gd name="connsiteY2" fmla="*/ 74614 h 2009776"/>
                  <a:gd name="connsiteX3" fmla="*/ 22076 w 1647675"/>
                  <a:gd name="connsiteY3" fmla="*/ 0 h 2009776"/>
                  <a:gd name="connsiteX4" fmla="*/ 1647675 w 1647675"/>
                  <a:gd name="connsiteY4" fmla="*/ 2009776 h 20097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47675" h="2009776">
                    <a:moveTo>
                      <a:pt x="1647675" y="2009776"/>
                    </a:moveTo>
                    <a:lnTo>
                      <a:pt x="1019025" y="1785937"/>
                    </a:lnTo>
                    <a:cubicBezTo>
                      <a:pt x="707925" y="1234546"/>
                      <a:pt x="330150" y="621242"/>
                      <a:pt x="0" y="74614"/>
                    </a:cubicBezTo>
                    <a:lnTo>
                      <a:pt x="22076" y="0"/>
                    </a:lnTo>
                    <a:lnTo>
                      <a:pt x="1647675" y="2009776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8" name="Freeform 21">
                <a:extLst>
                  <a:ext uri="{FF2B5EF4-FFF2-40B4-BE49-F238E27FC236}">
                    <a16:creationId xmlns:a16="http://schemas.microsoft.com/office/drawing/2014/main" id="{97C2A42A-E494-4FCE-BB80-EA136743CC94}"/>
                  </a:ext>
                </a:extLst>
              </p:cNvPr>
              <p:cNvSpPr/>
              <p:nvPr/>
            </p:nvSpPr>
            <p:spPr>
              <a:xfrm>
                <a:off x="6249936" y="4918074"/>
                <a:ext cx="795241" cy="565027"/>
              </a:xfrm>
              <a:custGeom>
                <a:avLst/>
                <a:gdLst>
                  <a:gd name="connsiteX0" fmla="*/ 889000 w 889000"/>
                  <a:gd name="connsiteY0" fmla="*/ 215900 h 622300"/>
                  <a:gd name="connsiteX1" fmla="*/ 0 w 889000"/>
                  <a:gd name="connsiteY1" fmla="*/ 622300 h 622300"/>
                  <a:gd name="connsiteX2" fmla="*/ 266700 w 889000"/>
                  <a:gd name="connsiteY2" fmla="*/ 0 h 622300"/>
                  <a:gd name="connsiteX3" fmla="*/ 889000 w 889000"/>
                  <a:gd name="connsiteY3" fmla="*/ 215900 h 622300"/>
                  <a:gd name="connsiteX0" fmla="*/ 903288 w 903288"/>
                  <a:gd name="connsiteY0" fmla="*/ 201612 h 622300"/>
                  <a:gd name="connsiteX1" fmla="*/ 0 w 903288"/>
                  <a:gd name="connsiteY1" fmla="*/ 622300 h 622300"/>
                  <a:gd name="connsiteX2" fmla="*/ 266700 w 903288"/>
                  <a:gd name="connsiteY2" fmla="*/ 0 h 622300"/>
                  <a:gd name="connsiteX3" fmla="*/ 903288 w 903288"/>
                  <a:gd name="connsiteY3" fmla="*/ 201612 h 622300"/>
                  <a:gd name="connsiteX0" fmla="*/ 903288 w 903288"/>
                  <a:gd name="connsiteY0" fmla="*/ 215900 h 636588"/>
                  <a:gd name="connsiteX1" fmla="*/ 0 w 903288"/>
                  <a:gd name="connsiteY1" fmla="*/ 636588 h 636588"/>
                  <a:gd name="connsiteX2" fmla="*/ 285750 w 903288"/>
                  <a:gd name="connsiteY2" fmla="*/ 0 h 636588"/>
                  <a:gd name="connsiteX3" fmla="*/ 903288 w 903288"/>
                  <a:gd name="connsiteY3" fmla="*/ 215900 h 636588"/>
                  <a:gd name="connsiteX0" fmla="*/ 903288 w 903288"/>
                  <a:gd name="connsiteY0" fmla="*/ 215900 h 636588"/>
                  <a:gd name="connsiteX1" fmla="*/ 0 w 903288"/>
                  <a:gd name="connsiteY1" fmla="*/ 636588 h 636588"/>
                  <a:gd name="connsiteX2" fmla="*/ 266700 w 903288"/>
                  <a:gd name="connsiteY2" fmla="*/ 0 h 636588"/>
                  <a:gd name="connsiteX3" fmla="*/ 903288 w 903288"/>
                  <a:gd name="connsiteY3" fmla="*/ 215900 h 636588"/>
                  <a:gd name="connsiteX0" fmla="*/ 850900 w 850900"/>
                  <a:gd name="connsiteY0" fmla="*/ 215900 h 622301"/>
                  <a:gd name="connsiteX1" fmla="*/ 0 w 850900"/>
                  <a:gd name="connsiteY1" fmla="*/ 622301 h 622301"/>
                  <a:gd name="connsiteX2" fmla="*/ 214312 w 850900"/>
                  <a:gd name="connsiteY2" fmla="*/ 0 h 622301"/>
                  <a:gd name="connsiteX3" fmla="*/ 850900 w 850900"/>
                  <a:gd name="connsiteY3" fmla="*/ 215900 h 622301"/>
                  <a:gd name="connsiteX0" fmla="*/ 850900 w 850900"/>
                  <a:gd name="connsiteY0" fmla="*/ 230187 h 636588"/>
                  <a:gd name="connsiteX1" fmla="*/ 0 w 850900"/>
                  <a:gd name="connsiteY1" fmla="*/ 636588 h 636588"/>
                  <a:gd name="connsiteX2" fmla="*/ 209549 w 850900"/>
                  <a:gd name="connsiteY2" fmla="*/ 0 h 636588"/>
                  <a:gd name="connsiteX3" fmla="*/ 850900 w 850900"/>
                  <a:gd name="connsiteY3" fmla="*/ 230187 h 636588"/>
                  <a:gd name="connsiteX0" fmla="*/ 803192 w 803192"/>
                  <a:gd name="connsiteY0" fmla="*/ 230187 h 525270"/>
                  <a:gd name="connsiteX1" fmla="*/ 0 w 803192"/>
                  <a:gd name="connsiteY1" fmla="*/ 525270 h 525270"/>
                  <a:gd name="connsiteX2" fmla="*/ 161841 w 803192"/>
                  <a:gd name="connsiteY2" fmla="*/ 0 h 525270"/>
                  <a:gd name="connsiteX3" fmla="*/ 803192 w 803192"/>
                  <a:gd name="connsiteY3" fmla="*/ 230187 h 525270"/>
                  <a:gd name="connsiteX0" fmla="*/ 795241 w 795241"/>
                  <a:gd name="connsiteY0" fmla="*/ 230187 h 565027"/>
                  <a:gd name="connsiteX1" fmla="*/ 0 w 795241"/>
                  <a:gd name="connsiteY1" fmla="*/ 565027 h 565027"/>
                  <a:gd name="connsiteX2" fmla="*/ 153890 w 795241"/>
                  <a:gd name="connsiteY2" fmla="*/ 0 h 565027"/>
                  <a:gd name="connsiteX3" fmla="*/ 795241 w 795241"/>
                  <a:gd name="connsiteY3" fmla="*/ 230187 h 565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5241" h="565027">
                    <a:moveTo>
                      <a:pt x="795241" y="230187"/>
                    </a:moveTo>
                    <a:lnTo>
                      <a:pt x="0" y="565027"/>
                    </a:lnTo>
                    <a:lnTo>
                      <a:pt x="153890" y="0"/>
                    </a:lnTo>
                    <a:lnTo>
                      <a:pt x="795241" y="230187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95" name="Group 194">
              <a:extLst>
                <a:ext uri="{FF2B5EF4-FFF2-40B4-BE49-F238E27FC236}">
                  <a16:creationId xmlns:a16="http://schemas.microsoft.com/office/drawing/2014/main" id="{0AEC3F08-DEDD-4AB4-84F8-3116978283DC}"/>
                </a:ext>
              </a:extLst>
            </p:cNvPr>
            <p:cNvGrpSpPr/>
            <p:nvPr/>
          </p:nvGrpSpPr>
          <p:grpSpPr>
            <a:xfrm rot="848653">
              <a:off x="1733447" y="3720175"/>
              <a:ext cx="2819803" cy="3272285"/>
              <a:chOff x="5097314" y="2786062"/>
              <a:chExt cx="2324100" cy="2697039"/>
            </a:xfrm>
          </p:grpSpPr>
          <p:sp>
            <p:nvSpPr>
              <p:cNvPr id="201" name="Freeform 23">
                <a:extLst>
                  <a:ext uri="{FF2B5EF4-FFF2-40B4-BE49-F238E27FC236}">
                    <a16:creationId xmlns:a16="http://schemas.microsoft.com/office/drawing/2014/main" id="{04595A1E-486D-4729-B4F9-986522839581}"/>
                  </a:ext>
                </a:extLst>
              </p:cNvPr>
              <p:cNvSpPr/>
              <p:nvPr/>
            </p:nvSpPr>
            <p:spPr>
              <a:xfrm>
                <a:off x="5397351" y="2786062"/>
                <a:ext cx="2024063" cy="2363788"/>
              </a:xfrm>
              <a:custGeom>
                <a:avLst/>
                <a:gdLst>
                  <a:gd name="connsiteX0" fmla="*/ 609600 w 2057400"/>
                  <a:gd name="connsiteY0" fmla="*/ 0 h 2349500"/>
                  <a:gd name="connsiteX1" fmla="*/ 0 w 2057400"/>
                  <a:gd name="connsiteY1" fmla="*/ 330200 h 2349500"/>
                  <a:gd name="connsiteX2" fmla="*/ 1701800 w 2057400"/>
                  <a:gd name="connsiteY2" fmla="*/ 2349500 h 2349500"/>
                  <a:gd name="connsiteX3" fmla="*/ 2057400 w 2057400"/>
                  <a:gd name="connsiteY3" fmla="*/ 1625600 h 2349500"/>
                  <a:gd name="connsiteX4" fmla="*/ 609600 w 2057400"/>
                  <a:gd name="connsiteY4" fmla="*/ 0 h 2349500"/>
                  <a:gd name="connsiteX0" fmla="*/ 647700 w 2057400"/>
                  <a:gd name="connsiteY0" fmla="*/ 0 h 2349500"/>
                  <a:gd name="connsiteX1" fmla="*/ 0 w 2057400"/>
                  <a:gd name="connsiteY1" fmla="*/ 330200 h 2349500"/>
                  <a:gd name="connsiteX2" fmla="*/ 1701800 w 2057400"/>
                  <a:gd name="connsiteY2" fmla="*/ 2349500 h 2349500"/>
                  <a:gd name="connsiteX3" fmla="*/ 2057400 w 2057400"/>
                  <a:gd name="connsiteY3" fmla="*/ 1625600 h 2349500"/>
                  <a:gd name="connsiteX4" fmla="*/ 647700 w 2057400"/>
                  <a:gd name="connsiteY4" fmla="*/ 0 h 2349500"/>
                  <a:gd name="connsiteX0" fmla="*/ 657225 w 2057400"/>
                  <a:gd name="connsiteY0" fmla="*/ 0 h 2363788"/>
                  <a:gd name="connsiteX1" fmla="*/ 0 w 2057400"/>
                  <a:gd name="connsiteY1" fmla="*/ 344488 h 2363788"/>
                  <a:gd name="connsiteX2" fmla="*/ 1701800 w 2057400"/>
                  <a:gd name="connsiteY2" fmla="*/ 2363788 h 2363788"/>
                  <a:gd name="connsiteX3" fmla="*/ 2057400 w 2057400"/>
                  <a:gd name="connsiteY3" fmla="*/ 1639888 h 2363788"/>
                  <a:gd name="connsiteX4" fmla="*/ 657225 w 2057400"/>
                  <a:gd name="connsiteY4" fmla="*/ 0 h 2363788"/>
                  <a:gd name="connsiteX0" fmla="*/ 657225 w 2066925"/>
                  <a:gd name="connsiteY0" fmla="*/ 0 h 2363788"/>
                  <a:gd name="connsiteX1" fmla="*/ 0 w 2066925"/>
                  <a:gd name="connsiteY1" fmla="*/ 344488 h 2363788"/>
                  <a:gd name="connsiteX2" fmla="*/ 1701800 w 2066925"/>
                  <a:gd name="connsiteY2" fmla="*/ 2363788 h 2363788"/>
                  <a:gd name="connsiteX3" fmla="*/ 2066925 w 2066925"/>
                  <a:gd name="connsiteY3" fmla="*/ 1601788 h 2363788"/>
                  <a:gd name="connsiteX4" fmla="*/ 657225 w 2066925"/>
                  <a:gd name="connsiteY4" fmla="*/ 0 h 2363788"/>
                  <a:gd name="connsiteX0" fmla="*/ 657225 w 2066925"/>
                  <a:gd name="connsiteY0" fmla="*/ 0 h 2363788"/>
                  <a:gd name="connsiteX1" fmla="*/ 0 w 2066925"/>
                  <a:gd name="connsiteY1" fmla="*/ 344488 h 2363788"/>
                  <a:gd name="connsiteX2" fmla="*/ 1677987 w 2066925"/>
                  <a:gd name="connsiteY2" fmla="*/ 2363788 h 2363788"/>
                  <a:gd name="connsiteX3" fmla="*/ 2066925 w 2066925"/>
                  <a:gd name="connsiteY3" fmla="*/ 1601788 h 2363788"/>
                  <a:gd name="connsiteX4" fmla="*/ 657225 w 2066925"/>
                  <a:gd name="connsiteY4" fmla="*/ 0 h 2363788"/>
                  <a:gd name="connsiteX0" fmla="*/ 614363 w 2024063"/>
                  <a:gd name="connsiteY0" fmla="*/ 0 h 2363788"/>
                  <a:gd name="connsiteX1" fmla="*/ 0 w 2024063"/>
                  <a:gd name="connsiteY1" fmla="*/ 354013 h 2363788"/>
                  <a:gd name="connsiteX2" fmla="*/ 1635125 w 2024063"/>
                  <a:gd name="connsiteY2" fmla="*/ 2363788 h 2363788"/>
                  <a:gd name="connsiteX3" fmla="*/ 2024063 w 2024063"/>
                  <a:gd name="connsiteY3" fmla="*/ 1601788 h 2363788"/>
                  <a:gd name="connsiteX4" fmla="*/ 614363 w 2024063"/>
                  <a:gd name="connsiteY4" fmla="*/ 0 h 2363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4063" h="2363788">
                    <a:moveTo>
                      <a:pt x="614363" y="0"/>
                    </a:moveTo>
                    <a:lnTo>
                      <a:pt x="0" y="354013"/>
                    </a:lnTo>
                    <a:lnTo>
                      <a:pt x="1635125" y="2363788"/>
                    </a:lnTo>
                    <a:lnTo>
                      <a:pt x="2024063" y="1601788"/>
                    </a:lnTo>
                    <a:lnTo>
                      <a:pt x="614363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2" name="Freeform 24">
                <a:extLst>
                  <a:ext uri="{FF2B5EF4-FFF2-40B4-BE49-F238E27FC236}">
                    <a16:creationId xmlns:a16="http://schemas.microsoft.com/office/drawing/2014/main" id="{3F38601D-9AEC-49CB-BD96-B3F60A1A2FE6}"/>
                  </a:ext>
                </a:extLst>
              </p:cNvPr>
              <p:cNvSpPr/>
              <p:nvPr/>
            </p:nvSpPr>
            <p:spPr>
              <a:xfrm>
                <a:off x="5097314" y="3203575"/>
                <a:ext cx="1323975" cy="2262036"/>
              </a:xfrm>
              <a:custGeom>
                <a:avLst/>
                <a:gdLst>
                  <a:gd name="connsiteX0" fmla="*/ 317500 w 1333500"/>
                  <a:gd name="connsiteY0" fmla="*/ 0 h 2463800"/>
                  <a:gd name="connsiteX1" fmla="*/ 0 w 1333500"/>
                  <a:gd name="connsiteY1" fmla="*/ 165100 h 2463800"/>
                  <a:gd name="connsiteX2" fmla="*/ 1104900 w 1333500"/>
                  <a:gd name="connsiteY2" fmla="*/ 2463800 h 2463800"/>
                  <a:gd name="connsiteX3" fmla="*/ 1333500 w 1333500"/>
                  <a:gd name="connsiteY3" fmla="*/ 1689100 h 2463800"/>
                  <a:gd name="connsiteX4" fmla="*/ 317500 w 1333500"/>
                  <a:gd name="connsiteY4" fmla="*/ 0 h 2463800"/>
                  <a:gd name="connsiteX0" fmla="*/ 331788 w 1333500"/>
                  <a:gd name="connsiteY0" fmla="*/ 0 h 2416175"/>
                  <a:gd name="connsiteX1" fmla="*/ 0 w 1333500"/>
                  <a:gd name="connsiteY1" fmla="*/ 117475 h 2416175"/>
                  <a:gd name="connsiteX2" fmla="*/ 1104900 w 1333500"/>
                  <a:gd name="connsiteY2" fmla="*/ 2416175 h 2416175"/>
                  <a:gd name="connsiteX3" fmla="*/ 1333500 w 1333500"/>
                  <a:gd name="connsiteY3" fmla="*/ 1641475 h 2416175"/>
                  <a:gd name="connsiteX4" fmla="*/ 331788 w 1333500"/>
                  <a:gd name="connsiteY4" fmla="*/ 0 h 2416175"/>
                  <a:gd name="connsiteX0" fmla="*/ 331788 w 1362075"/>
                  <a:gd name="connsiteY0" fmla="*/ 0 h 2416175"/>
                  <a:gd name="connsiteX1" fmla="*/ 0 w 1362075"/>
                  <a:gd name="connsiteY1" fmla="*/ 117475 h 2416175"/>
                  <a:gd name="connsiteX2" fmla="*/ 1104900 w 1362075"/>
                  <a:gd name="connsiteY2" fmla="*/ 2416175 h 2416175"/>
                  <a:gd name="connsiteX3" fmla="*/ 1362075 w 1362075"/>
                  <a:gd name="connsiteY3" fmla="*/ 1736725 h 2416175"/>
                  <a:gd name="connsiteX4" fmla="*/ 331788 w 1362075"/>
                  <a:gd name="connsiteY4" fmla="*/ 0 h 2416175"/>
                  <a:gd name="connsiteX0" fmla="*/ 331788 w 1381125"/>
                  <a:gd name="connsiteY0" fmla="*/ 0 h 2416175"/>
                  <a:gd name="connsiteX1" fmla="*/ 0 w 1381125"/>
                  <a:gd name="connsiteY1" fmla="*/ 117475 h 2416175"/>
                  <a:gd name="connsiteX2" fmla="*/ 1104900 w 1381125"/>
                  <a:gd name="connsiteY2" fmla="*/ 2416175 h 2416175"/>
                  <a:gd name="connsiteX3" fmla="*/ 1381125 w 1381125"/>
                  <a:gd name="connsiteY3" fmla="*/ 1722437 h 2416175"/>
                  <a:gd name="connsiteX4" fmla="*/ 331788 w 1381125"/>
                  <a:gd name="connsiteY4" fmla="*/ 0 h 2416175"/>
                  <a:gd name="connsiteX0" fmla="*/ 331788 w 1381125"/>
                  <a:gd name="connsiteY0" fmla="*/ 0 h 2349500"/>
                  <a:gd name="connsiteX1" fmla="*/ 0 w 1381125"/>
                  <a:gd name="connsiteY1" fmla="*/ 117475 h 2349500"/>
                  <a:gd name="connsiteX2" fmla="*/ 1152525 w 1381125"/>
                  <a:gd name="connsiteY2" fmla="*/ 2349500 h 2349500"/>
                  <a:gd name="connsiteX3" fmla="*/ 1381125 w 1381125"/>
                  <a:gd name="connsiteY3" fmla="*/ 1722437 h 2349500"/>
                  <a:gd name="connsiteX4" fmla="*/ 331788 w 1381125"/>
                  <a:gd name="connsiteY4" fmla="*/ 0 h 2349500"/>
                  <a:gd name="connsiteX0" fmla="*/ 284163 w 1333500"/>
                  <a:gd name="connsiteY0" fmla="*/ 0 h 2349500"/>
                  <a:gd name="connsiteX1" fmla="*/ 0 w 1333500"/>
                  <a:gd name="connsiteY1" fmla="*/ 117475 h 2349500"/>
                  <a:gd name="connsiteX2" fmla="*/ 1104900 w 1333500"/>
                  <a:gd name="connsiteY2" fmla="*/ 2349500 h 2349500"/>
                  <a:gd name="connsiteX3" fmla="*/ 1333500 w 1333500"/>
                  <a:gd name="connsiteY3" fmla="*/ 1722437 h 2349500"/>
                  <a:gd name="connsiteX4" fmla="*/ 284163 w 1333500"/>
                  <a:gd name="connsiteY4" fmla="*/ 0 h 2349500"/>
                  <a:gd name="connsiteX0" fmla="*/ 284163 w 1333500"/>
                  <a:gd name="connsiteY0" fmla="*/ 0 h 2335212"/>
                  <a:gd name="connsiteX1" fmla="*/ 0 w 1333500"/>
                  <a:gd name="connsiteY1" fmla="*/ 117475 h 2335212"/>
                  <a:gd name="connsiteX2" fmla="*/ 1109663 w 1333500"/>
                  <a:gd name="connsiteY2" fmla="*/ 2335212 h 2335212"/>
                  <a:gd name="connsiteX3" fmla="*/ 1333500 w 1333500"/>
                  <a:gd name="connsiteY3" fmla="*/ 1722437 h 2335212"/>
                  <a:gd name="connsiteX4" fmla="*/ 284163 w 1333500"/>
                  <a:gd name="connsiteY4" fmla="*/ 0 h 2335212"/>
                  <a:gd name="connsiteX0" fmla="*/ 284163 w 1333500"/>
                  <a:gd name="connsiteY0" fmla="*/ 0 h 2349500"/>
                  <a:gd name="connsiteX1" fmla="*/ 0 w 1333500"/>
                  <a:gd name="connsiteY1" fmla="*/ 117475 h 2349500"/>
                  <a:gd name="connsiteX2" fmla="*/ 1109663 w 1333500"/>
                  <a:gd name="connsiteY2" fmla="*/ 2349500 h 2349500"/>
                  <a:gd name="connsiteX3" fmla="*/ 1333500 w 1333500"/>
                  <a:gd name="connsiteY3" fmla="*/ 1722437 h 2349500"/>
                  <a:gd name="connsiteX4" fmla="*/ 284163 w 1333500"/>
                  <a:gd name="connsiteY4" fmla="*/ 0 h 2349500"/>
                  <a:gd name="connsiteX0" fmla="*/ 284163 w 1323975"/>
                  <a:gd name="connsiteY0" fmla="*/ 0 h 2349500"/>
                  <a:gd name="connsiteX1" fmla="*/ 0 w 1323975"/>
                  <a:gd name="connsiteY1" fmla="*/ 117475 h 2349500"/>
                  <a:gd name="connsiteX2" fmla="*/ 1109663 w 1323975"/>
                  <a:gd name="connsiteY2" fmla="*/ 2349500 h 2349500"/>
                  <a:gd name="connsiteX3" fmla="*/ 1323975 w 1323975"/>
                  <a:gd name="connsiteY3" fmla="*/ 1727199 h 2349500"/>
                  <a:gd name="connsiteX4" fmla="*/ 284163 w 1323975"/>
                  <a:gd name="connsiteY4" fmla="*/ 0 h 2349500"/>
                  <a:gd name="connsiteX0" fmla="*/ 284163 w 1323975"/>
                  <a:gd name="connsiteY0" fmla="*/ 0 h 2262036"/>
                  <a:gd name="connsiteX1" fmla="*/ 0 w 1323975"/>
                  <a:gd name="connsiteY1" fmla="*/ 117475 h 2262036"/>
                  <a:gd name="connsiteX2" fmla="*/ 1157371 w 1323975"/>
                  <a:gd name="connsiteY2" fmla="*/ 2262036 h 2262036"/>
                  <a:gd name="connsiteX3" fmla="*/ 1323975 w 1323975"/>
                  <a:gd name="connsiteY3" fmla="*/ 1727199 h 2262036"/>
                  <a:gd name="connsiteX4" fmla="*/ 284163 w 1323975"/>
                  <a:gd name="connsiteY4" fmla="*/ 0 h 2262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23975" h="2262036">
                    <a:moveTo>
                      <a:pt x="284163" y="0"/>
                    </a:moveTo>
                    <a:lnTo>
                      <a:pt x="0" y="117475"/>
                    </a:lnTo>
                    <a:lnTo>
                      <a:pt x="1157371" y="2262036"/>
                    </a:lnTo>
                    <a:lnTo>
                      <a:pt x="1323975" y="1727199"/>
                    </a:lnTo>
                    <a:lnTo>
                      <a:pt x="284163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3" name="Freeform 25">
                <a:extLst>
                  <a:ext uri="{FF2B5EF4-FFF2-40B4-BE49-F238E27FC236}">
                    <a16:creationId xmlns:a16="http://schemas.microsoft.com/office/drawing/2014/main" id="{25FF430E-E006-4A69-BD39-7ADF1D866760}"/>
                  </a:ext>
                </a:extLst>
              </p:cNvPr>
              <p:cNvSpPr/>
              <p:nvPr/>
            </p:nvSpPr>
            <p:spPr>
              <a:xfrm>
                <a:off x="5384800" y="3140074"/>
                <a:ext cx="1647675" cy="2009776"/>
              </a:xfrm>
              <a:custGeom>
                <a:avLst/>
                <a:gdLst>
                  <a:gd name="connsiteX0" fmla="*/ 1625600 w 1625600"/>
                  <a:gd name="connsiteY0" fmla="*/ 1981200 h 1981200"/>
                  <a:gd name="connsiteX1" fmla="*/ 1016000 w 1625600"/>
                  <a:gd name="connsiteY1" fmla="*/ 1752600 h 1981200"/>
                  <a:gd name="connsiteX2" fmla="*/ 0 w 1625600"/>
                  <a:gd name="connsiteY2" fmla="*/ 0 h 1981200"/>
                  <a:gd name="connsiteX3" fmla="*/ 1625600 w 1625600"/>
                  <a:gd name="connsiteY3" fmla="*/ 1981200 h 1981200"/>
                  <a:gd name="connsiteX0" fmla="*/ 1611312 w 1611312"/>
                  <a:gd name="connsiteY0" fmla="*/ 2009775 h 2009775"/>
                  <a:gd name="connsiteX1" fmla="*/ 1001712 w 1611312"/>
                  <a:gd name="connsiteY1" fmla="*/ 1781175 h 2009775"/>
                  <a:gd name="connsiteX2" fmla="*/ 0 w 1611312"/>
                  <a:gd name="connsiteY2" fmla="*/ 0 h 2009775"/>
                  <a:gd name="connsiteX3" fmla="*/ 1611312 w 1611312"/>
                  <a:gd name="connsiteY3" fmla="*/ 2009775 h 2009775"/>
                  <a:gd name="connsiteX0" fmla="*/ 1642913 w 1642913"/>
                  <a:gd name="connsiteY0" fmla="*/ 2009775 h 2009775"/>
                  <a:gd name="connsiteX1" fmla="*/ 1033313 w 1642913"/>
                  <a:gd name="connsiteY1" fmla="*/ 1781175 h 2009775"/>
                  <a:gd name="connsiteX2" fmla="*/ 0 w 1642913"/>
                  <a:gd name="connsiteY2" fmla="*/ 55564 h 2009775"/>
                  <a:gd name="connsiteX3" fmla="*/ 31601 w 1642913"/>
                  <a:gd name="connsiteY3" fmla="*/ 0 h 2009775"/>
                  <a:gd name="connsiteX4" fmla="*/ 1642913 w 1642913"/>
                  <a:gd name="connsiteY4" fmla="*/ 2009775 h 2009775"/>
                  <a:gd name="connsiteX0" fmla="*/ 1642913 w 1642913"/>
                  <a:gd name="connsiteY0" fmla="*/ 2009775 h 2009775"/>
                  <a:gd name="connsiteX1" fmla="*/ 1033313 w 1642913"/>
                  <a:gd name="connsiteY1" fmla="*/ 1781175 h 2009775"/>
                  <a:gd name="connsiteX2" fmla="*/ 0 w 1642913"/>
                  <a:gd name="connsiteY2" fmla="*/ 55564 h 2009775"/>
                  <a:gd name="connsiteX3" fmla="*/ 31601 w 1642913"/>
                  <a:gd name="connsiteY3" fmla="*/ 0 h 2009775"/>
                  <a:gd name="connsiteX4" fmla="*/ 1642913 w 1642913"/>
                  <a:gd name="connsiteY4" fmla="*/ 2009775 h 2009775"/>
                  <a:gd name="connsiteX0" fmla="*/ 1642913 w 1642913"/>
                  <a:gd name="connsiteY0" fmla="*/ 2009775 h 2009775"/>
                  <a:gd name="connsiteX1" fmla="*/ 1028550 w 1642913"/>
                  <a:gd name="connsiteY1" fmla="*/ 1785937 h 2009775"/>
                  <a:gd name="connsiteX2" fmla="*/ 0 w 1642913"/>
                  <a:gd name="connsiteY2" fmla="*/ 55564 h 2009775"/>
                  <a:gd name="connsiteX3" fmla="*/ 31601 w 1642913"/>
                  <a:gd name="connsiteY3" fmla="*/ 0 h 2009775"/>
                  <a:gd name="connsiteX4" fmla="*/ 1642913 w 1642913"/>
                  <a:gd name="connsiteY4" fmla="*/ 2009775 h 2009775"/>
                  <a:gd name="connsiteX0" fmla="*/ 1652438 w 1652438"/>
                  <a:gd name="connsiteY0" fmla="*/ 2000250 h 2000250"/>
                  <a:gd name="connsiteX1" fmla="*/ 1028550 w 1652438"/>
                  <a:gd name="connsiteY1" fmla="*/ 1785937 h 2000250"/>
                  <a:gd name="connsiteX2" fmla="*/ 0 w 1652438"/>
                  <a:gd name="connsiteY2" fmla="*/ 55564 h 2000250"/>
                  <a:gd name="connsiteX3" fmla="*/ 31601 w 1652438"/>
                  <a:gd name="connsiteY3" fmla="*/ 0 h 2000250"/>
                  <a:gd name="connsiteX4" fmla="*/ 1652438 w 1652438"/>
                  <a:gd name="connsiteY4" fmla="*/ 2000250 h 2000250"/>
                  <a:gd name="connsiteX0" fmla="*/ 1671488 w 1671488"/>
                  <a:gd name="connsiteY0" fmla="*/ 2014538 h 2014538"/>
                  <a:gd name="connsiteX1" fmla="*/ 1028550 w 1671488"/>
                  <a:gd name="connsiteY1" fmla="*/ 1785937 h 2014538"/>
                  <a:gd name="connsiteX2" fmla="*/ 0 w 1671488"/>
                  <a:gd name="connsiteY2" fmla="*/ 55564 h 2014538"/>
                  <a:gd name="connsiteX3" fmla="*/ 31601 w 1671488"/>
                  <a:gd name="connsiteY3" fmla="*/ 0 h 2014538"/>
                  <a:gd name="connsiteX4" fmla="*/ 1671488 w 1671488"/>
                  <a:gd name="connsiteY4" fmla="*/ 2014538 h 2014538"/>
                  <a:gd name="connsiteX0" fmla="*/ 1657200 w 1657200"/>
                  <a:gd name="connsiteY0" fmla="*/ 2009776 h 2009776"/>
                  <a:gd name="connsiteX1" fmla="*/ 1028550 w 1657200"/>
                  <a:gd name="connsiteY1" fmla="*/ 1785937 h 2009776"/>
                  <a:gd name="connsiteX2" fmla="*/ 0 w 1657200"/>
                  <a:gd name="connsiteY2" fmla="*/ 55564 h 2009776"/>
                  <a:gd name="connsiteX3" fmla="*/ 31601 w 1657200"/>
                  <a:gd name="connsiteY3" fmla="*/ 0 h 2009776"/>
                  <a:gd name="connsiteX4" fmla="*/ 1657200 w 1657200"/>
                  <a:gd name="connsiteY4" fmla="*/ 2009776 h 2009776"/>
                  <a:gd name="connsiteX0" fmla="*/ 1642912 w 1642912"/>
                  <a:gd name="connsiteY0" fmla="*/ 2009776 h 2009776"/>
                  <a:gd name="connsiteX1" fmla="*/ 1014262 w 1642912"/>
                  <a:gd name="connsiteY1" fmla="*/ 1785937 h 2009776"/>
                  <a:gd name="connsiteX2" fmla="*/ 0 w 1642912"/>
                  <a:gd name="connsiteY2" fmla="*/ 65089 h 2009776"/>
                  <a:gd name="connsiteX3" fmla="*/ 17313 w 1642912"/>
                  <a:gd name="connsiteY3" fmla="*/ 0 h 2009776"/>
                  <a:gd name="connsiteX4" fmla="*/ 1642912 w 1642912"/>
                  <a:gd name="connsiteY4" fmla="*/ 2009776 h 2009776"/>
                  <a:gd name="connsiteX0" fmla="*/ 1647675 w 1647675"/>
                  <a:gd name="connsiteY0" fmla="*/ 2009776 h 2009776"/>
                  <a:gd name="connsiteX1" fmla="*/ 1019025 w 1647675"/>
                  <a:gd name="connsiteY1" fmla="*/ 1785937 h 2009776"/>
                  <a:gd name="connsiteX2" fmla="*/ 0 w 1647675"/>
                  <a:gd name="connsiteY2" fmla="*/ 74614 h 2009776"/>
                  <a:gd name="connsiteX3" fmla="*/ 22076 w 1647675"/>
                  <a:gd name="connsiteY3" fmla="*/ 0 h 2009776"/>
                  <a:gd name="connsiteX4" fmla="*/ 1647675 w 1647675"/>
                  <a:gd name="connsiteY4" fmla="*/ 2009776 h 20097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47675" h="2009776">
                    <a:moveTo>
                      <a:pt x="1647675" y="2009776"/>
                    </a:moveTo>
                    <a:lnTo>
                      <a:pt x="1019025" y="1785937"/>
                    </a:lnTo>
                    <a:cubicBezTo>
                      <a:pt x="707925" y="1234546"/>
                      <a:pt x="330150" y="621242"/>
                      <a:pt x="0" y="74614"/>
                    </a:cubicBezTo>
                    <a:lnTo>
                      <a:pt x="22076" y="0"/>
                    </a:lnTo>
                    <a:lnTo>
                      <a:pt x="1647675" y="2009776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4" name="Freeform 26">
                <a:extLst>
                  <a:ext uri="{FF2B5EF4-FFF2-40B4-BE49-F238E27FC236}">
                    <a16:creationId xmlns:a16="http://schemas.microsoft.com/office/drawing/2014/main" id="{3D6AE84B-76E0-4B71-96BA-A2209309EEE5}"/>
                  </a:ext>
                </a:extLst>
              </p:cNvPr>
              <p:cNvSpPr/>
              <p:nvPr/>
            </p:nvSpPr>
            <p:spPr>
              <a:xfrm>
                <a:off x="6249936" y="4918074"/>
                <a:ext cx="795241" cy="565027"/>
              </a:xfrm>
              <a:custGeom>
                <a:avLst/>
                <a:gdLst>
                  <a:gd name="connsiteX0" fmla="*/ 889000 w 889000"/>
                  <a:gd name="connsiteY0" fmla="*/ 215900 h 622300"/>
                  <a:gd name="connsiteX1" fmla="*/ 0 w 889000"/>
                  <a:gd name="connsiteY1" fmla="*/ 622300 h 622300"/>
                  <a:gd name="connsiteX2" fmla="*/ 266700 w 889000"/>
                  <a:gd name="connsiteY2" fmla="*/ 0 h 622300"/>
                  <a:gd name="connsiteX3" fmla="*/ 889000 w 889000"/>
                  <a:gd name="connsiteY3" fmla="*/ 215900 h 622300"/>
                  <a:gd name="connsiteX0" fmla="*/ 903288 w 903288"/>
                  <a:gd name="connsiteY0" fmla="*/ 201612 h 622300"/>
                  <a:gd name="connsiteX1" fmla="*/ 0 w 903288"/>
                  <a:gd name="connsiteY1" fmla="*/ 622300 h 622300"/>
                  <a:gd name="connsiteX2" fmla="*/ 266700 w 903288"/>
                  <a:gd name="connsiteY2" fmla="*/ 0 h 622300"/>
                  <a:gd name="connsiteX3" fmla="*/ 903288 w 903288"/>
                  <a:gd name="connsiteY3" fmla="*/ 201612 h 622300"/>
                  <a:gd name="connsiteX0" fmla="*/ 903288 w 903288"/>
                  <a:gd name="connsiteY0" fmla="*/ 215900 h 636588"/>
                  <a:gd name="connsiteX1" fmla="*/ 0 w 903288"/>
                  <a:gd name="connsiteY1" fmla="*/ 636588 h 636588"/>
                  <a:gd name="connsiteX2" fmla="*/ 285750 w 903288"/>
                  <a:gd name="connsiteY2" fmla="*/ 0 h 636588"/>
                  <a:gd name="connsiteX3" fmla="*/ 903288 w 903288"/>
                  <a:gd name="connsiteY3" fmla="*/ 215900 h 636588"/>
                  <a:gd name="connsiteX0" fmla="*/ 903288 w 903288"/>
                  <a:gd name="connsiteY0" fmla="*/ 215900 h 636588"/>
                  <a:gd name="connsiteX1" fmla="*/ 0 w 903288"/>
                  <a:gd name="connsiteY1" fmla="*/ 636588 h 636588"/>
                  <a:gd name="connsiteX2" fmla="*/ 266700 w 903288"/>
                  <a:gd name="connsiteY2" fmla="*/ 0 h 636588"/>
                  <a:gd name="connsiteX3" fmla="*/ 903288 w 903288"/>
                  <a:gd name="connsiteY3" fmla="*/ 215900 h 636588"/>
                  <a:gd name="connsiteX0" fmla="*/ 850900 w 850900"/>
                  <a:gd name="connsiteY0" fmla="*/ 215900 h 622301"/>
                  <a:gd name="connsiteX1" fmla="*/ 0 w 850900"/>
                  <a:gd name="connsiteY1" fmla="*/ 622301 h 622301"/>
                  <a:gd name="connsiteX2" fmla="*/ 214312 w 850900"/>
                  <a:gd name="connsiteY2" fmla="*/ 0 h 622301"/>
                  <a:gd name="connsiteX3" fmla="*/ 850900 w 850900"/>
                  <a:gd name="connsiteY3" fmla="*/ 215900 h 622301"/>
                  <a:gd name="connsiteX0" fmla="*/ 850900 w 850900"/>
                  <a:gd name="connsiteY0" fmla="*/ 230187 h 636588"/>
                  <a:gd name="connsiteX1" fmla="*/ 0 w 850900"/>
                  <a:gd name="connsiteY1" fmla="*/ 636588 h 636588"/>
                  <a:gd name="connsiteX2" fmla="*/ 209549 w 850900"/>
                  <a:gd name="connsiteY2" fmla="*/ 0 h 636588"/>
                  <a:gd name="connsiteX3" fmla="*/ 850900 w 850900"/>
                  <a:gd name="connsiteY3" fmla="*/ 230187 h 636588"/>
                  <a:gd name="connsiteX0" fmla="*/ 803192 w 803192"/>
                  <a:gd name="connsiteY0" fmla="*/ 230187 h 525270"/>
                  <a:gd name="connsiteX1" fmla="*/ 0 w 803192"/>
                  <a:gd name="connsiteY1" fmla="*/ 525270 h 525270"/>
                  <a:gd name="connsiteX2" fmla="*/ 161841 w 803192"/>
                  <a:gd name="connsiteY2" fmla="*/ 0 h 525270"/>
                  <a:gd name="connsiteX3" fmla="*/ 803192 w 803192"/>
                  <a:gd name="connsiteY3" fmla="*/ 230187 h 525270"/>
                  <a:gd name="connsiteX0" fmla="*/ 795241 w 795241"/>
                  <a:gd name="connsiteY0" fmla="*/ 230187 h 565027"/>
                  <a:gd name="connsiteX1" fmla="*/ 0 w 795241"/>
                  <a:gd name="connsiteY1" fmla="*/ 565027 h 565027"/>
                  <a:gd name="connsiteX2" fmla="*/ 153890 w 795241"/>
                  <a:gd name="connsiteY2" fmla="*/ 0 h 565027"/>
                  <a:gd name="connsiteX3" fmla="*/ 795241 w 795241"/>
                  <a:gd name="connsiteY3" fmla="*/ 230187 h 565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5241" h="565027">
                    <a:moveTo>
                      <a:pt x="795241" y="230187"/>
                    </a:moveTo>
                    <a:lnTo>
                      <a:pt x="0" y="565027"/>
                    </a:lnTo>
                    <a:lnTo>
                      <a:pt x="153890" y="0"/>
                    </a:lnTo>
                    <a:lnTo>
                      <a:pt x="795241" y="230187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96" name="Group 195">
              <a:extLst>
                <a:ext uri="{FF2B5EF4-FFF2-40B4-BE49-F238E27FC236}">
                  <a16:creationId xmlns:a16="http://schemas.microsoft.com/office/drawing/2014/main" id="{9C1760BA-30A3-49AC-8E04-4D00A4A2B903}"/>
                </a:ext>
              </a:extLst>
            </p:cNvPr>
            <p:cNvGrpSpPr/>
            <p:nvPr/>
          </p:nvGrpSpPr>
          <p:grpSpPr>
            <a:xfrm>
              <a:off x="2202952" y="2850482"/>
              <a:ext cx="2518253" cy="2922347"/>
              <a:chOff x="5097314" y="2786062"/>
              <a:chExt cx="2324100" cy="2697039"/>
            </a:xfrm>
          </p:grpSpPr>
          <p:sp>
            <p:nvSpPr>
              <p:cNvPr id="197" name="Freeform 3">
                <a:extLst>
                  <a:ext uri="{FF2B5EF4-FFF2-40B4-BE49-F238E27FC236}">
                    <a16:creationId xmlns:a16="http://schemas.microsoft.com/office/drawing/2014/main" id="{76B8B273-6F1B-46D6-A6AC-43B9BB4E3427}"/>
                  </a:ext>
                </a:extLst>
              </p:cNvPr>
              <p:cNvSpPr/>
              <p:nvPr/>
            </p:nvSpPr>
            <p:spPr>
              <a:xfrm>
                <a:off x="5397351" y="2786062"/>
                <a:ext cx="2024063" cy="2363788"/>
              </a:xfrm>
              <a:custGeom>
                <a:avLst/>
                <a:gdLst>
                  <a:gd name="connsiteX0" fmla="*/ 609600 w 2057400"/>
                  <a:gd name="connsiteY0" fmla="*/ 0 h 2349500"/>
                  <a:gd name="connsiteX1" fmla="*/ 0 w 2057400"/>
                  <a:gd name="connsiteY1" fmla="*/ 330200 h 2349500"/>
                  <a:gd name="connsiteX2" fmla="*/ 1701800 w 2057400"/>
                  <a:gd name="connsiteY2" fmla="*/ 2349500 h 2349500"/>
                  <a:gd name="connsiteX3" fmla="*/ 2057400 w 2057400"/>
                  <a:gd name="connsiteY3" fmla="*/ 1625600 h 2349500"/>
                  <a:gd name="connsiteX4" fmla="*/ 609600 w 2057400"/>
                  <a:gd name="connsiteY4" fmla="*/ 0 h 2349500"/>
                  <a:gd name="connsiteX0" fmla="*/ 647700 w 2057400"/>
                  <a:gd name="connsiteY0" fmla="*/ 0 h 2349500"/>
                  <a:gd name="connsiteX1" fmla="*/ 0 w 2057400"/>
                  <a:gd name="connsiteY1" fmla="*/ 330200 h 2349500"/>
                  <a:gd name="connsiteX2" fmla="*/ 1701800 w 2057400"/>
                  <a:gd name="connsiteY2" fmla="*/ 2349500 h 2349500"/>
                  <a:gd name="connsiteX3" fmla="*/ 2057400 w 2057400"/>
                  <a:gd name="connsiteY3" fmla="*/ 1625600 h 2349500"/>
                  <a:gd name="connsiteX4" fmla="*/ 647700 w 2057400"/>
                  <a:gd name="connsiteY4" fmla="*/ 0 h 2349500"/>
                  <a:gd name="connsiteX0" fmla="*/ 657225 w 2057400"/>
                  <a:gd name="connsiteY0" fmla="*/ 0 h 2363788"/>
                  <a:gd name="connsiteX1" fmla="*/ 0 w 2057400"/>
                  <a:gd name="connsiteY1" fmla="*/ 344488 h 2363788"/>
                  <a:gd name="connsiteX2" fmla="*/ 1701800 w 2057400"/>
                  <a:gd name="connsiteY2" fmla="*/ 2363788 h 2363788"/>
                  <a:gd name="connsiteX3" fmla="*/ 2057400 w 2057400"/>
                  <a:gd name="connsiteY3" fmla="*/ 1639888 h 2363788"/>
                  <a:gd name="connsiteX4" fmla="*/ 657225 w 2057400"/>
                  <a:gd name="connsiteY4" fmla="*/ 0 h 2363788"/>
                  <a:gd name="connsiteX0" fmla="*/ 657225 w 2066925"/>
                  <a:gd name="connsiteY0" fmla="*/ 0 h 2363788"/>
                  <a:gd name="connsiteX1" fmla="*/ 0 w 2066925"/>
                  <a:gd name="connsiteY1" fmla="*/ 344488 h 2363788"/>
                  <a:gd name="connsiteX2" fmla="*/ 1701800 w 2066925"/>
                  <a:gd name="connsiteY2" fmla="*/ 2363788 h 2363788"/>
                  <a:gd name="connsiteX3" fmla="*/ 2066925 w 2066925"/>
                  <a:gd name="connsiteY3" fmla="*/ 1601788 h 2363788"/>
                  <a:gd name="connsiteX4" fmla="*/ 657225 w 2066925"/>
                  <a:gd name="connsiteY4" fmla="*/ 0 h 2363788"/>
                  <a:gd name="connsiteX0" fmla="*/ 657225 w 2066925"/>
                  <a:gd name="connsiteY0" fmla="*/ 0 h 2363788"/>
                  <a:gd name="connsiteX1" fmla="*/ 0 w 2066925"/>
                  <a:gd name="connsiteY1" fmla="*/ 344488 h 2363788"/>
                  <a:gd name="connsiteX2" fmla="*/ 1677987 w 2066925"/>
                  <a:gd name="connsiteY2" fmla="*/ 2363788 h 2363788"/>
                  <a:gd name="connsiteX3" fmla="*/ 2066925 w 2066925"/>
                  <a:gd name="connsiteY3" fmla="*/ 1601788 h 2363788"/>
                  <a:gd name="connsiteX4" fmla="*/ 657225 w 2066925"/>
                  <a:gd name="connsiteY4" fmla="*/ 0 h 2363788"/>
                  <a:gd name="connsiteX0" fmla="*/ 614363 w 2024063"/>
                  <a:gd name="connsiteY0" fmla="*/ 0 h 2363788"/>
                  <a:gd name="connsiteX1" fmla="*/ 0 w 2024063"/>
                  <a:gd name="connsiteY1" fmla="*/ 354013 h 2363788"/>
                  <a:gd name="connsiteX2" fmla="*/ 1635125 w 2024063"/>
                  <a:gd name="connsiteY2" fmla="*/ 2363788 h 2363788"/>
                  <a:gd name="connsiteX3" fmla="*/ 2024063 w 2024063"/>
                  <a:gd name="connsiteY3" fmla="*/ 1601788 h 2363788"/>
                  <a:gd name="connsiteX4" fmla="*/ 614363 w 2024063"/>
                  <a:gd name="connsiteY4" fmla="*/ 0 h 2363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4063" h="2363788">
                    <a:moveTo>
                      <a:pt x="614363" y="0"/>
                    </a:moveTo>
                    <a:lnTo>
                      <a:pt x="0" y="354013"/>
                    </a:lnTo>
                    <a:lnTo>
                      <a:pt x="1635125" y="2363788"/>
                    </a:lnTo>
                    <a:lnTo>
                      <a:pt x="2024063" y="1601788"/>
                    </a:lnTo>
                    <a:lnTo>
                      <a:pt x="614363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70000"/>
                      <a:lumOff val="30000"/>
                    </a:schemeClr>
                  </a:gs>
                  <a:gs pos="100000">
                    <a:schemeClr val="accent1">
                      <a:lumMod val="70000"/>
                      <a:lumOff val="3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8" name="Freeform 4">
                <a:extLst>
                  <a:ext uri="{FF2B5EF4-FFF2-40B4-BE49-F238E27FC236}">
                    <a16:creationId xmlns:a16="http://schemas.microsoft.com/office/drawing/2014/main" id="{22652413-20B4-4CF9-9905-7A9E0870B158}"/>
                  </a:ext>
                </a:extLst>
              </p:cNvPr>
              <p:cNvSpPr/>
              <p:nvPr/>
            </p:nvSpPr>
            <p:spPr>
              <a:xfrm>
                <a:off x="5097314" y="3203575"/>
                <a:ext cx="1323975" cy="2262036"/>
              </a:xfrm>
              <a:custGeom>
                <a:avLst/>
                <a:gdLst>
                  <a:gd name="connsiteX0" fmla="*/ 317500 w 1333500"/>
                  <a:gd name="connsiteY0" fmla="*/ 0 h 2463800"/>
                  <a:gd name="connsiteX1" fmla="*/ 0 w 1333500"/>
                  <a:gd name="connsiteY1" fmla="*/ 165100 h 2463800"/>
                  <a:gd name="connsiteX2" fmla="*/ 1104900 w 1333500"/>
                  <a:gd name="connsiteY2" fmla="*/ 2463800 h 2463800"/>
                  <a:gd name="connsiteX3" fmla="*/ 1333500 w 1333500"/>
                  <a:gd name="connsiteY3" fmla="*/ 1689100 h 2463800"/>
                  <a:gd name="connsiteX4" fmla="*/ 317500 w 1333500"/>
                  <a:gd name="connsiteY4" fmla="*/ 0 h 2463800"/>
                  <a:gd name="connsiteX0" fmla="*/ 331788 w 1333500"/>
                  <a:gd name="connsiteY0" fmla="*/ 0 h 2416175"/>
                  <a:gd name="connsiteX1" fmla="*/ 0 w 1333500"/>
                  <a:gd name="connsiteY1" fmla="*/ 117475 h 2416175"/>
                  <a:gd name="connsiteX2" fmla="*/ 1104900 w 1333500"/>
                  <a:gd name="connsiteY2" fmla="*/ 2416175 h 2416175"/>
                  <a:gd name="connsiteX3" fmla="*/ 1333500 w 1333500"/>
                  <a:gd name="connsiteY3" fmla="*/ 1641475 h 2416175"/>
                  <a:gd name="connsiteX4" fmla="*/ 331788 w 1333500"/>
                  <a:gd name="connsiteY4" fmla="*/ 0 h 2416175"/>
                  <a:gd name="connsiteX0" fmla="*/ 331788 w 1362075"/>
                  <a:gd name="connsiteY0" fmla="*/ 0 h 2416175"/>
                  <a:gd name="connsiteX1" fmla="*/ 0 w 1362075"/>
                  <a:gd name="connsiteY1" fmla="*/ 117475 h 2416175"/>
                  <a:gd name="connsiteX2" fmla="*/ 1104900 w 1362075"/>
                  <a:gd name="connsiteY2" fmla="*/ 2416175 h 2416175"/>
                  <a:gd name="connsiteX3" fmla="*/ 1362075 w 1362075"/>
                  <a:gd name="connsiteY3" fmla="*/ 1736725 h 2416175"/>
                  <a:gd name="connsiteX4" fmla="*/ 331788 w 1362075"/>
                  <a:gd name="connsiteY4" fmla="*/ 0 h 2416175"/>
                  <a:gd name="connsiteX0" fmla="*/ 331788 w 1381125"/>
                  <a:gd name="connsiteY0" fmla="*/ 0 h 2416175"/>
                  <a:gd name="connsiteX1" fmla="*/ 0 w 1381125"/>
                  <a:gd name="connsiteY1" fmla="*/ 117475 h 2416175"/>
                  <a:gd name="connsiteX2" fmla="*/ 1104900 w 1381125"/>
                  <a:gd name="connsiteY2" fmla="*/ 2416175 h 2416175"/>
                  <a:gd name="connsiteX3" fmla="*/ 1381125 w 1381125"/>
                  <a:gd name="connsiteY3" fmla="*/ 1722437 h 2416175"/>
                  <a:gd name="connsiteX4" fmla="*/ 331788 w 1381125"/>
                  <a:gd name="connsiteY4" fmla="*/ 0 h 2416175"/>
                  <a:gd name="connsiteX0" fmla="*/ 331788 w 1381125"/>
                  <a:gd name="connsiteY0" fmla="*/ 0 h 2349500"/>
                  <a:gd name="connsiteX1" fmla="*/ 0 w 1381125"/>
                  <a:gd name="connsiteY1" fmla="*/ 117475 h 2349500"/>
                  <a:gd name="connsiteX2" fmla="*/ 1152525 w 1381125"/>
                  <a:gd name="connsiteY2" fmla="*/ 2349500 h 2349500"/>
                  <a:gd name="connsiteX3" fmla="*/ 1381125 w 1381125"/>
                  <a:gd name="connsiteY3" fmla="*/ 1722437 h 2349500"/>
                  <a:gd name="connsiteX4" fmla="*/ 331788 w 1381125"/>
                  <a:gd name="connsiteY4" fmla="*/ 0 h 2349500"/>
                  <a:gd name="connsiteX0" fmla="*/ 284163 w 1333500"/>
                  <a:gd name="connsiteY0" fmla="*/ 0 h 2349500"/>
                  <a:gd name="connsiteX1" fmla="*/ 0 w 1333500"/>
                  <a:gd name="connsiteY1" fmla="*/ 117475 h 2349500"/>
                  <a:gd name="connsiteX2" fmla="*/ 1104900 w 1333500"/>
                  <a:gd name="connsiteY2" fmla="*/ 2349500 h 2349500"/>
                  <a:gd name="connsiteX3" fmla="*/ 1333500 w 1333500"/>
                  <a:gd name="connsiteY3" fmla="*/ 1722437 h 2349500"/>
                  <a:gd name="connsiteX4" fmla="*/ 284163 w 1333500"/>
                  <a:gd name="connsiteY4" fmla="*/ 0 h 2349500"/>
                  <a:gd name="connsiteX0" fmla="*/ 284163 w 1333500"/>
                  <a:gd name="connsiteY0" fmla="*/ 0 h 2335212"/>
                  <a:gd name="connsiteX1" fmla="*/ 0 w 1333500"/>
                  <a:gd name="connsiteY1" fmla="*/ 117475 h 2335212"/>
                  <a:gd name="connsiteX2" fmla="*/ 1109663 w 1333500"/>
                  <a:gd name="connsiteY2" fmla="*/ 2335212 h 2335212"/>
                  <a:gd name="connsiteX3" fmla="*/ 1333500 w 1333500"/>
                  <a:gd name="connsiteY3" fmla="*/ 1722437 h 2335212"/>
                  <a:gd name="connsiteX4" fmla="*/ 284163 w 1333500"/>
                  <a:gd name="connsiteY4" fmla="*/ 0 h 2335212"/>
                  <a:gd name="connsiteX0" fmla="*/ 284163 w 1333500"/>
                  <a:gd name="connsiteY0" fmla="*/ 0 h 2349500"/>
                  <a:gd name="connsiteX1" fmla="*/ 0 w 1333500"/>
                  <a:gd name="connsiteY1" fmla="*/ 117475 h 2349500"/>
                  <a:gd name="connsiteX2" fmla="*/ 1109663 w 1333500"/>
                  <a:gd name="connsiteY2" fmla="*/ 2349500 h 2349500"/>
                  <a:gd name="connsiteX3" fmla="*/ 1333500 w 1333500"/>
                  <a:gd name="connsiteY3" fmla="*/ 1722437 h 2349500"/>
                  <a:gd name="connsiteX4" fmla="*/ 284163 w 1333500"/>
                  <a:gd name="connsiteY4" fmla="*/ 0 h 2349500"/>
                  <a:gd name="connsiteX0" fmla="*/ 284163 w 1323975"/>
                  <a:gd name="connsiteY0" fmla="*/ 0 h 2349500"/>
                  <a:gd name="connsiteX1" fmla="*/ 0 w 1323975"/>
                  <a:gd name="connsiteY1" fmla="*/ 117475 h 2349500"/>
                  <a:gd name="connsiteX2" fmla="*/ 1109663 w 1323975"/>
                  <a:gd name="connsiteY2" fmla="*/ 2349500 h 2349500"/>
                  <a:gd name="connsiteX3" fmla="*/ 1323975 w 1323975"/>
                  <a:gd name="connsiteY3" fmla="*/ 1727199 h 2349500"/>
                  <a:gd name="connsiteX4" fmla="*/ 284163 w 1323975"/>
                  <a:gd name="connsiteY4" fmla="*/ 0 h 2349500"/>
                  <a:gd name="connsiteX0" fmla="*/ 284163 w 1323975"/>
                  <a:gd name="connsiteY0" fmla="*/ 0 h 2262036"/>
                  <a:gd name="connsiteX1" fmla="*/ 0 w 1323975"/>
                  <a:gd name="connsiteY1" fmla="*/ 117475 h 2262036"/>
                  <a:gd name="connsiteX2" fmla="*/ 1157371 w 1323975"/>
                  <a:gd name="connsiteY2" fmla="*/ 2262036 h 2262036"/>
                  <a:gd name="connsiteX3" fmla="*/ 1323975 w 1323975"/>
                  <a:gd name="connsiteY3" fmla="*/ 1727199 h 2262036"/>
                  <a:gd name="connsiteX4" fmla="*/ 284163 w 1323975"/>
                  <a:gd name="connsiteY4" fmla="*/ 0 h 2262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23975" h="2262036">
                    <a:moveTo>
                      <a:pt x="284163" y="0"/>
                    </a:moveTo>
                    <a:lnTo>
                      <a:pt x="0" y="117475"/>
                    </a:lnTo>
                    <a:lnTo>
                      <a:pt x="1157371" y="2262036"/>
                    </a:lnTo>
                    <a:lnTo>
                      <a:pt x="1323975" y="1727199"/>
                    </a:lnTo>
                    <a:lnTo>
                      <a:pt x="28416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9" name="Freeform 7">
                <a:extLst>
                  <a:ext uri="{FF2B5EF4-FFF2-40B4-BE49-F238E27FC236}">
                    <a16:creationId xmlns:a16="http://schemas.microsoft.com/office/drawing/2014/main" id="{E267F263-279F-4469-B9F9-6E5004ABE5DB}"/>
                  </a:ext>
                </a:extLst>
              </p:cNvPr>
              <p:cNvSpPr/>
              <p:nvPr/>
            </p:nvSpPr>
            <p:spPr>
              <a:xfrm>
                <a:off x="5384800" y="3140074"/>
                <a:ext cx="1647675" cy="2009776"/>
              </a:xfrm>
              <a:custGeom>
                <a:avLst/>
                <a:gdLst>
                  <a:gd name="connsiteX0" fmla="*/ 1625600 w 1625600"/>
                  <a:gd name="connsiteY0" fmla="*/ 1981200 h 1981200"/>
                  <a:gd name="connsiteX1" fmla="*/ 1016000 w 1625600"/>
                  <a:gd name="connsiteY1" fmla="*/ 1752600 h 1981200"/>
                  <a:gd name="connsiteX2" fmla="*/ 0 w 1625600"/>
                  <a:gd name="connsiteY2" fmla="*/ 0 h 1981200"/>
                  <a:gd name="connsiteX3" fmla="*/ 1625600 w 1625600"/>
                  <a:gd name="connsiteY3" fmla="*/ 1981200 h 1981200"/>
                  <a:gd name="connsiteX0" fmla="*/ 1611312 w 1611312"/>
                  <a:gd name="connsiteY0" fmla="*/ 2009775 h 2009775"/>
                  <a:gd name="connsiteX1" fmla="*/ 1001712 w 1611312"/>
                  <a:gd name="connsiteY1" fmla="*/ 1781175 h 2009775"/>
                  <a:gd name="connsiteX2" fmla="*/ 0 w 1611312"/>
                  <a:gd name="connsiteY2" fmla="*/ 0 h 2009775"/>
                  <a:gd name="connsiteX3" fmla="*/ 1611312 w 1611312"/>
                  <a:gd name="connsiteY3" fmla="*/ 2009775 h 2009775"/>
                  <a:gd name="connsiteX0" fmla="*/ 1642913 w 1642913"/>
                  <a:gd name="connsiteY0" fmla="*/ 2009775 h 2009775"/>
                  <a:gd name="connsiteX1" fmla="*/ 1033313 w 1642913"/>
                  <a:gd name="connsiteY1" fmla="*/ 1781175 h 2009775"/>
                  <a:gd name="connsiteX2" fmla="*/ 0 w 1642913"/>
                  <a:gd name="connsiteY2" fmla="*/ 55564 h 2009775"/>
                  <a:gd name="connsiteX3" fmla="*/ 31601 w 1642913"/>
                  <a:gd name="connsiteY3" fmla="*/ 0 h 2009775"/>
                  <a:gd name="connsiteX4" fmla="*/ 1642913 w 1642913"/>
                  <a:gd name="connsiteY4" fmla="*/ 2009775 h 2009775"/>
                  <a:gd name="connsiteX0" fmla="*/ 1642913 w 1642913"/>
                  <a:gd name="connsiteY0" fmla="*/ 2009775 h 2009775"/>
                  <a:gd name="connsiteX1" fmla="*/ 1033313 w 1642913"/>
                  <a:gd name="connsiteY1" fmla="*/ 1781175 h 2009775"/>
                  <a:gd name="connsiteX2" fmla="*/ 0 w 1642913"/>
                  <a:gd name="connsiteY2" fmla="*/ 55564 h 2009775"/>
                  <a:gd name="connsiteX3" fmla="*/ 31601 w 1642913"/>
                  <a:gd name="connsiteY3" fmla="*/ 0 h 2009775"/>
                  <a:gd name="connsiteX4" fmla="*/ 1642913 w 1642913"/>
                  <a:gd name="connsiteY4" fmla="*/ 2009775 h 2009775"/>
                  <a:gd name="connsiteX0" fmla="*/ 1642913 w 1642913"/>
                  <a:gd name="connsiteY0" fmla="*/ 2009775 h 2009775"/>
                  <a:gd name="connsiteX1" fmla="*/ 1028550 w 1642913"/>
                  <a:gd name="connsiteY1" fmla="*/ 1785937 h 2009775"/>
                  <a:gd name="connsiteX2" fmla="*/ 0 w 1642913"/>
                  <a:gd name="connsiteY2" fmla="*/ 55564 h 2009775"/>
                  <a:gd name="connsiteX3" fmla="*/ 31601 w 1642913"/>
                  <a:gd name="connsiteY3" fmla="*/ 0 h 2009775"/>
                  <a:gd name="connsiteX4" fmla="*/ 1642913 w 1642913"/>
                  <a:gd name="connsiteY4" fmla="*/ 2009775 h 2009775"/>
                  <a:gd name="connsiteX0" fmla="*/ 1652438 w 1652438"/>
                  <a:gd name="connsiteY0" fmla="*/ 2000250 h 2000250"/>
                  <a:gd name="connsiteX1" fmla="*/ 1028550 w 1652438"/>
                  <a:gd name="connsiteY1" fmla="*/ 1785937 h 2000250"/>
                  <a:gd name="connsiteX2" fmla="*/ 0 w 1652438"/>
                  <a:gd name="connsiteY2" fmla="*/ 55564 h 2000250"/>
                  <a:gd name="connsiteX3" fmla="*/ 31601 w 1652438"/>
                  <a:gd name="connsiteY3" fmla="*/ 0 h 2000250"/>
                  <a:gd name="connsiteX4" fmla="*/ 1652438 w 1652438"/>
                  <a:gd name="connsiteY4" fmla="*/ 2000250 h 2000250"/>
                  <a:gd name="connsiteX0" fmla="*/ 1671488 w 1671488"/>
                  <a:gd name="connsiteY0" fmla="*/ 2014538 h 2014538"/>
                  <a:gd name="connsiteX1" fmla="*/ 1028550 w 1671488"/>
                  <a:gd name="connsiteY1" fmla="*/ 1785937 h 2014538"/>
                  <a:gd name="connsiteX2" fmla="*/ 0 w 1671488"/>
                  <a:gd name="connsiteY2" fmla="*/ 55564 h 2014538"/>
                  <a:gd name="connsiteX3" fmla="*/ 31601 w 1671488"/>
                  <a:gd name="connsiteY3" fmla="*/ 0 h 2014538"/>
                  <a:gd name="connsiteX4" fmla="*/ 1671488 w 1671488"/>
                  <a:gd name="connsiteY4" fmla="*/ 2014538 h 2014538"/>
                  <a:gd name="connsiteX0" fmla="*/ 1657200 w 1657200"/>
                  <a:gd name="connsiteY0" fmla="*/ 2009776 h 2009776"/>
                  <a:gd name="connsiteX1" fmla="*/ 1028550 w 1657200"/>
                  <a:gd name="connsiteY1" fmla="*/ 1785937 h 2009776"/>
                  <a:gd name="connsiteX2" fmla="*/ 0 w 1657200"/>
                  <a:gd name="connsiteY2" fmla="*/ 55564 h 2009776"/>
                  <a:gd name="connsiteX3" fmla="*/ 31601 w 1657200"/>
                  <a:gd name="connsiteY3" fmla="*/ 0 h 2009776"/>
                  <a:gd name="connsiteX4" fmla="*/ 1657200 w 1657200"/>
                  <a:gd name="connsiteY4" fmla="*/ 2009776 h 2009776"/>
                  <a:gd name="connsiteX0" fmla="*/ 1642912 w 1642912"/>
                  <a:gd name="connsiteY0" fmla="*/ 2009776 h 2009776"/>
                  <a:gd name="connsiteX1" fmla="*/ 1014262 w 1642912"/>
                  <a:gd name="connsiteY1" fmla="*/ 1785937 h 2009776"/>
                  <a:gd name="connsiteX2" fmla="*/ 0 w 1642912"/>
                  <a:gd name="connsiteY2" fmla="*/ 65089 h 2009776"/>
                  <a:gd name="connsiteX3" fmla="*/ 17313 w 1642912"/>
                  <a:gd name="connsiteY3" fmla="*/ 0 h 2009776"/>
                  <a:gd name="connsiteX4" fmla="*/ 1642912 w 1642912"/>
                  <a:gd name="connsiteY4" fmla="*/ 2009776 h 2009776"/>
                  <a:gd name="connsiteX0" fmla="*/ 1647675 w 1647675"/>
                  <a:gd name="connsiteY0" fmla="*/ 2009776 h 2009776"/>
                  <a:gd name="connsiteX1" fmla="*/ 1019025 w 1647675"/>
                  <a:gd name="connsiteY1" fmla="*/ 1785937 h 2009776"/>
                  <a:gd name="connsiteX2" fmla="*/ 0 w 1647675"/>
                  <a:gd name="connsiteY2" fmla="*/ 74614 h 2009776"/>
                  <a:gd name="connsiteX3" fmla="*/ 22076 w 1647675"/>
                  <a:gd name="connsiteY3" fmla="*/ 0 h 2009776"/>
                  <a:gd name="connsiteX4" fmla="*/ 1647675 w 1647675"/>
                  <a:gd name="connsiteY4" fmla="*/ 2009776 h 20097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47675" h="2009776">
                    <a:moveTo>
                      <a:pt x="1647675" y="2009776"/>
                    </a:moveTo>
                    <a:lnTo>
                      <a:pt x="1019025" y="1785937"/>
                    </a:lnTo>
                    <a:cubicBezTo>
                      <a:pt x="707925" y="1234546"/>
                      <a:pt x="330150" y="621242"/>
                      <a:pt x="0" y="74614"/>
                    </a:cubicBezTo>
                    <a:lnTo>
                      <a:pt x="22076" y="0"/>
                    </a:lnTo>
                    <a:lnTo>
                      <a:pt x="1647675" y="2009776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70000"/>
                    </a:schemeClr>
                  </a:gs>
                  <a:gs pos="100000">
                    <a:schemeClr val="accent1">
                      <a:lumMod val="7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200" name="Freeform 9">
                <a:extLst>
                  <a:ext uri="{FF2B5EF4-FFF2-40B4-BE49-F238E27FC236}">
                    <a16:creationId xmlns:a16="http://schemas.microsoft.com/office/drawing/2014/main" id="{1C3F9102-31B6-44B4-9D6B-72BD41D0C2F7}"/>
                  </a:ext>
                </a:extLst>
              </p:cNvPr>
              <p:cNvSpPr/>
              <p:nvPr/>
            </p:nvSpPr>
            <p:spPr>
              <a:xfrm>
                <a:off x="6249936" y="4918074"/>
                <a:ext cx="795241" cy="565027"/>
              </a:xfrm>
              <a:custGeom>
                <a:avLst/>
                <a:gdLst>
                  <a:gd name="connsiteX0" fmla="*/ 889000 w 889000"/>
                  <a:gd name="connsiteY0" fmla="*/ 215900 h 622300"/>
                  <a:gd name="connsiteX1" fmla="*/ 0 w 889000"/>
                  <a:gd name="connsiteY1" fmla="*/ 622300 h 622300"/>
                  <a:gd name="connsiteX2" fmla="*/ 266700 w 889000"/>
                  <a:gd name="connsiteY2" fmla="*/ 0 h 622300"/>
                  <a:gd name="connsiteX3" fmla="*/ 889000 w 889000"/>
                  <a:gd name="connsiteY3" fmla="*/ 215900 h 622300"/>
                  <a:gd name="connsiteX0" fmla="*/ 903288 w 903288"/>
                  <a:gd name="connsiteY0" fmla="*/ 201612 h 622300"/>
                  <a:gd name="connsiteX1" fmla="*/ 0 w 903288"/>
                  <a:gd name="connsiteY1" fmla="*/ 622300 h 622300"/>
                  <a:gd name="connsiteX2" fmla="*/ 266700 w 903288"/>
                  <a:gd name="connsiteY2" fmla="*/ 0 h 622300"/>
                  <a:gd name="connsiteX3" fmla="*/ 903288 w 903288"/>
                  <a:gd name="connsiteY3" fmla="*/ 201612 h 622300"/>
                  <a:gd name="connsiteX0" fmla="*/ 903288 w 903288"/>
                  <a:gd name="connsiteY0" fmla="*/ 215900 h 636588"/>
                  <a:gd name="connsiteX1" fmla="*/ 0 w 903288"/>
                  <a:gd name="connsiteY1" fmla="*/ 636588 h 636588"/>
                  <a:gd name="connsiteX2" fmla="*/ 285750 w 903288"/>
                  <a:gd name="connsiteY2" fmla="*/ 0 h 636588"/>
                  <a:gd name="connsiteX3" fmla="*/ 903288 w 903288"/>
                  <a:gd name="connsiteY3" fmla="*/ 215900 h 636588"/>
                  <a:gd name="connsiteX0" fmla="*/ 903288 w 903288"/>
                  <a:gd name="connsiteY0" fmla="*/ 215900 h 636588"/>
                  <a:gd name="connsiteX1" fmla="*/ 0 w 903288"/>
                  <a:gd name="connsiteY1" fmla="*/ 636588 h 636588"/>
                  <a:gd name="connsiteX2" fmla="*/ 266700 w 903288"/>
                  <a:gd name="connsiteY2" fmla="*/ 0 h 636588"/>
                  <a:gd name="connsiteX3" fmla="*/ 903288 w 903288"/>
                  <a:gd name="connsiteY3" fmla="*/ 215900 h 636588"/>
                  <a:gd name="connsiteX0" fmla="*/ 850900 w 850900"/>
                  <a:gd name="connsiteY0" fmla="*/ 215900 h 622301"/>
                  <a:gd name="connsiteX1" fmla="*/ 0 w 850900"/>
                  <a:gd name="connsiteY1" fmla="*/ 622301 h 622301"/>
                  <a:gd name="connsiteX2" fmla="*/ 214312 w 850900"/>
                  <a:gd name="connsiteY2" fmla="*/ 0 h 622301"/>
                  <a:gd name="connsiteX3" fmla="*/ 850900 w 850900"/>
                  <a:gd name="connsiteY3" fmla="*/ 215900 h 622301"/>
                  <a:gd name="connsiteX0" fmla="*/ 850900 w 850900"/>
                  <a:gd name="connsiteY0" fmla="*/ 230187 h 636588"/>
                  <a:gd name="connsiteX1" fmla="*/ 0 w 850900"/>
                  <a:gd name="connsiteY1" fmla="*/ 636588 h 636588"/>
                  <a:gd name="connsiteX2" fmla="*/ 209549 w 850900"/>
                  <a:gd name="connsiteY2" fmla="*/ 0 h 636588"/>
                  <a:gd name="connsiteX3" fmla="*/ 850900 w 850900"/>
                  <a:gd name="connsiteY3" fmla="*/ 230187 h 636588"/>
                  <a:gd name="connsiteX0" fmla="*/ 803192 w 803192"/>
                  <a:gd name="connsiteY0" fmla="*/ 230187 h 525270"/>
                  <a:gd name="connsiteX1" fmla="*/ 0 w 803192"/>
                  <a:gd name="connsiteY1" fmla="*/ 525270 h 525270"/>
                  <a:gd name="connsiteX2" fmla="*/ 161841 w 803192"/>
                  <a:gd name="connsiteY2" fmla="*/ 0 h 525270"/>
                  <a:gd name="connsiteX3" fmla="*/ 803192 w 803192"/>
                  <a:gd name="connsiteY3" fmla="*/ 230187 h 525270"/>
                  <a:gd name="connsiteX0" fmla="*/ 795241 w 795241"/>
                  <a:gd name="connsiteY0" fmla="*/ 230187 h 565027"/>
                  <a:gd name="connsiteX1" fmla="*/ 0 w 795241"/>
                  <a:gd name="connsiteY1" fmla="*/ 565027 h 565027"/>
                  <a:gd name="connsiteX2" fmla="*/ 153890 w 795241"/>
                  <a:gd name="connsiteY2" fmla="*/ 0 h 565027"/>
                  <a:gd name="connsiteX3" fmla="*/ 795241 w 795241"/>
                  <a:gd name="connsiteY3" fmla="*/ 230187 h 565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5241" h="565027">
                    <a:moveTo>
                      <a:pt x="795241" y="230187"/>
                    </a:moveTo>
                    <a:lnTo>
                      <a:pt x="0" y="565027"/>
                    </a:lnTo>
                    <a:lnTo>
                      <a:pt x="153890" y="0"/>
                    </a:lnTo>
                    <a:lnTo>
                      <a:pt x="795241" y="230187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70000"/>
                      <a:lumOff val="30000"/>
                    </a:schemeClr>
                  </a:gs>
                  <a:gs pos="100000">
                    <a:schemeClr val="accent1">
                      <a:lumMod val="70000"/>
                      <a:lumOff val="3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213" name="Group 212">
            <a:extLst>
              <a:ext uri="{FF2B5EF4-FFF2-40B4-BE49-F238E27FC236}">
                <a16:creationId xmlns:a16="http://schemas.microsoft.com/office/drawing/2014/main" id="{733404F6-A6F5-4B00-B54E-5D1A25FBB9BA}"/>
              </a:ext>
            </a:extLst>
          </p:cNvPr>
          <p:cNvGrpSpPr/>
          <p:nvPr/>
        </p:nvGrpSpPr>
        <p:grpSpPr>
          <a:xfrm>
            <a:off x="2908580" y="2687011"/>
            <a:ext cx="1777145" cy="1262929"/>
            <a:chOff x="3064080" y="2527763"/>
            <a:chExt cx="1822941" cy="1424567"/>
          </a:xfrm>
        </p:grpSpPr>
        <p:sp>
          <p:nvSpPr>
            <p:cNvPr id="214" name="Freeform 65">
              <a:extLst>
                <a:ext uri="{FF2B5EF4-FFF2-40B4-BE49-F238E27FC236}">
                  <a16:creationId xmlns:a16="http://schemas.microsoft.com/office/drawing/2014/main" id="{1A731E00-E1BD-468A-BDED-E9BFF353E81A}"/>
                </a:ext>
              </a:extLst>
            </p:cNvPr>
            <p:cNvSpPr/>
            <p:nvPr/>
          </p:nvSpPr>
          <p:spPr>
            <a:xfrm>
              <a:off x="4141347" y="2527763"/>
              <a:ext cx="551618" cy="962935"/>
            </a:xfrm>
            <a:custGeom>
              <a:avLst/>
              <a:gdLst>
                <a:gd name="connsiteX0" fmla="*/ 679905 w 679905"/>
                <a:gd name="connsiteY0" fmla="*/ 1118161 h 1118161"/>
                <a:gd name="connsiteX1" fmla="*/ 11995 w 679905"/>
                <a:gd name="connsiteY1" fmla="*/ 60637 h 1118161"/>
                <a:gd name="connsiteX2" fmla="*/ 250534 w 679905"/>
                <a:gd name="connsiteY2" fmla="*/ 132199 h 1118161"/>
                <a:gd name="connsiteX3" fmla="*/ 250534 w 679905"/>
                <a:gd name="connsiteY3" fmla="*/ 156053 h 1118161"/>
                <a:gd name="connsiteX0" fmla="*/ 551259 w 551259"/>
                <a:gd name="connsiteY0" fmla="*/ 985962 h 985962"/>
                <a:gd name="connsiteX1" fmla="*/ 18521 w 551259"/>
                <a:gd name="connsiteY1" fmla="*/ 127221 h 985962"/>
                <a:gd name="connsiteX2" fmla="*/ 121888 w 551259"/>
                <a:gd name="connsiteY2" fmla="*/ 0 h 985962"/>
                <a:gd name="connsiteX3" fmla="*/ 121888 w 551259"/>
                <a:gd name="connsiteY3" fmla="*/ 23854 h 985962"/>
                <a:gd name="connsiteX0" fmla="*/ 551618 w 551618"/>
                <a:gd name="connsiteY0" fmla="*/ 962935 h 962935"/>
                <a:gd name="connsiteX1" fmla="*/ 18880 w 551618"/>
                <a:gd name="connsiteY1" fmla="*/ 104194 h 962935"/>
                <a:gd name="connsiteX2" fmla="*/ 122247 w 551618"/>
                <a:gd name="connsiteY2" fmla="*/ 827 h 962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51618" h="962935">
                  <a:moveTo>
                    <a:pt x="551618" y="962935"/>
                  </a:moveTo>
                  <a:cubicBezTo>
                    <a:pt x="253444" y="516336"/>
                    <a:pt x="90442" y="264545"/>
                    <a:pt x="18880" y="104194"/>
                  </a:cubicBezTo>
                  <a:cubicBezTo>
                    <a:pt x="-52682" y="-56157"/>
                    <a:pt x="100712" y="22362"/>
                    <a:pt x="122247" y="827"/>
                  </a:cubicBezTo>
                </a:path>
              </a:pathLst>
            </a:cu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15" name="Freeform 66">
              <a:extLst>
                <a:ext uri="{FF2B5EF4-FFF2-40B4-BE49-F238E27FC236}">
                  <a16:creationId xmlns:a16="http://schemas.microsoft.com/office/drawing/2014/main" id="{BCE4FAEB-3353-4095-8AE4-D7DE600839FA}"/>
                </a:ext>
              </a:extLst>
            </p:cNvPr>
            <p:cNvSpPr/>
            <p:nvPr/>
          </p:nvSpPr>
          <p:spPr>
            <a:xfrm>
              <a:off x="3958377" y="2635642"/>
              <a:ext cx="341478" cy="898498"/>
            </a:xfrm>
            <a:custGeom>
              <a:avLst/>
              <a:gdLst>
                <a:gd name="connsiteX0" fmla="*/ 679905 w 679905"/>
                <a:gd name="connsiteY0" fmla="*/ 1118161 h 1118161"/>
                <a:gd name="connsiteX1" fmla="*/ 11995 w 679905"/>
                <a:gd name="connsiteY1" fmla="*/ 60637 h 1118161"/>
                <a:gd name="connsiteX2" fmla="*/ 250534 w 679905"/>
                <a:gd name="connsiteY2" fmla="*/ 132199 h 1118161"/>
                <a:gd name="connsiteX3" fmla="*/ 250534 w 679905"/>
                <a:gd name="connsiteY3" fmla="*/ 156053 h 1118161"/>
                <a:gd name="connsiteX0" fmla="*/ 551259 w 551259"/>
                <a:gd name="connsiteY0" fmla="*/ 985962 h 985962"/>
                <a:gd name="connsiteX1" fmla="*/ 18521 w 551259"/>
                <a:gd name="connsiteY1" fmla="*/ 127221 h 985962"/>
                <a:gd name="connsiteX2" fmla="*/ 121888 w 551259"/>
                <a:gd name="connsiteY2" fmla="*/ 0 h 985962"/>
                <a:gd name="connsiteX3" fmla="*/ 121888 w 551259"/>
                <a:gd name="connsiteY3" fmla="*/ 23854 h 985962"/>
                <a:gd name="connsiteX0" fmla="*/ 551618 w 551618"/>
                <a:gd name="connsiteY0" fmla="*/ 962935 h 962935"/>
                <a:gd name="connsiteX1" fmla="*/ 18880 w 551618"/>
                <a:gd name="connsiteY1" fmla="*/ 104194 h 962935"/>
                <a:gd name="connsiteX2" fmla="*/ 122247 w 551618"/>
                <a:gd name="connsiteY2" fmla="*/ 827 h 962935"/>
                <a:gd name="connsiteX0" fmla="*/ 341478 w 341478"/>
                <a:gd name="connsiteY0" fmla="*/ 898498 h 898498"/>
                <a:gd name="connsiteX1" fmla="*/ 7522 w 341478"/>
                <a:gd name="connsiteY1" fmla="*/ 103367 h 898498"/>
                <a:gd name="connsiteX2" fmla="*/ 110889 w 341478"/>
                <a:gd name="connsiteY2" fmla="*/ 0 h 898498"/>
                <a:gd name="connsiteX0" fmla="*/ 341478 w 341478"/>
                <a:gd name="connsiteY0" fmla="*/ 898498 h 898498"/>
                <a:gd name="connsiteX1" fmla="*/ 7522 w 341478"/>
                <a:gd name="connsiteY1" fmla="*/ 103367 h 898498"/>
                <a:gd name="connsiteX2" fmla="*/ 110889 w 341478"/>
                <a:gd name="connsiteY2" fmla="*/ 0 h 89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1478" h="898498">
                  <a:moveTo>
                    <a:pt x="341478" y="898498"/>
                  </a:moveTo>
                  <a:cubicBezTo>
                    <a:pt x="146671" y="443948"/>
                    <a:pt x="45953" y="253117"/>
                    <a:pt x="7522" y="103367"/>
                  </a:cubicBezTo>
                  <a:cubicBezTo>
                    <a:pt x="-30909" y="-46383"/>
                    <a:pt x="89354" y="21535"/>
                    <a:pt x="110889" y="0"/>
                  </a:cubicBezTo>
                </a:path>
              </a:pathLst>
            </a:cu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16" name="Freeform 67">
              <a:extLst>
                <a:ext uri="{FF2B5EF4-FFF2-40B4-BE49-F238E27FC236}">
                  <a16:creationId xmlns:a16="http://schemas.microsoft.com/office/drawing/2014/main" id="{C8E6B16A-9203-4B03-B658-642043CC0FAC}"/>
                </a:ext>
              </a:extLst>
            </p:cNvPr>
            <p:cNvSpPr/>
            <p:nvPr/>
          </p:nvSpPr>
          <p:spPr>
            <a:xfrm rot="424058">
              <a:off x="3744773" y="2762589"/>
              <a:ext cx="598849" cy="1189741"/>
            </a:xfrm>
            <a:custGeom>
              <a:avLst/>
              <a:gdLst>
                <a:gd name="connsiteX0" fmla="*/ 679905 w 679905"/>
                <a:gd name="connsiteY0" fmla="*/ 1118161 h 1118161"/>
                <a:gd name="connsiteX1" fmla="*/ 11995 w 679905"/>
                <a:gd name="connsiteY1" fmla="*/ 60637 h 1118161"/>
                <a:gd name="connsiteX2" fmla="*/ 250534 w 679905"/>
                <a:gd name="connsiteY2" fmla="*/ 132199 h 1118161"/>
                <a:gd name="connsiteX3" fmla="*/ 250534 w 679905"/>
                <a:gd name="connsiteY3" fmla="*/ 156053 h 1118161"/>
                <a:gd name="connsiteX0" fmla="*/ 551259 w 551259"/>
                <a:gd name="connsiteY0" fmla="*/ 985962 h 985962"/>
                <a:gd name="connsiteX1" fmla="*/ 18521 w 551259"/>
                <a:gd name="connsiteY1" fmla="*/ 127221 h 985962"/>
                <a:gd name="connsiteX2" fmla="*/ 121888 w 551259"/>
                <a:gd name="connsiteY2" fmla="*/ 0 h 985962"/>
                <a:gd name="connsiteX3" fmla="*/ 121888 w 551259"/>
                <a:gd name="connsiteY3" fmla="*/ 23854 h 985962"/>
                <a:gd name="connsiteX0" fmla="*/ 551618 w 551618"/>
                <a:gd name="connsiteY0" fmla="*/ 962935 h 962935"/>
                <a:gd name="connsiteX1" fmla="*/ 18880 w 551618"/>
                <a:gd name="connsiteY1" fmla="*/ 104194 h 962935"/>
                <a:gd name="connsiteX2" fmla="*/ 122247 w 551618"/>
                <a:gd name="connsiteY2" fmla="*/ 827 h 962935"/>
                <a:gd name="connsiteX0" fmla="*/ 341478 w 341478"/>
                <a:gd name="connsiteY0" fmla="*/ 898498 h 898498"/>
                <a:gd name="connsiteX1" fmla="*/ 7522 w 341478"/>
                <a:gd name="connsiteY1" fmla="*/ 103367 h 898498"/>
                <a:gd name="connsiteX2" fmla="*/ 110889 w 341478"/>
                <a:gd name="connsiteY2" fmla="*/ 0 h 898498"/>
                <a:gd name="connsiteX0" fmla="*/ 341478 w 341478"/>
                <a:gd name="connsiteY0" fmla="*/ 898498 h 898498"/>
                <a:gd name="connsiteX1" fmla="*/ 7522 w 341478"/>
                <a:gd name="connsiteY1" fmla="*/ 103367 h 898498"/>
                <a:gd name="connsiteX2" fmla="*/ 110889 w 341478"/>
                <a:gd name="connsiteY2" fmla="*/ 0 h 898498"/>
                <a:gd name="connsiteX0" fmla="*/ 575718 w 575718"/>
                <a:gd name="connsiteY0" fmla="*/ 1351527 h 1351527"/>
                <a:gd name="connsiteX1" fmla="*/ 20289 w 575718"/>
                <a:gd name="connsiteY1" fmla="*/ 127161 h 1351527"/>
                <a:gd name="connsiteX2" fmla="*/ 123656 w 575718"/>
                <a:gd name="connsiteY2" fmla="*/ 23794 h 1351527"/>
                <a:gd name="connsiteX0" fmla="*/ 546490 w 546490"/>
                <a:gd name="connsiteY0" fmla="*/ 1252636 h 1252636"/>
                <a:gd name="connsiteX1" fmla="*/ 18583 w 546490"/>
                <a:gd name="connsiteY1" fmla="*/ 121003 h 1252636"/>
                <a:gd name="connsiteX2" fmla="*/ 121950 w 546490"/>
                <a:gd name="connsiteY2" fmla="*/ 17636 h 1252636"/>
                <a:gd name="connsiteX0" fmla="*/ 557982 w 557982"/>
                <a:gd name="connsiteY0" fmla="*/ 1276824 h 1276824"/>
                <a:gd name="connsiteX1" fmla="*/ 19250 w 557982"/>
                <a:gd name="connsiteY1" fmla="*/ 122496 h 1276824"/>
                <a:gd name="connsiteX2" fmla="*/ 122617 w 557982"/>
                <a:gd name="connsiteY2" fmla="*/ 19129 h 1276824"/>
                <a:gd name="connsiteX0" fmla="*/ 557982 w 557982"/>
                <a:gd name="connsiteY0" fmla="*/ 1276824 h 1276824"/>
                <a:gd name="connsiteX1" fmla="*/ 19250 w 557982"/>
                <a:gd name="connsiteY1" fmla="*/ 122496 h 1276824"/>
                <a:gd name="connsiteX2" fmla="*/ 122617 w 557982"/>
                <a:gd name="connsiteY2" fmla="*/ 19129 h 1276824"/>
                <a:gd name="connsiteX0" fmla="*/ 614674 w 614674"/>
                <a:gd name="connsiteY0" fmla="*/ 1184439 h 1184439"/>
                <a:gd name="connsiteX1" fmla="*/ 22598 w 614674"/>
                <a:gd name="connsiteY1" fmla="*/ 116846 h 1184439"/>
                <a:gd name="connsiteX2" fmla="*/ 125965 w 614674"/>
                <a:gd name="connsiteY2" fmla="*/ 13479 h 1184439"/>
                <a:gd name="connsiteX0" fmla="*/ 622920 w 622920"/>
                <a:gd name="connsiteY0" fmla="*/ 1195287 h 1195287"/>
                <a:gd name="connsiteX1" fmla="*/ 30844 w 622920"/>
                <a:gd name="connsiteY1" fmla="*/ 127694 h 1195287"/>
                <a:gd name="connsiteX2" fmla="*/ 91821 w 622920"/>
                <a:gd name="connsiteY2" fmla="*/ 5546 h 1195287"/>
                <a:gd name="connsiteX0" fmla="*/ 598849 w 598849"/>
                <a:gd name="connsiteY0" fmla="*/ 1189741 h 1189741"/>
                <a:gd name="connsiteX1" fmla="*/ 36316 w 598849"/>
                <a:gd name="connsiteY1" fmla="*/ 166558 h 1189741"/>
                <a:gd name="connsiteX2" fmla="*/ 67750 w 598849"/>
                <a:gd name="connsiteY2" fmla="*/ 0 h 1189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98849" h="1189741">
                  <a:moveTo>
                    <a:pt x="598849" y="1189741"/>
                  </a:moveTo>
                  <a:cubicBezTo>
                    <a:pt x="382326" y="753909"/>
                    <a:pt x="124832" y="364848"/>
                    <a:pt x="36316" y="166558"/>
                  </a:cubicBezTo>
                  <a:cubicBezTo>
                    <a:pt x="-52200" y="-31732"/>
                    <a:pt x="46215" y="21535"/>
                    <a:pt x="67750" y="0"/>
                  </a:cubicBezTo>
                </a:path>
              </a:pathLst>
            </a:cu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17" name="Freeform 68">
              <a:extLst>
                <a:ext uri="{FF2B5EF4-FFF2-40B4-BE49-F238E27FC236}">
                  <a16:creationId xmlns:a16="http://schemas.microsoft.com/office/drawing/2014/main" id="{938B6D33-FFA9-4554-B7C1-081BB25F8D10}"/>
                </a:ext>
              </a:extLst>
            </p:cNvPr>
            <p:cNvSpPr/>
            <p:nvPr/>
          </p:nvSpPr>
          <p:spPr>
            <a:xfrm rot="1547584">
              <a:off x="3064080" y="3116301"/>
              <a:ext cx="654077" cy="802803"/>
            </a:xfrm>
            <a:custGeom>
              <a:avLst/>
              <a:gdLst>
                <a:gd name="connsiteX0" fmla="*/ 679905 w 679905"/>
                <a:gd name="connsiteY0" fmla="*/ 1118161 h 1118161"/>
                <a:gd name="connsiteX1" fmla="*/ 11995 w 679905"/>
                <a:gd name="connsiteY1" fmla="*/ 60637 h 1118161"/>
                <a:gd name="connsiteX2" fmla="*/ 250534 w 679905"/>
                <a:gd name="connsiteY2" fmla="*/ 132199 h 1118161"/>
                <a:gd name="connsiteX3" fmla="*/ 250534 w 679905"/>
                <a:gd name="connsiteY3" fmla="*/ 156053 h 1118161"/>
                <a:gd name="connsiteX0" fmla="*/ 551259 w 551259"/>
                <a:gd name="connsiteY0" fmla="*/ 985962 h 985962"/>
                <a:gd name="connsiteX1" fmla="*/ 18521 w 551259"/>
                <a:gd name="connsiteY1" fmla="*/ 127221 h 985962"/>
                <a:gd name="connsiteX2" fmla="*/ 121888 w 551259"/>
                <a:gd name="connsiteY2" fmla="*/ 0 h 985962"/>
                <a:gd name="connsiteX3" fmla="*/ 121888 w 551259"/>
                <a:gd name="connsiteY3" fmla="*/ 23854 h 985962"/>
                <a:gd name="connsiteX0" fmla="*/ 551618 w 551618"/>
                <a:gd name="connsiteY0" fmla="*/ 962935 h 962935"/>
                <a:gd name="connsiteX1" fmla="*/ 18880 w 551618"/>
                <a:gd name="connsiteY1" fmla="*/ 104194 h 962935"/>
                <a:gd name="connsiteX2" fmla="*/ 122247 w 551618"/>
                <a:gd name="connsiteY2" fmla="*/ 827 h 962935"/>
                <a:gd name="connsiteX0" fmla="*/ 341478 w 341478"/>
                <a:gd name="connsiteY0" fmla="*/ 898498 h 898498"/>
                <a:gd name="connsiteX1" fmla="*/ 7522 w 341478"/>
                <a:gd name="connsiteY1" fmla="*/ 103367 h 898498"/>
                <a:gd name="connsiteX2" fmla="*/ 110889 w 341478"/>
                <a:gd name="connsiteY2" fmla="*/ 0 h 898498"/>
                <a:gd name="connsiteX0" fmla="*/ 341478 w 341478"/>
                <a:gd name="connsiteY0" fmla="*/ 898498 h 898498"/>
                <a:gd name="connsiteX1" fmla="*/ 7522 w 341478"/>
                <a:gd name="connsiteY1" fmla="*/ 103367 h 898498"/>
                <a:gd name="connsiteX2" fmla="*/ 110889 w 341478"/>
                <a:gd name="connsiteY2" fmla="*/ 0 h 898498"/>
                <a:gd name="connsiteX0" fmla="*/ 575718 w 575718"/>
                <a:gd name="connsiteY0" fmla="*/ 1351527 h 1351527"/>
                <a:gd name="connsiteX1" fmla="*/ 20289 w 575718"/>
                <a:gd name="connsiteY1" fmla="*/ 127161 h 1351527"/>
                <a:gd name="connsiteX2" fmla="*/ 123656 w 575718"/>
                <a:gd name="connsiteY2" fmla="*/ 23794 h 1351527"/>
                <a:gd name="connsiteX0" fmla="*/ 546490 w 546490"/>
                <a:gd name="connsiteY0" fmla="*/ 1252636 h 1252636"/>
                <a:gd name="connsiteX1" fmla="*/ 18583 w 546490"/>
                <a:gd name="connsiteY1" fmla="*/ 121003 h 1252636"/>
                <a:gd name="connsiteX2" fmla="*/ 121950 w 546490"/>
                <a:gd name="connsiteY2" fmla="*/ 17636 h 1252636"/>
                <a:gd name="connsiteX0" fmla="*/ 557982 w 557982"/>
                <a:gd name="connsiteY0" fmla="*/ 1276824 h 1276824"/>
                <a:gd name="connsiteX1" fmla="*/ 19250 w 557982"/>
                <a:gd name="connsiteY1" fmla="*/ 122496 h 1276824"/>
                <a:gd name="connsiteX2" fmla="*/ 122617 w 557982"/>
                <a:gd name="connsiteY2" fmla="*/ 19129 h 1276824"/>
                <a:gd name="connsiteX0" fmla="*/ 557982 w 557982"/>
                <a:gd name="connsiteY0" fmla="*/ 1276824 h 1276824"/>
                <a:gd name="connsiteX1" fmla="*/ 19250 w 557982"/>
                <a:gd name="connsiteY1" fmla="*/ 122496 h 1276824"/>
                <a:gd name="connsiteX2" fmla="*/ 122617 w 557982"/>
                <a:gd name="connsiteY2" fmla="*/ 19129 h 1276824"/>
                <a:gd name="connsiteX0" fmla="*/ 614674 w 614674"/>
                <a:gd name="connsiteY0" fmla="*/ 1184439 h 1184439"/>
                <a:gd name="connsiteX1" fmla="*/ 22598 w 614674"/>
                <a:gd name="connsiteY1" fmla="*/ 116846 h 1184439"/>
                <a:gd name="connsiteX2" fmla="*/ 125965 w 614674"/>
                <a:gd name="connsiteY2" fmla="*/ 13479 h 1184439"/>
                <a:gd name="connsiteX0" fmla="*/ 622920 w 622920"/>
                <a:gd name="connsiteY0" fmla="*/ 1195287 h 1195287"/>
                <a:gd name="connsiteX1" fmla="*/ 30844 w 622920"/>
                <a:gd name="connsiteY1" fmla="*/ 127694 h 1195287"/>
                <a:gd name="connsiteX2" fmla="*/ 91821 w 622920"/>
                <a:gd name="connsiteY2" fmla="*/ 5546 h 1195287"/>
                <a:gd name="connsiteX0" fmla="*/ 598849 w 598849"/>
                <a:gd name="connsiteY0" fmla="*/ 1189741 h 1189741"/>
                <a:gd name="connsiteX1" fmla="*/ 36316 w 598849"/>
                <a:gd name="connsiteY1" fmla="*/ 166558 h 1189741"/>
                <a:gd name="connsiteX2" fmla="*/ 67750 w 598849"/>
                <a:gd name="connsiteY2" fmla="*/ 0 h 1189741"/>
                <a:gd name="connsiteX0" fmla="*/ 465672 w 465672"/>
                <a:gd name="connsiteY0" fmla="*/ 896457 h 896457"/>
                <a:gd name="connsiteX1" fmla="*/ 27213 w 465672"/>
                <a:gd name="connsiteY1" fmla="*/ 166558 h 896457"/>
                <a:gd name="connsiteX2" fmla="*/ 58647 w 465672"/>
                <a:gd name="connsiteY2" fmla="*/ 0 h 896457"/>
                <a:gd name="connsiteX0" fmla="*/ 573249 w 573249"/>
                <a:gd name="connsiteY0" fmla="*/ 848020 h 848020"/>
                <a:gd name="connsiteX1" fmla="*/ 34563 w 573249"/>
                <a:gd name="connsiteY1" fmla="*/ 166558 h 848020"/>
                <a:gd name="connsiteX2" fmla="*/ 65997 w 573249"/>
                <a:gd name="connsiteY2" fmla="*/ 0 h 848020"/>
                <a:gd name="connsiteX0" fmla="*/ 654077 w 654077"/>
                <a:gd name="connsiteY0" fmla="*/ 802803 h 802803"/>
                <a:gd name="connsiteX1" fmla="*/ 40100 w 654077"/>
                <a:gd name="connsiteY1" fmla="*/ 166558 h 802803"/>
                <a:gd name="connsiteX2" fmla="*/ 71534 w 654077"/>
                <a:gd name="connsiteY2" fmla="*/ 0 h 802803"/>
                <a:gd name="connsiteX0" fmla="*/ 654077 w 654077"/>
                <a:gd name="connsiteY0" fmla="*/ 802803 h 802803"/>
                <a:gd name="connsiteX1" fmla="*/ 40100 w 654077"/>
                <a:gd name="connsiteY1" fmla="*/ 166558 h 802803"/>
                <a:gd name="connsiteX2" fmla="*/ 71534 w 654077"/>
                <a:gd name="connsiteY2" fmla="*/ 0 h 802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4077" h="802803">
                  <a:moveTo>
                    <a:pt x="654077" y="802803"/>
                  </a:moveTo>
                  <a:cubicBezTo>
                    <a:pt x="294131" y="453945"/>
                    <a:pt x="137190" y="300358"/>
                    <a:pt x="40100" y="166558"/>
                  </a:cubicBezTo>
                  <a:cubicBezTo>
                    <a:pt x="-56990" y="32758"/>
                    <a:pt x="49999" y="21535"/>
                    <a:pt x="71534" y="0"/>
                  </a:cubicBezTo>
                </a:path>
              </a:pathLst>
            </a:cu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18" name="Freeform 69">
              <a:extLst>
                <a:ext uri="{FF2B5EF4-FFF2-40B4-BE49-F238E27FC236}">
                  <a16:creationId xmlns:a16="http://schemas.microsoft.com/office/drawing/2014/main" id="{E10C7FE7-6B55-4AFB-B056-875980AD5740}"/>
                </a:ext>
              </a:extLst>
            </p:cNvPr>
            <p:cNvSpPr/>
            <p:nvPr/>
          </p:nvSpPr>
          <p:spPr>
            <a:xfrm rot="1547584">
              <a:off x="3348474" y="2959035"/>
              <a:ext cx="676620" cy="827980"/>
            </a:xfrm>
            <a:custGeom>
              <a:avLst/>
              <a:gdLst>
                <a:gd name="connsiteX0" fmla="*/ 679905 w 679905"/>
                <a:gd name="connsiteY0" fmla="*/ 1118161 h 1118161"/>
                <a:gd name="connsiteX1" fmla="*/ 11995 w 679905"/>
                <a:gd name="connsiteY1" fmla="*/ 60637 h 1118161"/>
                <a:gd name="connsiteX2" fmla="*/ 250534 w 679905"/>
                <a:gd name="connsiteY2" fmla="*/ 132199 h 1118161"/>
                <a:gd name="connsiteX3" fmla="*/ 250534 w 679905"/>
                <a:gd name="connsiteY3" fmla="*/ 156053 h 1118161"/>
                <a:gd name="connsiteX0" fmla="*/ 551259 w 551259"/>
                <a:gd name="connsiteY0" fmla="*/ 985962 h 985962"/>
                <a:gd name="connsiteX1" fmla="*/ 18521 w 551259"/>
                <a:gd name="connsiteY1" fmla="*/ 127221 h 985962"/>
                <a:gd name="connsiteX2" fmla="*/ 121888 w 551259"/>
                <a:gd name="connsiteY2" fmla="*/ 0 h 985962"/>
                <a:gd name="connsiteX3" fmla="*/ 121888 w 551259"/>
                <a:gd name="connsiteY3" fmla="*/ 23854 h 985962"/>
                <a:gd name="connsiteX0" fmla="*/ 551618 w 551618"/>
                <a:gd name="connsiteY0" fmla="*/ 962935 h 962935"/>
                <a:gd name="connsiteX1" fmla="*/ 18880 w 551618"/>
                <a:gd name="connsiteY1" fmla="*/ 104194 h 962935"/>
                <a:gd name="connsiteX2" fmla="*/ 122247 w 551618"/>
                <a:gd name="connsiteY2" fmla="*/ 827 h 962935"/>
                <a:gd name="connsiteX0" fmla="*/ 341478 w 341478"/>
                <a:gd name="connsiteY0" fmla="*/ 898498 h 898498"/>
                <a:gd name="connsiteX1" fmla="*/ 7522 w 341478"/>
                <a:gd name="connsiteY1" fmla="*/ 103367 h 898498"/>
                <a:gd name="connsiteX2" fmla="*/ 110889 w 341478"/>
                <a:gd name="connsiteY2" fmla="*/ 0 h 898498"/>
                <a:gd name="connsiteX0" fmla="*/ 341478 w 341478"/>
                <a:gd name="connsiteY0" fmla="*/ 898498 h 898498"/>
                <a:gd name="connsiteX1" fmla="*/ 7522 w 341478"/>
                <a:gd name="connsiteY1" fmla="*/ 103367 h 898498"/>
                <a:gd name="connsiteX2" fmla="*/ 110889 w 341478"/>
                <a:gd name="connsiteY2" fmla="*/ 0 h 898498"/>
                <a:gd name="connsiteX0" fmla="*/ 575718 w 575718"/>
                <a:gd name="connsiteY0" fmla="*/ 1351527 h 1351527"/>
                <a:gd name="connsiteX1" fmla="*/ 20289 w 575718"/>
                <a:gd name="connsiteY1" fmla="*/ 127161 h 1351527"/>
                <a:gd name="connsiteX2" fmla="*/ 123656 w 575718"/>
                <a:gd name="connsiteY2" fmla="*/ 23794 h 1351527"/>
                <a:gd name="connsiteX0" fmla="*/ 546490 w 546490"/>
                <a:gd name="connsiteY0" fmla="*/ 1252636 h 1252636"/>
                <a:gd name="connsiteX1" fmla="*/ 18583 w 546490"/>
                <a:gd name="connsiteY1" fmla="*/ 121003 h 1252636"/>
                <a:gd name="connsiteX2" fmla="*/ 121950 w 546490"/>
                <a:gd name="connsiteY2" fmla="*/ 17636 h 1252636"/>
                <a:gd name="connsiteX0" fmla="*/ 557982 w 557982"/>
                <a:gd name="connsiteY0" fmla="*/ 1276824 h 1276824"/>
                <a:gd name="connsiteX1" fmla="*/ 19250 w 557982"/>
                <a:gd name="connsiteY1" fmla="*/ 122496 h 1276824"/>
                <a:gd name="connsiteX2" fmla="*/ 122617 w 557982"/>
                <a:gd name="connsiteY2" fmla="*/ 19129 h 1276824"/>
                <a:gd name="connsiteX0" fmla="*/ 557982 w 557982"/>
                <a:gd name="connsiteY0" fmla="*/ 1276824 h 1276824"/>
                <a:gd name="connsiteX1" fmla="*/ 19250 w 557982"/>
                <a:gd name="connsiteY1" fmla="*/ 122496 h 1276824"/>
                <a:gd name="connsiteX2" fmla="*/ 122617 w 557982"/>
                <a:gd name="connsiteY2" fmla="*/ 19129 h 1276824"/>
                <a:gd name="connsiteX0" fmla="*/ 614674 w 614674"/>
                <a:gd name="connsiteY0" fmla="*/ 1184439 h 1184439"/>
                <a:gd name="connsiteX1" fmla="*/ 22598 w 614674"/>
                <a:gd name="connsiteY1" fmla="*/ 116846 h 1184439"/>
                <a:gd name="connsiteX2" fmla="*/ 125965 w 614674"/>
                <a:gd name="connsiteY2" fmla="*/ 13479 h 1184439"/>
                <a:gd name="connsiteX0" fmla="*/ 622920 w 622920"/>
                <a:gd name="connsiteY0" fmla="*/ 1195287 h 1195287"/>
                <a:gd name="connsiteX1" fmla="*/ 30844 w 622920"/>
                <a:gd name="connsiteY1" fmla="*/ 127694 h 1195287"/>
                <a:gd name="connsiteX2" fmla="*/ 91821 w 622920"/>
                <a:gd name="connsiteY2" fmla="*/ 5546 h 1195287"/>
                <a:gd name="connsiteX0" fmla="*/ 598849 w 598849"/>
                <a:gd name="connsiteY0" fmla="*/ 1189741 h 1189741"/>
                <a:gd name="connsiteX1" fmla="*/ 36316 w 598849"/>
                <a:gd name="connsiteY1" fmla="*/ 166558 h 1189741"/>
                <a:gd name="connsiteX2" fmla="*/ 67750 w 598849"/>
                <a:gd name="connsiteY2" fmla="*/ 0 h 1189741"/>
                <a:gd name="connsiteX0" fmla="*/ 465672 w 465672"/>
                <a:gd name="connsiteY0" fmla="*/ 896457 h 896457"/>
                <a:gd name="connsiteX1" fmla="*/ 27213 w 465672"/>
                <a:gd name="connsiteY1" fmla="*/ 166558 h 896457"/>
                <a:gd name="connsiteX2" fmla="*/ 58647 w 465672"/>
                <a:gd name="connsiteY2" fmla="*/ 0 h 896457"/>
                <a:gd name="connsiteX0" fmla="*/ 573249 w 573249"/>
                <a:gd name="connsiteY0" fmla="*/ 848020 h 848020"/>
                <a:gd name="connsiteX1" fmla="*/ 34563 w 573249"/>
                <a:gd name="connsiteY1" fmla="*/ 166558 h 848020"/>
                <a:gd name="connsiteX2" fmla="*/ 65997 w 573249"/>
                <a:gd name="connsiteY2" fmla="*/ 0 h 848020"/>
                <a:gd name="connsiteX0" fmla="*/ 654077 w 654077"/>
                <a:gd name="connsiteY0" fmla="*/ 802803 h 802803"/>
                <a:gd name="connsiteX1" fmla="*/ 40100 w 654077"/>
                <a:gd name="connsiteY1" fmla="*/ 166558 h 802803"/>
                <a:gd name="connsiteX2" fmla="*/ 71534 w 654077"/>
                <a:gd name="connsiteY2" fmla="*/ 0 h 802803"/>
                <a:gd name="connsiteX0" fmla="*/ 654077 w 654077"/>
                <a:gd name="connsiteY0" fmla="*/ 802803 h 802803"/>
                <a:gd name="connsiteX1" fmla="*/ 40100 w 654077"/>
                <a:gd name="connsiteY1" fmla="*/ 166558 h 802803"/>
                <a:gd name="connsiteX2" fmla="*/ 71534 w 654077"/>
                <a:gd name="connsiteY2" fmla="*/ 0 h 802803"/>
                <a:gd name="connsiteX0" fmla="*/ 676620 w 676620"/>
                <a:gd name="connsiteY0" fmla="*/ 827980 h 827980"/>
                <a:gd name="connsiteX1" fmla="*/ 41646 w 676620"/>
                <a:gd name="connsiteY1" fmla="*/ 166558 h 827980"/>
                <a:gd name="connsiteX2" fmla="*/ 73080 w 676620"/>
                <a:gd name="connsiteY2" fmla="*/ 0 h 827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76620" h="827980">
                  <a:moveTo>
                    <a:pt x="676620" y="827980"/>
                  </a:moveTo>
                  <a:cubicBezTo>
                    <a:pt x="316674" y="479122"/>
                    <a:pt x="142236" y="304555"/>
                    <a:pt x="41646" y="166558"/>
                  </a:cubicBezTo>
                  <a:cubicBezTo>
                    <a:pt x="-58944" y="28561"/>
                    <a:pt x="51545" y="21535"/>
                    <a:pt x="73080" y="0"/>
                  </a:cubicBezTo>
                </a:path>
              </a:pathLst>
            </a:cu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19" name="Freeform 70">
              <a:extLst>
                <a:ext uri="{FF2B5EF4-FFF2-40B4-BE49-F238E27FC236}">
                  <a16:creationId xmlns:a16="http://schemas.microsoft.com/office/drawing/2014/main" id="{A552DFE8-A0D2-4018-84E9-BF0217588F3B}"/>
                </a:ext>
              </a:extLst>
            </p:cNvPr>
            <p:cNvSpPr/>
            <p:nvPr/>
          </p:nvSpPr>
          <p:spPr>
            <a:xfrm rot="1547584">
              <a:off x="3445577" y="2947008"/>
              <a:ext cx="901202" cy="877029"/>
            </a:xfrm>
            <a:custGeom>
              <a:avLst/>
              <a:gdLst>
                <a:gd name="connsiteX0" fmla="*/ 679905 w 679905"/>
                <a:gd name="connsiteY0" fmla="*/ 1118161 h 1118161"/>
                <a:gd name="connsiteX1" fmla="*/ 11995 w 679905"/>
                <a:gd name="connsiteY1" fmla="*/ 60637 h 1118161"/>
                <a:gd name="connsiteX2" fmla="*/ 250534 w 679905"/>
                <a:gd name="connsiteY2" fmla="*/ 132199 h 1118161"/>
                <a:gd name="connsiteX3" fmla="*/ 250534 w 679905"/>
                <a:gd name="connsiteY3" fmla="*/ 156053 h 1118161"/>
                <a:gd name="connsiteX0" fmla="*/ 551259 w 551259"/>
                <a:gd name="connsiteY0" fmla="*/ 985962 h 985962"/>
                <a:gd name="connsiteX1" fmla="*/ 18521 w 551259"/>
                <a:gd name="connsiteY1" fmla="*/ 127221 h 985962"/>
                <a:gd name="connsiteX2" fmla="*/ 121888 w 551259"/>
                <a:gd name="connsiteY2" fmla="*/ 0 h 985962"/>
                <a:gd name="connsiteX3" fmla="*/ 121888 w 551259"/>
                <a:gd name="connsiteY3" fmla="*/ 23854 h 985962"/>
                <a:gd name="connsiteX0" fmla="*/ 551618 w 551618"/>
                <a:gd name="connsiteY0" fmla="*/ 962935 h 962935"/>
                <a:gd name="connsiteX1" fmla="*/ 18880 w 551618"/>
                <a:gd name="connsiteY1" fmla="*/ 104194 h 962935"/>
                <a:gd name="connsiteX2" fmla="*/ 122247 w 551618"/>
                <a:gd name="connsiteY2" fmla="*/ 827 h 962935"/>
                <a:gd name="connsiteX0" fmla="*/ 341478 w 341478"/>
                <a:gd name="connsiteY0" fmla="*/ 898498 h 898498"/>
                <a:gd name="connsiteX1" fmla="*/ 7522 w 341478"/>
                <a:gd name="connsiteY1" fmla="*/ 103367 h 898498"/>
                <a:gd name="connsiteX2" fmla="*/ 110889 w 341478"/>
                <a:gd name="connsiteY2" fmla="*/ 0 h 898498"/>
                <a:gd name="connsiteX0" fmla="*/ 341478 w 341478"/>
                <a:gd name="connsiteY0" fmla="*/ 898498 h 898498"/>
                <a:gd name="connsiteX1" fmla="*/ 7522 w 341478"/>
                <a:gd name="connsiteY1" fmla="*/ 103367 h 898498"/>
                <a:gd name="connsiteX2" fmla="*/ 110889 w 341478"/>
                <a:gd name="connsiteY2" fmla="*/ 0 h 898498"/>
                <a:gd name="connsiteX0" fmla="*/ 575718 w 575718"/>
                <a:gd name="connsiteY0" fmla="*/ 1351527 h 1351527"/>
                <a:gd name="connsiteX1" fmla="*/ 20289 w 575718"/>
                <a:gd name="connsiteY1" fmla="*/ 127161 h 1351527"/>
                <a:gd name="connsiteX2" fmla="*/ 123656 w 575718"/>
                <a:gd name="connsiteY2" fmla="*/ 23794 h 1351527"/>
                <a:gd name="connsiteX0" fmla="*/ 546490 w 546490"/>
                <a:gd name="connsiteY0" fmla="*/ 1252636 h 1252636"/>
                <a:gd name="connsiteX1" fmla="*/ 18583 w 546490"/>
                <a:gd name="connsiteY1" fmla="*/ 121003 h 1252636"/>
                <a:gd name="connsiteX2" fmla="*/ 121950 w 546490"/>
                <a:gd name="connsiteY2" fmla="*/ 17636 h 1252636"/>
                <a:gd name="connsiteX0" fmla="*/ 557982 w 557982"/>
                <a:gd name="connsiteY0" fmla="*/ 1276824 h 1276824"/>
                <a:gd name="connsiteX1" fmla="*/ 19250 w 557982"/>
                <a:gd name="connsiteY1" fmla="*/ 122496 h 1276824"/>
                <a:gd name="connsiteX2" fmla="*/ 122617 w 557982"/>
                <a:gd name="connsiteY2" fmla="*/ 19129 h 1276824"/>
                <a:gd name="connsiteX0" fmla="*/ 557982 w 557982"/>
                <a:gd name="connsiteY0" fmla="*/ 1276824 h 1276824"/>
                <a:gd name="connsiteX1" fmla="*/ 19250 w 557982"/>
                <a:gd name="connsiteY1" fmla="*/ 122496 h 1276824"/>
                <a:gd name="connsiteX2" fmla="*/ 122617 w 557982"/>
                <a:gd name="connsiteY2" fmla="*/ 19129 h 1276824"/>
                <a:gd name="connsiteX0" fmla="*/ 614674 w 614674"/>
                <a:gd name="connsiteY0" fmla="*/ 1184439 h 1184439"/>
                <a:gd name="connsiteX1" fmla="*/ 22598 w 614674"/>
                <a:gd name="connsiteY1" fmla="*/ 116846 h 1184439"/>
                <a:gd name="connsiteX2" fmla="*/ 125965 w 614674"/>
                <a:gd name="connsiteY2" fmla="*/ 13479 h 1184439"/>
                <a:gd name="connsiteX0" fmla="*/ 622920 w 622920"/>
                <a:gd name="connsiteY0" fmla="*/ 1195287 h 1195287"/>
                <a:gd name="connsiteX1" fmla="*/ 30844 w 622920"/>
                <a:gd name="connsiteY1" fmla="*/ 127694 h 1195287"/>
                <a:gd name="connsiteX2" fmla="*/ 91821 w 622920"/>
                <a:gd name="connsiteY2" fmla="*/ 5546 h 1195287"/>
                <a:gd name="connsiteX0" fmla="*/ 598849 w 598849"/>
                <a:gd name="connsiteY0" fmla="*/ 1189741 h 1189741"/>
                <a:gd name="connsiteX1" fmla="*/ 36316 w 598849"/>
                <a:gd name="connsiteY1" fmla="*/ 166558 h 1189741"/>
                <a:gd name="connsiteX2" fmla="*/ 67750 w 598849"/>
                <a:gd name="connsiteY2" fmla="*/ 0 h 1189741"/>
                <a:gd name="connsiteX0" fmla="*/ 465672 w 465672"/>
                <a:gd name="connsiteY0" fmla="*/ 896457 h 896457"/>
                <a:gd name="connsiteX1" fmla="*/ 27213 w 465672"/>
                <a:gd name="connsiteY1" fmla="*/ 166558 h 896457"/>
                <a:gd name="connsiteX2" fmla="*/ 58647 w 465672"/>
                <a:gd name="connsiteY2" fmla="*/ 0 h 896457"/>
                <a:gd name="connsiteX0" fmla="*/ 573249 w 573249"/>
                <a:gd name="connsiteY0" fmla="*/ 848020 h 848020"/>
                <a:gd name="connsiteX1" fmla="*/ 34563 w 573249"/>
                <a:gd name="connsiteY1" fmla="*/ 166558 h 848020"/>
                <a:gd name="connsiteX2" fmla="*/ 65997 w 573249"/>
                <a:gd name="connsiteY2" fmla="*/ 0 h 848020"/>
                <a:gd name="connsiteX0" fmla="*/ 654077 w 654077"/>
                <a:gd name="connsiteY0" fmla="*/ 802803 h 802803"/>
                <a:gd name="connsiteX1" fmla="*/ 40100 w 654077"/>
                <a:gd name="connsiteY1" fmla="*/ 166558 h 802803"/>
                <a:gd name="connsiteX2" fmla="*/ 71534 w 654077"/>
                <a:gd name="connsiteY2" fmla="*/ 0 h 802803"/>
                <a:gd name="connsiteX0" fmla="*/ 654077 w 654077"/>
                <a:gd name="connsiteY0" fmla="*/ 802803 h 802803"/>
                <a:gd name="connsiteX1" fmla="*/ 40100 w 654077"/>
                <a:gd name="connsiteY1" fmla="*/ 166558 h 802803"/>
                <a:gd name="connsiteX2" fmla="*/ 71534 w 654077"/>
                <a:gd name="connsiteY2" fmla="*/ 0 h 802803"/>
                <a:gd name="connsiteX0" fmla="*/ 901202 w 901202"/>
                <a:gd name="connsiteY0" fmla="*/ 877029 h 877029"/>
                <a:gd name="connsiteX1" fmla="*/ 57068 w 901202"/>
                <a:gd name="connsiteY1" fmla="*/ 166558 h 877029"/>
                <a:gd name="connsiteX2" fmla="*/ 88502 w 901202"/>
                <a:gd name="connsiteY2" fmla="*/ 0 h 877029"/>
                <a:gd name="connsiteX0" fmla="*/ 901202 w 901202"/>
                <a:gd name="connsiteY0" fmla="*/ 877029 h 877029"/>
                <a:gd name="connsiteX1" fmla="*/ 57068 w 901202"/>
                <a:gd name="connsiteY1" fmla="*/ 166558 h 877029"/>
                <a:gd name="connsiteX2" fmla="*/ 88502 w 901202"/>
                <a:gd name="connsiteY2" fmla="*/ 0 h 877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1202" h="877029">
                  <a:moveTo>
                    <a:pt x="901202" y="877029"/>
                  </a:moveTo>
                  <a:cubicBezTo>
                    <a:pt x="501761" y="556089"/>
                    <a:pt x="192518" y="312729"/>
                    <a:pt x="57068" y="166558"/>
                  </a:cubicBezTo>
                  <a:cubicBezTo>
                    <a:pt x="-78382" y="20387"/>
                    <a:pt x="66967" y="21535"/>
                    <a:pt x="88502" y="0"/>
                  </a:cubicBezTo>
                </a:path>
              </a:pathLst>
            </a:cu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0" name="Freeform 71">
              <a:extLst>
                <a:ext uri="{FF2B5EF4-FFF2-40B4-BE49-F238E27FC236}">
                  <a16:creationId xmlns:a16="http://schemas.microsoft.com/office/drawing/2014/main" id="{E91AFA0B-531B-463D-A77C-BE4EA447E4A9}"/>
                </a:ext>
              </a:extLst>
            </p:cNvPr>
            <p:cNvSpPr/>
            <p:nvPr/>
          </p:nvSpPr>
          <p:spPr>
            <a:xfrm rot="1547584">
              <a:off x="3267432" y="3054722"/>
              <a:ext cx="643707" cy="727992"/>
            </a:xfrm>
            <a:custGeom>
              <a:avLst/>
              <a:gdLst>
                <a:gd name="connsiteX0" fmla="*/ 679905 w 679905"/>
                <a:gd name="connsiteY0" fmla="*/ 1118161 h 1118161"/>
                <a:gd name="connsiteX1" fmla="*/ 11995 w 679905"/>
                <a:gd name="connsiteY1" fmla="*/ 60637 h 1118161"/>
                <a:gd name="connsiteX2" fmla="*/ 250534 w 679905"/>
                <a:gd name="connsiteY2" fmla="*/ 132199 h 1118161"/>
                <a:gd name="connsiteX3" fmla="*/ 250534 w 679905"/>
                <a:gd name="connsiteY3" fmla="*/ 156053 h 1118161"/>
                <a:gd name="connsiteX0" fmla="*/ 551259 w 551259"/>
                <a:gd name="connsiteY0" fmla="*/ 985962 h 985962"/>
                <a:gd name="connsiteX1" fmla="*/ 18521 w 551259"/>
                <a:gd name="connsiteY1" fmla="*/ 127221 h 985962"/>
                <a:gd name="connsiteX2" fmla="*/ 121888 w 551259"/>
                <a:gd name="connsiteY2" fmla="*/ 0 h 985962"/>
                <a:gd name="connsiteX3" fmla="*/ 121888 w 551259"/>
                <a:gd name="connsiteY3" fmla="*/ 23854 h 985962"/>
                <a:gd name="connsiteX0" fmla="*/ 551618 w 551618"/>
                <a:gd name="connsiteY0" fmla="*/ 962935 h 962935"/>
                <a:gd name="connsiteX1" fmla="*/ 18880 w 551618"/>
                <a:gd name="connsiteY1" fmla="*/ 104194 h 962935"/>
                <a:gd name="connsiteX2" fmla="*/ 122247 w 551618"/>
                <a:gd name="connsiteY2" fmla="*/ 827 h 962935"/>
                <a:gd name="connsiteX0" fmla="*/ 341478 w 341478"/>
                <a:gd name="connsiteY0" fmla="*/ 898498 h 898498"/>
                <a:gd name="connsiteX1" fmla="*/ 7522 w 341478"/>
                <a:gd name="connsiteY1" fmla="*/ 103367 h 898498"/>
                <a:gd name="connsiteX2" fmla="*/ 110889 w 341478"/>
                <a:gd name="connsiteY2" fmla="*/ 0 h 898498"/>
                <a:gd name="connsiteX0" fmla="*/ 341478 w 341478"/>
                <a:gd name="connsiteY0" fmla="*/ 898498 h 898498"/>
                <a:gd name="connsiteX1" fmla="*/ 7522 w 341478"/>
                <a:gd name="connsiteY1" fmla="*/ 103367 h 898498"/>
                <a:gd name="connsiteX2" fmla="*/ 110889 w 341478"/>
                <a:gd name="connsiteY2" fmla="*/ 0 h 898498"/>
                <a:gd name="connsiteX0" fmla="*/ 575718 w 575718"/>
                <a:gd name="connsiteY0" fmla="*/ 1351527 h 1351527"/>
                <a:gd name="connsiteX1" fmla="*/ 20289 w 575718"/>
                <a:gd name="connsiteY1" fmla="*/ 127161 h 1351527"/>
                <a:gd name="connsiteX2" fmla="*/ 123656 w 575718"/>
                <a:gd name="connsiteY2" fmla="*/ 23794 h 1351527"/>
                <a:gd name="connsiteX0" fmla="*/ 546490 w 546490"/>
                <a:gd name="connsiteY0" fmla="*/ 1252636 h 1252636"/>
                <a:gd name="connsiteX1" fmla="*/ 18583 w 546490"/>
                <a:gd name="connsiteY1" fmla="*/ 121003 h 1252636"/>
                <a:gd name="connsiteX2" fmla="*/ 121950 w 546490"/>
                <a:gd name="connsiteY2" fmla="*/ 17636 h 1252636"/>
                <a:gd name="connsiteX0" fmla="*/ 557982 w 557982"/>
                <a:gd name="connsiteY0" fmla="*/ 1276824 h 1276824"/>
                <a:gd name="connsiteX1" fmla="*/ 19250 w 557982"/>
                <a:gd name="connsiteY1" fmla="*/ 122496 h 1276824"/>
                <a:gd name="connsiteX2" fmla="*/ 122617 w 557982"/>
                <a:gd name="connsiteY2" fmla="*/ 19129 h 1276824"/>
                <a:gd name="connsiteX0" fmla="*/ 557982 w 557982"/>
                <a:gd name="connsiteY0" fmla="*/ 1276824 h 1276824"/>
                <a:gd name="connsiteX1" fmla="*/ 19250 w 557982"/>
                <a:gd name="connsiteY1" fmla="*/ 122496 h 1276824"/>
                <a:gd name="connsiteX2" fmla="*/ 122617 w 557982"/>
                <a:gd name="connsiteY2" fmla="*/ 19129 h 1276824"/>
                <a:gd name="connsiteX0" fmla="*/ 614674 w 614674"/>
                <a:gd name="connsiteY0" fmla="*/ 1184439 h 1184439"/>
                <a:gd name="connsiteX1" fmla="*/ 22598 w 614674"/>
                <a:gd name="connsiteY1" fmla="*/ 116846 h 1184439"/>
                <a:gd name="connsiteX2" fmla="*/ 125965 w 614674"/>
                <a:gd name="connsiteY2" fmla="*/ 13479 h 1184439"/>
                <a:gd name="connsiteX0" fmla="*/ 622920 w 622920"/>
                <a:gd name="connsiteY0" fmla="*/ 1195287 h 1195287"/>
                <a:gd name="connsiteX1" fmla="*/ 30844 w 622920"/>
                <a:gd name="connsiteY1" fmla="*/ 127694 h 1195287"/>
                <a:gd name="connsiteX2" fmla="*/ 91821 w 622920"/>
                <a:gd name="connsiteY2" fmla="*/ 5546 h 1195287"/>
                <a:gd name="connsiteX0" fmla="*/ 598849 w 598849"/>
                <a:gd name="connsiteY0" fmla="*/ 1189741 h 1189741"/>
                <a:gd name="connsiteX1" fmla="*/ 36316 w 598849"/>
                <a:gd name="connsiteY1" fmla="*/ 166558 h 1189741"/>
                <a:gd name="connsiteX2" fmla="*/ 67750 w 598849"/>
                <a:gd name="connsiteY2" fmla="*/ 0 h 1189741"/>
                <a:gd name="connsiteX0" fmla="*/ 465672 w 465672"/>
                <a:gd name="connsiteY0" fmla="*/ 896457 h 896457"/>
                <a:gd name="connsiteX1" fmla="*/ 27213 w 465672"/>
                <a:gd name="connsiteY1" fmla="*/ 166558 h 896457"/>
                <a:gd name="connsiteX2" fmla="*/ 58647 w 465672"/>
                <a:gd name="connsiteY2" fmla="*/ 0 h 896457"/>
                <a:gd name="connsiteX0" fmla="*/ 573249 w 573249"/>
                <a:gd name="connsiteY0" fmla="*/ 848020 h 848020"/>
                <a:gd name="connsiteX1" fmla="*/ 34563 w 573249"/>
                <a:gd name="connsiteY1" fmla="*/ 166558 h 848020"/>
                <a:gd name="connsiteX2" fmla="*/ 65997 w 573249"/>
                <a:gd name="connsiteY2" fmla="*/ 0 h 848020"/>
                <a:gd name="connsiteX0" fmla="*/ 654077 w 654077"/>
                <a:gd name="connsiteY0" fmla="*/ 802803 h 802803"/>
                <a:gd name="connsiteX1" fmla="*/ 40100 w 654077"/>
                <a:gd name="connsiteY1" fmla="*/ 166558 h 802803"/>
                <a:gd name="connsiteX2" fmla="*/ 71534 w 654077"/>
                <a:gd name="connsiteY2" fmla="*/ 0 h 802803"/>
                <a:gd name="connsiteX0" fmla="*/ 654077 w 654077"/>
                <a:gd name="connsiteY0" fmla="*/ 802803 h 802803"/>
                <a:gd name="connsiteX1" fmla="*/ 40100 w 654077"/>
                <a:gd name="connsiteY1" fmla="*/ 166558 h 802803"/>
                <a:gd name="connsiteX2" fmla="*/ 71534 w 654077"/>
                <a:gd name="connsiteY2" fmla="*/ 0 h 802803"/>
                <a:gd name="connsiteX0" fmla="*/ 901202 w 901202"/>
                <a:gd name="connsiteY0" fmla="*/ 877029 h 877029"/>
                <a:gd name="connsiteX1" fmla="*/ 57068 w 901202"/>
                <a:gd name="connsiteY1" fmla="*/ 166558 h 877029"/>
                <a:gd name="connsiteX2" fmla="*/ 88502 w 901202"/>
                <a:gd name="connsiteY2" fmla="*/ 0 h 877029"/>
                <a:gd name="connsiteX0" fmla="*/ 901202 w 901202"/>
                <a:gd name="connsiteY0" fmla="*/ 877029 h 877029"/>
                <a:gd name="connsiteX1" fmla="*/ 57068 w 901202"/>
                <a:gd name="connsiteY1" fmla="*/ 166558 h 877029"/>
                <a:gd name="connsiteX2" fmla="*/ 88502 w 901202"/>
                <a:gd name="connsiteY2" fmla="*/ 0 h 877029"/>
                <a:gd name="connsiteX0" fmla="*/ 643707 w 643707"/>
                <a:gd name="connsiteY0" fmla="*/ 727992 h 727992"/>
                <a:gd name="connsiteX1" fmla="*/ 39390 w 643707"/>
                <a:gd name="connsiteY1" fmla="*/ 166558 h 727992"/>
                <a:gd name="connsiteX2" fmla="*/ 70824 w 643707"/>
                <a:gd name="connsiteY2" fmla="*/ 0 h 727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3707" h="727992">
                  <a:moveTo>
                    <a:pt x="643707" y="727992"/>
                  </a:moveTo>
                  <a:cubicBezTo>
                    <a:pt x="244266" y="407052"/>
                    <a:pt x="134870" y="287890"/>
                    <a:pt x="39390" y="166558"/>
                  </a:cubicBezTo>
                  <a:cubicBezTo>
                    <a:pt x="-56090" y="45226"/>
                    <a:pt x="49289" y="21535"/>
                    <a:pt x="70824" y="0"/>
                  </a:cubicBezTo>
                </a:path>
              </a:pathLst>
            </a:cu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1" name="Freeform 72">
              <a:extLst>
                <a:ext uri="{FF2B5EF4-FFF2-40B4-BE49-F238E27FC236}">
                  <a16:creationId xmlns:a16="http://schemas.microsoft.com/office/drawing/2014/main" id="{0255189F-9907-4621-BA90-10FA23B46E7A}"/>
                </a:ext>
              </a:extLst>
            </p:cNvPr>
            <p:cNvSpPr/>
            <p:nvPr/>
          </p:nvSpPr>
          <p:spPr>
            <a:xfrm>
              <a:off x="4054881" y="2604251"/>
              <a:ext cx="374940" cy="803082"/>
            </a:xfrm>
            <a:custGeom>
              <a:avLst/>
              <a:gdLst>
                <a:gd name="connsiteX0" fmla="*/ 679905 w 679905"/>
                <a:gd name="connsiteY0" fmla="*/ 1118161 h 1118161"/>
                <a:gd name="connsiteX1" fmla="*/ 11995 w 679905"/>
                <a:gd name="connsiteY1" fmla="*/ 60637 h 1118161"/>
                <a:gd name="connsiteX2" fmla="*/ 250534 w 679905"/>
                <a:gd name="connsiteY2" fmla="*/ 132199 h 1118161"/>
                <a:gd name="connsiteX3" fmla="*/ 250534 w 679905"/>
                <a:gd name="connsiteY3" fmla="*/ 156053 h 1118161"/>
                <a:gd name="connsiteX0" fmla="*/ 551259 w 551259"/>
                <a:gd name="connsiteY0" fmla="*/ 985962 h 985962"/>
                <a:gd name="connsiteX1" fmla="*/ 18521 w 551259"/>
                <a:gd name="connsiteY1" fmla="*/ 127221 h 985962"/>
                <a:gd name="connsiteX2" fmla="*/ 121888 w 551259"/>
                <a:gd name="connsiteY2" fmla="*/ 0 h 985962"/>
                <a:gd name="connsiteX3" fmla="*/ 121888 w 551259"/>
                <a:gd name="connsiteY3" fmla="*/ 23854 h 985962"/>
                <a:gd name="connsiteX0" fmla="*/ 551618 w 551618"/>
                <a:gd name="connsiteY0" fmla="*/ 962935 h 962935"/>
                <a:gd name="connsiteX1" fmla="*/ 18880 w 551618"/>
                <a:gd name="connsiteY1" fmla="*/ 104194 h 962935"/>
                <a:gd name="connsiteX2" fmla="*/ 122247 w 551618"/>
                <a:gd name="connsiteY2" fmla="*/ 827 h 962935"/>
                <a:gd name="connsiteX0" fmla="*/ 374940 w 374940"/>
                <a:gd name="connsiteY0" fmla="*/ 803082 h 803082"/>
                <a:gd name="connsiteX1" fmla="*/ 9180 w 374940"/>
                <a:gd name="connsiteY1" fmla="*/ 103367 h 803082"/>
                <a:gd name="connsiteX2" fmla="*/ 112547 w 374940"/>
                <a:gd name="connsiteY2" fmla="*/ 0 h 803082"/>
                <a:gd name="connsiteX0" fmla="*/ 374940 w 374940"/>
                <a:gd name="connsiteY0" fmla="*/ 803082 h 803082"/>
                <a:gd name="connsiteX1" fmla="*/ 9180 w 374940"/>
                <a:gd name="connsiteY1" fmla="*/ 103367 h 803082"/>
                <a:gd name="connsiteX2" fmla="*/ 112547 w 374940"/>
                <a:gd name="connsiteY2" fmla="*/ 0 h 803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4940" h="803082">
                  <a:moveTo>
                    <a:pt x="374940" y="803082"/>
                  </a:moveTo>
                  <a:cubicBezTo>
                    <a:pt x="140376" y="364434"/>
                    <a:pt x="52912" y="237214"/>
                    <a:pt x="9180" y="103367"/>
                  </a:cubicBezTo>
                  <a:cubicBezTo>
                    <a:pt x="-34552" y="-30480"/>
                    <a:pt x="91012" y="21535"/>
                    <a:pt x="112547" y="0"/>
                  </a:cubicBezTo>
                </a:path>
              </a:pathLst>
            </a:cu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cxnSp>
          <p:nvCxnSpPr>
            <p:cNvPr id="222" name="Straight Connector 221">
              <a:extLst>
                <a:ext uri="{FF2B5EF4-FFF2-40B4-BE49-F238E27FC236}">
                  <a16:creationId xmlns:a16="http://schemas.microsoft.com/office/drawing/2014/main" id="{6ED85AEC-A424-4FB3-9BEE-06C35CAE57C1}"/>
                </a:ext>
              </a:extLst>
            </p:cNvPr>
            <p:cNvCxnSpPr/>
            <p:nvPr/>
          </p:nvCxnSpPr>
          <p:spPr>
            <a:xfrm>
              <a:off x="4429821" y="2853074"/>
              <a:ext cx="457200" cy="504385"/>
            </a:xfrm>
            <a:prstGeom prst="line">
              <a:avLst/>
            </a:pr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>
              <a:extLst>
                <a:ext uri="{FF2B5EF4-FFF2-40B4-BE49-F238E27FC236}">
                  <a16:creationId xmlns:a16="http://schemas.microsoft.com/office/drawing/2014/main" id="{2327D5F8-E51D-4A6F-8EEA-45D773436D95}"/>
                </a:ext>
              </a:extLst>
            </p:cNvPr>
            <p:cNvCxnSpPr/>
            <p:nvPr/>
          </p:nvCxnSpPr>
          <p:spPr>
            <a:xfrm>
              <a:off x="4362502" y="2933678"/>
              <a:ext cx="295919" cy="351306"/>
            </a:xfrm>
            <a:prstGeom prst="line">
              <a:avLst/>
            </a:pr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>
              <a:extLst>
                <a:ext uri="{FF2B5EF4-FFF2-40B4-BE49-F238E27FC236}">
                  <a16:creationId xmlns:a16="http://schemas.microsoft.com/office/drawing/2014/main" id="{EC46D1CF-4174-4E17-9C22-58C680D1565B}"/>
                </a:ext>
              </a:extLst>
            </p:cNvPr>
            <p:cNvCxnSpPr/>
            <p:nvPr/>
          </p:nvCxnSpPr>
          <p:spPr>
            <a:xfrm>
              <a:off x="3913737" y="3264779"/>
              <a:ext cx="227610" cy="555919"/>
            </a:xfrm>
            <a:prstGeom prst="line">
              <a:avLst/>
            </a:prstGeom>
            <a:ln w="3810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>
              <a:extLst>
                <a:ext uri="{FF2B5EF4-FFF2-40B4-BE49-F238E27FC236}">
                  <a16:creationId xmlns:a16="http://schemas.microsoft.com/office/drawing/2014/main" id="{C643DA56-B94F-4148-B1D6-21D2A0860EA9}"/>
                </a:ext>
              </a:extLst>
            </p:cNvPr>
            <p:cNvCxnSpPr/>
            <p:nvPr/>
          </p:nvCxnSpPr>
          <p:spPr>
            <a:xfrm>
              <a:off x="3464972" y="3595880"/>
              <a:ext cx="124313" cy="297096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>
              <a:extLst>
                <a:ext uri="{FF2B5EF4-FFF2-40B4-BE49-F238E27FC236}">
                  <a16:creationId xmlns:a16="http://schemas.microsoft.com/office/drawing/2014/main" id="{0CCA0173-708E-4715-9767-D82B8D8B394C}"/>
                </a:ext>
              </a:extLst>
            </p:cNvPr>
            <p:cNvCxnSpPr/>
            <p:nvPr/>
          </p:nvCxnSpPr>
          <p:spPr>
            <a:xfrm>
              <a:off x="3735921" y="3403843"/>
              <a:ext cx="234952" cy="455277"/>
            </a:xfrm>
            <a:prstGeom prst="line">
              <a:avLst/>
            </a:prstGeom>
            <a:ln w="38100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>
              <a:extLst>
                <a:ext uri="{FF2B5EF4-FFF2-40B4-BE49-F238E27FC236}">
                  <a16:creationId xmlns:a16="http://schemas.microsoft.com/office/drawing/2014/main" id="{E30CFA34-C7A3-40D3-A437-9E3B7E85E752}"/>
                </a:ext>
              </a:extLst>
            </p:cNvPr>
            <p:cNvCxnSpPr/>
            <p:nvPr/>
          </p:nvCxnSpPr>
          <p:spPr>
            <a:xfrm>
              <a:off x="4054881" y="3160202"/>
              <a:ext cx="173608" cy="416836"/>
            </a:xfrm>
            <a:prstGeom prst="line">
              <a:avLst/>
            </a:prstGeom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2" name="Oval 251">
            <a:extLst>
              <a:ext uri="{FF2B5EF4-FFF2-40B4-BE49-F238E27FC236}">
                <a16:creationId xmlns:a16="http://schemas.microsoft.com/office/drawing/2014/main" id="{36C22ED1-031E-4282-B19D-1E601F285E3B}"/>
              </a:ext>
            </a:extLst>
          </p:cNvPr>
          <p:cNvSpPr/>
          <p:nvPr/>
        </p:nvSpPr>
        <p:spPr>
          <a:xfrm>
            <a:off x="9249105" y="4134659"/>
            <a:ext cx="630965" cy="630965"/>
          </a:xfrm>
          <a:prstGeom prst="ellipse">
            <a:avLst/>
          </a:prstGeom>
          <a:solidFill>
            <a:schemeClr val="accent3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253" name="Oval 252">
            <a:extLst>
              <a:ext uri="{FF2B5EF4-FFF2-40B4-BE49-F238E27FC236}">
                <a16:creationId xmlns:a16="http://schemas.microsoft.com/office/drawing/2014/main" id="{6FF810E6-4D2C-4EE9-92D5-101CC9B9EB5D}"/>
              </a:ext>
            </a:extLst>
          </p:cNvPr>
          <p:cNvSpPr/>
          <p:nvPr/>
        </p:nvSpPr>
        <p:spPr>
          <a:xfrm>
            <a:off x="6389507" y="4143233"/>
            <a:ext cx="630965" cy="630965"/>
          </a:xfrm>
          <a:prstGeom prst="ellipse">
            <a:avLst/>
          </a:prstGeom>
          <a:solidFill>
            <a:schemeClr val="accent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cs typeface="Arial" pitchFamily="34" charset="0"/>
            </a:endParaRPr>
          </a:p>
        </p:txBody>
      </p:sp>
      <p:grpSp>
        <p:nvGrpSpPr>
          <p:cNvPr id="254" name="Group 253">
            <a:extLst>
              <a:ext uri="{FF2B5EF4-FFF2-40B4-BE49-F238E27FC236}">
                <a16:creationId xmlns:a16="http://schemas.microsoft.com/office/drawing/2014/main" id="{1C15B9BD-9FBB-49CE-9482-961EF31457C5}"/>
              </a:ext>
            </a:extLst>
          </p:cNvPr>
          <p:cNvGrpSpPr/>
          <p:nvPr/>
        </p:nvGrpSpPr>
        <p:grpSpPr>
          <a:xfrm>
            <a:off x="7088564" y="3918463"/>
            <a:ext cx="1896916" cy="1080504"/>
            <a:chOff x="3131840" y="2220255"/>
            <a:chExt cx="3096344" cy="1080504"/>
          </a:xfrm>
        </p:grpSpPr>
        <p:sp>
          <p:nvSpPr>
            <p:cNvPr id="255" name="TextBox 254">
              <a:extLst>
                <a:ext uri="{FF2B5EF4-FFF2-40B4-BE49-F238E27FC236}">
                  <a16:creationId xmlns:a16="http://schemas.microsoft.com/office/drawing/2014/main" id="{1134F301-1056-4A73-B38D-363E75731526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6" name="TextBox 255">
              <a:extLst>
                <a:ext uri="{FF2B5EF4-FFF2-40B4-BE49-F238E27FC236}">
                  <a16:creationId xmlns:a16="http://schemas.microsoft.com/office/drawing/2014/main" id="{42D01B70-E60D-4273-8A8D-D22E0F5FD336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 beautifully designed.</a:t>
              </a:r>
            </a:p>
          </p:txBody>
        </p:sp>
      </p:grpSp>
      <p:grpSp>
        <p:nvGrpSpPr>
          <p:cNvPr id="257" name="Group 256">
            <a:extLst>
              <a:ext uri="{FF2B5EF4-FFF2-40B4-BE49-F238E27FC236}">
                <a16:creationId xmlns:a16="http://schemas.microsoft.com/office/drawing/2014/main" id="{0ED51E33-0944-4525-B44A-C7A241DE2DA5}"/>
              </a:ext>
            </a:extLst>
          </p:cNvPr>
          <p:cNvGrpSpPr/>
          <p:nvPr/>
        </p:nvGrpSpPr>
        <p:grpSpPr>
          <a:xfrm>
            <a:off x="9948162" y="3909889"/>
            <a:ext cx="1896916" cy="1080504"/>
            <a:chOff x="3131840" y="2220255"/>
            <a:chExt cx="3096344" cy="1080504"/>
          </a:xfrm>
        </p:grpSpPr>
        <p:sp>
          <p:nvSpPr>
            <p:cNvPr id="258" name="TextBox 257">
              <a:extLst>
                <a:ext uri="{FF2B5EF4-FFF2-40B4-BE49-F238E27FC236}">
                  <a16:creationId xmlns:a16="http://schemas.microsoft.com/office/drawing/2014/main" id="{B799341C-00A7-4907-BA75-45F477E92D54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9" name="TextBox 258">
              <a:extLst>
                <a:ext uri="{FF2B5EF4-FFF2-40B4-BE49-F238E27FC236}">
                  <a16:creationId xmlns:a16="http://schemas.microsoft.com/office/drawing/2014/main" id="{948F9504-F471-4755-85D1-C0E17CB874D8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sp>
        <p:nvSpPr>
          <p:cNvPr id="260" name="Oval 259">
            <a:extLst>
              <a:ext uri="{FF2B5EF4-FFF2-40B4-BE49-F238E27FC236}">
                <a16:creationId xmlns:a16="http://schemas.microsoft.com/office/drawing/2014/main" id="{938E9781-2EA1-4E4F-BFE2-72F65FEB0A6A}"/>
              </a:ext>
            </a:extLst>
          </p:cNvPr>
          <p:cNvSpPr/>
          <p:nvPr/>
        </p:nvSpPr>
        <p:spPr>
          <a:xfrm>
            <a:off x="9249105" y="5307944"/>
            <a:ext cx="630965" cy="630965"/>
          </a:xfrm>
          <a:prstGeom prst="ellipse">
            <a:avLst/>
          </a:prstGeom>
          <a:solidFill>
            <a:schemeClr val="accent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261" name="Oval 260">
            <a:extLst>
              <a:ext uri="{FF2B5EF4-FFF2-40B4-BE49-F238E27FC236}">
                <a16:creationId xmlns:a16="http://schemas.microsoft.com/office/drawing/2014/main" id="{7C1D436B-AF56-4663-A58F-9D90EF2FB721}"/>
              </a:ext>
            </a:extLst>
          </p:cNvPr>
          <p:cNvSpPr/>
          <p:nvPr/>
        </p:nvSpPr>
        <p:spPr>
          <a:xfrm>
            <a:off x="6389507" y="5316518"/>
            <a:ext cx="630965" cy="630965"/>
          </a:xfrm>
          <a:prstGeom prst="ellipse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grpSp>
        <p:nvGrpSpPr>
          <p:cNvPr id="262" name="Group 261">
            <a:extLst>
              <a:ext uri="{FF2B5EF4-FFF2-40B4-BE49-F238E27FC236}">
                <a16:creationId xmlns:a16="http://schemas.microsoft.com/office/drawing/2014/main" id="{F7D8636A-D99B-4E62-AAD7-03D5D994FC9C}"/>
              </a:ext>
            </a:extLst>
          </p:cNvPr>
          <p:cNvGrpSpPr/>
          <p:nvPr/>
        </p:nvGrpSpPr>
        <p:grpSpPr>
          <a:xfrm>
            <a:off x="7088564" y="5091748"/>
            <a:ext cx="1896916" cy="1080504"/>
            <a:chOff x="3131840" y="2220255"/>
            <a:chExt cx="3096344" cy="1080504"/>
          </a:xfrm>
        </p:grpSpPr>
        <p:sp>
          <p:nvSpPr>
            <p:cNvPr id="263" name="TextBox 262">
              <a:extLst>
                <a:ext uri="{FF2B5EF4-FFF2-40B4-BE49-F238E27FC236}">
                  <a16:creationId xmlns:a16="http://schemas.microsoft.com/office/drawing/2014/main" id="{41EB6C17-052E-4FCA-BC09-3F1218940385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4" name="TextBox 263">
              <a:extLst>
                <a:ext uri="{FF2B5EF4-FFF2-40B4-BE49-F238E27FC236}">
                  <a16:creationId xmlns:a16="http://schemas.microsoft.com/office/drawing/2014/main" id="{C2D0CF27-5C3D-4493-8462-00EDA4FC4AA0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65" name="Group 264">
            <a:extLst>
              <a:ext uri="{FF2B5EF4-FFF2-40B4-BE49-F238E27FC236}">
                <a16:creationId xmlns:a16="http://schemas.microsoft.com/office/drawing/2014/main" id="{475E1828-65A5-4F03-9084-2936D286BE97}"/>
              </a:ext>
            </a:extLst>
          </p:cNvPr>
          <p:cNvGrpSpPr/>
          <p:nvPr/>
        </p:nvGrpSpPr>
        <p:grpSpPr>
          <a:xfrm>
            <a:off x="9948162" y="5083174"/>
            <a:ext cx="1896916" cy="1080504"/>
            <a:chOff x="3131840" y="2220255"/>
            <a:chExt cx="3096344" cy="1080504"/>
          </a:xfrm>
        </p:grpSpPr>
        <p:sp>
          <p:nvSpPr>
            <p:cNvPr id="266" name="TextBox 265">
              <a:extLst>
                <a:ext uri="{FF2B5EF4-FFF2-40B4-BE49-F238E27FC236}">
                  <a16:creationId xmlns:a16="http://schemas.microsoft.com/office/drawing/2014/main" id="{D2509655-2794-4267-9A7E-EA59CD13309A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7" name="TextBox 266">
              <a:extLst>
                <a:ext uri="{FF2B5EF4-FFF2-40B4-BE49-F238E27FC236}">
                  <a16:creationId xmlns:a16="http://schemas.microsoft.com/office/drawing/2014/main" id="{ED2775C5-4EFE-4018-8FBE-E2C0924FC076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sp>
        <p:nvSpPr>
          <p:cNvPr id="268" name="Round Same Side Corner Rectangle 11">
            <a:extLst>
              <a:ext uri="{FF2B5EF4-FFF2-40B4-BE49-F238E27FC236}">
                <a16:creationId xmlns:a16="http://schemas.microsoft.com/office/drawing/2014/main" id="{36A93816-CECC-4046-999B-D3B3C437E133}"/>
              </a:ext>
            </a:extLst>
          </p:cNvPr>
          <p:cNvSpPr>
            <a:spLocks noChangeAspect="1"/>
          </p:cNvSpPr>
          <p:nvPr/>
        </p:nvSpPr>
        <p:spPr>
          <a:xfrm>
            <a:off x="6560882" y="5485692"/>
            <a:ext cx="288218" cy="292616"/>
          </a:xfrm>
          <a:custGeom>
            <a:avLst/>
            <a:gdLst/>
            <a:ahLst/>
            <a:cxnLst/>
            <a:rect l="l" t="t" r="r" b="b"/>
            <a:pathLst>
              <a:path w="3746212" h="3803392">
                <a:moveTo>
                  <a:pt x="1805718" y="1770898"/>
                </a:moveTo>
                <a:lnTo>
                  <a:pt x="1881311" y="1770898"/>
                </a:lnTo>
                <a:cubicBezTo>
                  <a:pt x="1923060" y="1770898"/>
                  <a:pt x="1956904" y="1804742"/>
                  <a:pt x="1956904" y="1846490"/>
                </a:cubicBezTo>
                <a:cubicBezTo>
                  <a:pt x="1956904" y="1888239"/>
                  <a:pt x="1923060" y="1922083"/>
                  <a:pt x="1881311" y="1922083"/>
                </a:cubicBezTo>
                <a:lnTo>
                  <a:pt x="1805718" y="1922083"/>
                </a:lnTo>
                <a:close/>
                <a:moveTo>
                  <a:pt x="1343303" y="1695515"/>
                </a:moveTo>
                <a:cubicBezTo>
                  <a:pt x="1329134" y="1694905"/>
                  <a:pt x="1314741" y="1695561"/>
                  <a:pt x="1300261" y="1697572"/>
                </a:cubicBezTo>
                <a:cubicBezTo>
                  <a:pt x="1184424" y="1713656"/>
                  <a:pt x="1097520" y="1811650"/>
                  <a:pt x="1095397" y="1928579"/>
                </a:cubicBezTo>
                <a:cubicBezTo>
                  <a:pt x="1093274" y="2045508"/>
                  <a:pt x="1176562" y="2146592"/>
                  <a:pt x="1291739" y="2166871"/>
                </a:cubicBezTo>
                <a:cubicBezTo>
                  <a:pt x="1406916" y="2187150"/>
                  <a:pt x="1519721" y="2120593"/>
                  <a:pt x="1557663" y="2009970"/>
                </a:cubicBezTo>
                <a:lnTo>
                  <a:pt x="1424986" y="1964463"/>
                </a:lnTo>
                <a:cubicBezTo>
                  <a:pt x="1409445" y="2009774"/>
                  <a:pt x="1363239" y="2037036"/>
                  <a:pt x="1316063" y="2028730"/>
                </a:cubicBezTo>
                <a:cubicBezTo>
                  <a:pt x="1268886" y="2020423"/>
                  <a:pt x="1234771" y="1979019"/>
                  <a:pt x="1235641" y="1931125"/>
                </a:cubicBezTo>
                <a:cubicBezTo>
                  <a:pt x="1236510" y="1883231"/>
                  <a:pt x="1272106" y="1843093"/>
                  <a:pt x="1319553" y="1836505"/>
                </a:cubicBezTo>
                <a:cubicBezTo>
                  <a:pt x="1367000" y="1829917"/>
                  <a:pt x="1412184" y="1858839"/>
                  <a:pt x="1426070" y="1904684"/>
                </a:cubicBezTo>
                <a:lnTo>
                  <a:pt x="1560313" y="1864024"/>
                </a:lnTo>
                <a:cubicBezTo>
                  <a:pt x="1530651" y="1766088"/>
                  <a:pt x="1442483" y="1699786"/>
                  <a:pt x="1343303" y="1695515"/>
                </a:cubicBezTo>
                <a:close/>
                <a:moveTo>
                  <a:pt x="2185615" y="1695314"/>
                </a:moveTo>
                <a:lnTo>
                  <a:pt x="2185615" y="1932918"/>
                </a:lnTo>
                <a:lnTo>
                  <a:pt x="2185783" y="1932918"/>
                </a:lnTo>
                <a:cubicBezTo>
                  <a:pt x="2187160" y="2017080"/>
                  <a:pt x="2231558" y="2094609"/>
                  <a:pt x="2303144" y="2137304"/>
                </a:cubicBezTo>
                <a:cubicBezTo>
                  <a:pt x="2376613" y="2181122"/>
                  <a:pt x="2467487" y="2181548"/>
                  <a:pt x="2541350" y="2138420"/>
                </a:cubicBezTo>
                <a:cubicBezTo>
                  <a:pt x="2613953" y="2096028"/>
                  <a:pt x="2659209" y="2017927"/>
                  <a:pt x="2660625" y="1932918"/>
                </a:cubicBezTo>
                <a:lnTo>
                  <a:pt x="2660770" y="1932918"/>
                </a:lnTo>
                <a:lnTo>
                  <a:pt x="2660770" y="1928491"/>
                </a:lnTo>
                <a:lnTo>
                  <a:pt x="2660770" y="1695314"/>
                </a:lnTo>
                <a:lnTo>
                  <a:pt x="2531183" y="1695314"/>
                </a:lnTo>
                <a:lnTo>
                  <a:pt x="2531183" y="1928491"/>
                </a:lnTo>
                <a:lnTo>
                  <a:pt x="2531063" y="1928491"/>
                </a:lnTo>
                <a:cubicBezTo>
                  <a:pt x="2531063" y="1967864"/>
                  <a:pt x="2510377" y="2004226"/>
                  <a:pt x="2476841" y="2023808"/>
                </a:cubicBezTo>
                <a:cubicBezTo>
                  <a:pt x="2443304" y="2043389"/>
                  <a:pt x="2402044" y="2043196"/>
                  <a:pt x="2368686" y="2023301"/>
                </a:cubicBezTo>
                <a:cubicBezTo>
                  <a:pt x="2335327" y="2003405"/>
                  <a:pt x="2314972" y="1966851"/>
                  <a:pt x="2315328" y="1927480"/>
                </a:cubicBezTo>
                <a:lnTo>
                  <a:pt x="2315203" y="1927479"/>
                </a:lnTo>
                <a:lnTo>
                  <a:pt x="2315203" y="1695314"/>
                </a:lnTo>
                <a:close/>
                <a:moveTo>
                  <a:pt x="1805719" y="1695314"/>
                </a:moveTo>
                <a:lnTo>
                  <a:pt x="1805719" y="1695315"/>
                </a:lnTo>
                <a:lnTo>
                  <a:pt x="1676117" y="1695315"/>
                </a:lnTo>
                <a:lnTo>
                  <a:pt x="1676117" y="2170470"/>
                </a:lnTo>
                <a:lnTo>
                  <a:pt x="1805719" y="2170470"/>
                </a:lnTo>
                <a:lnTo>
                  <a:pt x="1805719" y="1997667"/>
                </a:lnTo>
                <a:lnTo>
                  <a:pt x="1942866" y="1997667"/>
                </a:lnTo>
                <a:cubicBezTo>
                  <a:pt x="2018609" y="1997667"/>
                  <a:pt x="2080012" y="1936264"/>
                  <a:pt x="2080012" y="1860520"/>
                </a:cubicBezTo>
                <a:lnTo>
                  <a:pt x="2080012" y="1832461"/>
                </a:lnTo>
                <a:cubicBezTo>
                  <a:pt x="2080012" y="1756717"/>
                  <a:pt x="2018609" y="1695314"/>
                  <a:pt x="1942866" y="1695314"/>
                </a:cubicBezTo>
                <a:close/>
                <a:moveTo>
                  <a:pt x="936104" y="965696"/>
                </a:moveTo>
                <a:lnTo>
                  <a:pt x="2808312" y="965696"/>
                </a:lnTo>
                <a:lnTo>
                  <a:pt x="2808312" y="2837696"/>
                </a:lnTo>
                <a:lnTo>
                  <a:pt x="936104" y="2837696"/>
                </a:lnTo>
                <a:close/>
                <a:moveTo>
                  <a:pt x="753031" y="782519"/>
                </a:moveTo>
                <a:lnTo>
                  <a:pt x="753031" y="3020873"/>
                </a:lnTo>
                <a:lnTo>
                  <a:pt x="2991385" y="3020873"/>
                </a:lnTo>
                <a:lnTo>
                  <a:pt x="2991385" y="782519"/>
                </a:lnTo>
                <a:close/>
                <a:moveTo>
                  <a:pt x="856388" y="0"/>
                </a:moveTo>
                <a:cubicBezTo>
                  <a:pt x="916041" y="0"/>
                  <a:pt x="964400" y="48359"/>
                  <a:pt x="964400" y="108012"/>
                </a:cubicBezTo>
                <a:lnTo>
                  <a:pt x="964400" y="551696"/>
                </a:lnTo>
                <a:lnTo>
                  <a:pt x="1256286" y="551696"/>
                </a:lnTo>
                <a:lnTo>
                  <a:pt x="1256286" y="108012"/>
                </a:lnTo>
                <a:cubicBezTo>
                  <a:pt x="1256286" y="48359"/>
                  <a:pt x="1304645" y="0"/>
                  <a:pt x="1364298" y="0"/>
                </a:cubicBezTo>
                <a:cubicBezTo>
                  <a:pt x="1423951" y="0"/>
                  <a:pt x="1472310" y="48359"/>
                  <a:pt x="1472310" y="108012"/>
                </a:cubicBezTo>
                <a:lnTo>
                  <a:pt x="1472310" y="551696"/>
                </a:lnTo>
                <a:lnTo>
                  <a:pt x="1764196" y="551696"/>
                </a:lnTo>
                <a:lnTo>
                  <a:pt x="1764196" y="108012"/>
                </a:lnTo>
                <a:cubicBezTo>
                  <a:pt x="1764196" y="48359"/>
                  <a:pt x="1812555" y="0"/>
                  <a:pt x="1872208" y="0"/>
                </a:cubicBezTo>
                <a:cubicBezTo>
                  <a:pt x="1931861" y="0"/>
                  <a:pt x="1980220" y="48359"/>
                  <a:pt x="1980220" y="108012"/>
                </a:cubicBezTo>
                <a:lnTo>
                  <a:pt x="1980220" y="551696"/>
                </a:lnTo>
                <a:lnTo>
                  <a:pt x="2272106" y="551696"/>
                </a:lnTo>
                <a:lnTo>
                  <a:pt x="2272106" y="108012"/>
                </a:lnTo>
                <a:cubicBezTo>
                  <a:pt x="2272106" y="48359"/>
                  <a:pt x="2320465" y="0"/>
                  <a:pt x="2380118" y="0"/>
                </a:cubicBezTo>
                <a:cubicBezTo>
                  <a:pt x="2439771" y="0"/>
                  <a:pt x="2488130" y="48359"/>
                  <a:pt x="2488130" y="108012"/>
                </a:cubicBezTo>
                <a:lnTo>
                  <a:pt x="2488130" y="551696"/>
                </a:lnTo>
                <a:lnTo>
                  <a:pt x="2780016" y="551696"/>
                </a:lnTo>
                <a:lnTo>
                  <a:pt x="2780016" y="108012"/>
                </a:lnTo>
                <a:cubicBezTo>
                  <a:pt x="2780016" y="48359"/>
                  <a:pt x="2828375" y="0"/>
                  <a:pt x="2888028" y="0"/>
                </a:cubicBezTo>
                <a:cubicBezTo>
                  <a:pt x="2947681" y="0"/>
                  <a:pt x="2996040" y="48359"/>
                  <a:pt x="2996040" y="108012"/>
                </a:cubicBezTo>
                <a:lnTo>
                  <a:pt x="2996040" y="551696"/>
                </a:lnTo>
                <a:lnTo>
                  <a:pt x="3222208" y="551696"/>
                </a:lnTo>
                <a:lnTo>
                  <a:pt x="3222208" y="819836"/>
                </a:lnTo>
                <a:lnTo>
                  <a:pt x="3638200" y="819836"/>
                </a:lnTo>
                <a:cubicBezTo>
                  <a:pt x="3697853" y="819836"/>
                  <a:pt x="3746212" y="868195"/>
                  <a:pt x="3746212" y="927848"/>
                </a:cubicBezTo>
                <a:cubicBezTo>
                  <a:pt x="3746212" y="987501"/>
                  <a:pt x="3697853" y="1035860"/>
                  <a:pt x="3638200" y="1035860"/>
                </a:cubicBezTo>
                <a:lnTo>
                  <a:pt x="3222208" y="1035860"/>
                </a:lnTo>
                <a:lnTo>
                  <a:pt x="3222208" y="1327746"/>
                </a:lnTo>
                <a:lnTo>
                  <a:pt x="3638200" y="1327746"/>
                </a:lnTo>
                <a:cubicBezTo>
                  <a:pt x="3697853" y="1327746"/>
                  <a:pt x="3746212" y="1376105"/>
                  <a:pt x="3746212" y="1435758"/>
                </a:cubicBezTo>
                <a:cubicBezTo>
                  <a:pt x="3746212" y="1495411"/>
                  <a:pt x="3697853" y="1543770"/>
                  <a:pt x="3638200" y="1543770"/>
                </a:cubicBezTo>
                <a:lnTo>
                  <a:pt x="3222208" y="1543770"/>
                </a:lnTo>
                <a:lnTo>
                  <a:pt x="3222208" y="1835656"/>
                </a:lnTo>
                <a:lnTo>
                  <a:pt x="3638200" y="1835656"/>
                </a:lnTo>
                <a:cubicBezTo>
                  <a:pt x="3697853" y="1835656"/>
                  <a:pt x="3746212" y="1884015"/>
                  <a:pt x="3746212" y="1943668"/>
                </a:cubicBezTo>
                <a:cubicBezTo>
                  <a:pt x="3746212" y="2003321"/>
                  <a:pt x="3697853" y="2051680"/>
                  <a:pt x="3638200" y="2051680"/>
                </a:cubicBezTo>
                <a:lnTo>
                  <a:pt x="3222208" y="2051680"/>
                </a:lnTo>
                <a:lnTo>
                  <a:pt x="3222208" y="2343566"/>
                </a:lnTo>
                <a:lnTo>
                  <a:pt x="3638200" y="2343566"/>
                </a:lnTo>
                <a:cubicBezTo>
                  <a:pt x="3697853" y="2343566"/>
                  <a:pt x="3746212" y="2391925"/>
                  <a:pt x="3746212" y="2451578"/>
                </a:cubicBezTo>
                <a:cubicBezTo>
                  <a:pt x="3746212" y="2511231"/>
                  <a:pt x="3697853" y="2559590"/>
                  <a:pt x="3638200" y="2559590"/>
                </a:cubicBezTo>
                <a:lnTo>
                  <a:pt x="3222208" y="2559590"/>
                </a:lnTo>
                <a:lnTo>
                  <a:pt x="3222208" y="2851476"/>
                </a:lnTo>
                <a:lnTo>
                  <a:pt x="3638200" y="2851476"/>
                </a:lnTo>
                <a:cubicBezTo>
                  <a:pt x="3697853" y="2851476"/>
                  <a:pt x="3746212" y="2899835"/>
                  <a:pt x="3746212" y="2959488"/>
                </a:cubicBezTo>
                <a:cubicBezTo>
                  <a:pt x="3746212" y="3019141"/>
                  <a:pt x="3697853" y="3067500"/>
                  <a:pt x="3638200" y="3067500"/>
                </a:cubicBezTo>
                <a:lnTo>
                  <a:pt x="3222208" y="3067500"/>
                </a:lnTo>
                <a:lnTo>
                  <a:pt x="3222208" y="3251696"/>
                </a:lnTo>
                <a:lnTo>
                  <a:pt x="2996040" y="3251696"/>
                </a:lnTo>
                <a:lnTo>
                  <a:pt x="2996040" y="3695380"/>
                </a:lnTo>
                <a:cubicBezTo>
                  <a:pt x="2996040" y="3755033"/>
                  <a:pt x="2947681" y="3803392"/>
                  <a:pt x="2888028" y="3803392"/>
                </a:cubicBezTo>
                <a:cubicBezTo>
                  <a:pt x="2828375" y="3803392"/>
                  <a:pt x="2780016" y="3755033"/>
                  <a:pt x="2780016" y="3695380"/>
                </a:cubicBezTo>
                <a:lnTo>
                  <a:pt x="2780016" y="3251696"/>
                </a:lnTo>
                <a:lnTo>
                  <a:pt x="2488130" y="3251696"/>
                </a:lnTo>
                <a:lnTo>
                  <a:pt x="2488130" y="3695380"/>
                </a:lnTo>
                <a:cubicBezTo>
                  <a:pt x="2488130" y="3755033"/>
                  <a:pt x="2439771" y="3803392"/>
                  <a:pt x="2380118" y="3803392"/>
                </a:cubicBezTo>
                <a:cubicBezTo>
                  <a:pt x="2320465" y="3803392"/>
                  <a:pt x="2272106" y="3755033"/>
                  <a:pt x="2272106" y="3695380"/>
                </a:cubicBezTo>
                <a:lnTo>
                  <a:pt x="2272106" y="3251696"/>
                </a:lnTo>
                <a:lnTo>
                  <a:pt x="1980220" y="3251696"/>
                </a:lnTo>
                <a:lnTo>
                  <a:pt x="1980220" y="3695380"/>
                </a:lnTo>
                <a:cubicBezTo>
                  <a:pt x="1980220" y="3755033"/>
                  <a:pt x="1931861" y="3803392"/>
                  <a:pt x="1872208" y="3803392"/>
                </a:cubicBezTo>
                <a:cubicBezTo>
                  <a:pt x="1812555" y="3803392"/>
                  <a:pt x="1764196" y="3755033"/>
                  <a:pt x="1764196" y="3695380"/>
                </a:cubicBezTo>
                <a:lnTo>
                  <a:pt x="1764196" y="3251696"/>
                </a:lnTo>
                <a:lnTo>
                  <a:pt x="1472310" y="3251696"/>
                </a:lnTo>
                <a:lnTo>
                  <a:pt x="1472310" y="3695380"/>
                </a:lnTo>
                <a:cubicBezTo>
                  <a:pt x="1472310" y="3755033"/>
                  <a:pt x="1423951" y="3803392"/>
                  <a:pt x="1364298" y="3803392"/>
                </a:cubicBezTo>
                <a:cubicBezTo>
                  <a:pt x="1304645" y="3803392"/>
                  <a:pt x="1256286" y="3755033"/>
                  <a:pt x="1256286" y="3695380"/>
                </a:cubicBezTo>
                <a:lnTo>
                  <a:pt x="1256286" y="3251696"/>
                </a:lnTo>
                <a:lnTo>
                  <a:pt x="964400" y="3251696"/>
                </a:lnTo>
                <a:lnTo>
                  <a:pt x="964400" y="3695380"/>
                </a:lnTo>
                <a:cubicBezTo>
                  <a:pt x="964400" y="3755033"/>
                  <a:pt x="916041" y="3803392"/>
                  <a:pt x="856388" y="3803392"/>
                </a:cubicBezTo>
                <a:cubicBezTo>
                  <a:pt x="796735" y="3803392"/>
                  <a:pt x="748376" y="3755033"/>
                  <a:pt x="748376" y="3695380"/>
                </a:cubicBezTo>
                <a:lnTo>
                  <a:pt x="748376" y="3251696"/>
                </a:lnTo>
                <a:lnTo>
                  <a:pt x="522208" y="3251696"/>
                </a:lnTo>
                <a:lnTo>
                  <a:pt x="522208" y="3067500"/>
                </a:lnTo>
                <a:lnTo>
                  <a:pt x="108012" y="3067500"/>
                </a:lnTo>
                <a:cubicBezTo>
                  <a:pt x="48359" y="3067500"/>
                  <a:pt x="0" y="3019141"/>
                  <a:pt x="0" y="2959488"/>
                </a:cubicBezTo>
                <a:cubicBezTo>
                  <a:pt x="0" y="2899835"/>
                  <a:pt x="48359" y="2851476"/>
                  <a:pt x="108012" y="2851476"/>
                </a:cubicBezTo>
                <a:lnTo>
                  <a:pt x="522208" y="2851476"/>
                </a:lnTo>
                <a:lnTo>
                  <a:pt x="522208" y="2559590"/>
                </a:lnTo>
                <a:lnTo>
                  <a:pt x="108012" y="2559590"/>
                </a:lnTo>
                <a:cubicBezTo>
                  <a:pt x="48359" y="2559590"/>
                  <a:pt x="0" y="2511231"/>
                  <a:pt x="0" y="2451578"/>
                </a:cubicBezTo>
                <a:cubicBezTo>
                  <a:pt x="0" y="2391925"/>
                  <a:pt x="48359" y="2343566"/>
                  <a:pt x="108012" y="2343566"/>
                </a:cubicBezTo>
                <a:lnTo>
                  <a:pt x="522208" y="2343566"/>
                </a:lnTo>
                <a:lnTo>
                  <a:pt x="522208" y="2051680"/>
                </a:lnTo>
                <a:lnTo>
                  <a:pt x="108012" y="2051680"/>
                </a:lnTo>
                <a:cubicBezTo>
                  <a:pt x="48359" y="2051680"/>
                  <a:pt x="0" y="2003321"/>
                  <a:pt x="0" y="1943668"/>
                </a:cubicBezTo>
                <a:cubicBezTo>
                  <a:pt x="0" y="1884015"/>
                  <a:pt x="48359" y="1835656"/>
                  <a:pt x="108012" y="1835656"/>
                </a:cubicBezTo>
                <a:lnTo>
                  <a:pt x="522208" y="1835656"/>
                </a:lnTo>
                <a:lnTo>
                  <a:pt x="522208" y="1543770"/>
                </a:lnTo>
                <a:lnTo>
                  <a:pt x="108012" y="1543770"/>
                </a:lnTo>
                <a:cubicBezTo>
                  <a:pt x="48359" y="1543770"/>
                  <a:pt x="0" y="1495411"/>
                  <a:pt x="0" y="1435758"/>
                </a:cubicBezTo>
                <a:cubicBezTo>
                  <a:pt x="0" y="1376105"/>
                  <a:pt x="48359" y="1327746"/>
                  <a:pt x="108012" y="1327746"/>
                </a:cubicBezTo>
                <a:lnTo>
                  <a:pt x="522208" y="1327746"/>
                </a:lnTo>
                <a:lnTo>
                  <a:pt x="522208" y="1035860"/>
                </a:lnTo>
                <a:lnTo>
                  <a:pt x="108012" y="1035860"/>
                </a:lnTo>
                <a:cubicBezTo>
                  <a:pt x="48359" y="1035860"/>
                  <a:pt x="0" y="987501"/>
                  <a:pt x="0" y="927848"/>
                </a:cubicBezTo>
                <a:cubicBezTo>
                  <a:pt x="0" y="868195"/>
                  <a:pt x="48359" y="819836"/>
                  <a:pt x="108012" y="819836"/>
                </a:cubicBezTo>
                <a:lnTo>
                  <a:pt x="522208" y="819836"/>
                </a:lnTo>
                <a:lnTo>
                  <a:pt x="522208" y="551696"/>
                </a:lnTo>
                <a:lnTo>
                  <a:pt x="748376" y="551696"/>
                </a:lnTo>
                <a:lnTo>
                  <a:pt x="748376" y="108012"/>
                </a:lnTo>
                <a:cubicBezTo>
                  <a:pt x="748376" y="48359"/>
                  <a:pt x="796735" y="0"/>
                  <a:pt x="8563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69" name="Rounded Rectangle 36">
            <a:extLst>
              <a:ext uri="{FF2B5EF4-FFF2-40B4-BE49-F238E27FC236}">
                <a16:creationId xmlns:a16="http://schemas.microsoft.com/office/drawing/2014/main" id="{793AFD67-E02A-4EC9-B2B0-756B6E04C402}"/>
              </a:ext>
            </a:extLst>
          </p:cNvPr>
          <p:cNvSpPr/>
          <p:nvPr/>
        </p:nvSpPr>
        <p:spPr>
          <a:xfrm>
            <a:off x="6558681" y="4312407"/>
            <a:ext cx="292616" cy="292616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2040553" y="2487578"/>
                </a:moveTo>
                <a:lnTo>
                  <a:pt x="2436788" y="2487578"/>
                </a:lnTo>
                <a:lnTo>
                  <a:pt x="2658362" y="2716282"/>
                </a:lnTo>
                <a:lnTo>
                  <a:pt x="2658362" y="2722019"/>
                </a:lnTo>
                <a:lnTo>
                  <a:pt x="3682589" y="2722019"/>
                </a:lnTo>
                <a:lnTo>
                  <a:pt x="3682589" y="2973647"/>
                </a:lnTo>
                <a:cubicBezTo>
                  <a:pt x="3682589" y="3329427"/>
                  <a:pt x="3403165" y="3617844"/>
                  <a:pt x="3058478" y="3617844"/>
                </a:cubicBezTo>
                <a:lnTo>
                  <a:pt x="2836348" y="3617844"/>
                </a:lnTo>
                <a:lnTo>
                  <a:pt x="2040553" y="2828984"/>
                </a:lnTo>
                <a:close/>
                <a:moveTo>
                  <a:pt x="2480470" y="2037646"/>
                </a:moveTo>
                <a:lnTo>
                  <a:pt x="3682589" y="2037646"/>
                </a:lnTo>
                <a:lnTo>
                  <a:pt x="3682589" y="2627897"/>
                </a:lnTo>
                <a:lnTo>
                  <a:pt x="2701691" y="2627897"/>
                </a:lnTo>
                <a:lnTo>
                  <a:pt x="2480470" y="2399556"/>
                </a:lnTo>
                <a:close/>
                <a:moveTo>
                  <a:pt x="277852" y="2032157"/>
                </a:moveTo>
                <a:lnTo>
                  <a:pt x="1469859" y="2032157"/>
                </a:lnTo>
                <a:lnTo>
                  <a:pt x="1469859" y="2433135"/>
                </a:lnTo>
                <a:lnTo>
                  <a:pt x="1243508" y="2665914"/>
                </a:lnTo>
                <a:lnTo>
                  <a:pt x="277852" y="2665914"/>
                </a:lnTo>
                <a:close/>
                <a:moveTo>
                  <a:pt x="1561047" y="1577230"/>
                </a:moveTo>
                <a:lnTo>
                  <a:pt x="2389282" y="1577230"/>
                </a:lnTo>
                <a:lnTo>
                  <a:pt x="2389282" y="2393455"/>
                </a:lnTo>
                <a:lnTo>
                  <a:pt x="2040553" y="2393455"/>
                </a:lnTo>
                <a:lnTo>
                  <a:pt x="2040553" y="2393242"/>
                </a:lnTo>
                <a:lnTo>
                  <a:pt x="1949365" y="2393242"/>
                </a:lnTo>
                <a:lnTo>
                  <a:pt x="1949365" y="2837263"/>
                </a:lnTo>
                <a:lnTo>
                  <a:pt x="1638253" y="3145665"/>
                </a:lnTo>
                <a:lnTo>
                  <a:pt x="1699845" y="3215109"/>
                </a:lnTo>
                <a:lnTo>
                  <a:pt x="1999134" y="2918427"/>
                </a:lnTo>
                <a:lnTo>
                  <a:pt x="2704701" y="3617844"/>
                </a:lnTo>
                <a:lnTo>
                  <a:pt x="1293570" y="3617844"/>
                </a:lnTo>
                <a:lnTo>
                  <a:pt x="1521789" y="3391613"/>
                </a:lnTo>
                <a:lnTo>
                  <a:pt x="1460198" y="3322169"/>
                </a:lnTo>
                <a:lnTo>
                  <a:pt x="1161922" y="3617844"/>
                </a:lnTo>
                <a:lnTo>
                  <a:pt x="901964" y="3617844"/>
                </a:lnTo>
                <a:cubicBezTo>
                  <a:pt x="557276" y="3617844"/>
                  <a:pt x="277852" y="3329427"/>
                  <a:pt x="277852" y="2973647"/>
                </a:cubicBezTo>
                <a:lnTo>
                  <a:pt x="277852" y="2760037"/>
                </a:lnTo>
                <a:lnTo>
                  <a:pt x="1277829" y="2760037"/>
                </a:lnTo>
                <a:lnTo>
                  <a:pt x="1277829" y="2756686"/>
                </a:lnTo>
                <a:lnTo>
                  <a:pt x="1281122" y="2760098"/>
                </a:lnTo>
                <a:lnTo>
                  <a:pt x="1550205" y="2483373"/>
                </a:lnTo>
                <a:lnTo>
                  <a:pt x="1561047" y="2483373"/>
                </a:lnTo>
                <a:close/>
                <a:moveTo>
                  <a:pt x="277852" y="1347784"/>
                </a:moveTo>
                <a:lnTo>
                  <a:pt x="1258750" y="1347784"/>
                </a:lnTo>
                <a:lnTo>
                  <a:pt x="1469859" y="1565687"/>
                </a:lnTo>
                <a:lnTo>
                  <a:pt x="1469859" y="1938035"/>
                </a:lnTo>
                <a:lnTo>
                  <a:pt x="277852" y="1938035"/>
                </a:lnTo>
                <a:close/>
                <a:moveTo>
                  <a:pt x="2716932" y="1309766"/>
                </a:moveTo>
                <a:lnTo>
                  <a:pt x="3682589" y="1309766"/>
                </a:lnTo>
                <a:lnTo>
                  <a:pt x="3682589" y="1943523"/>
                </a:lnTo>
                <a:lnTo>
                  <a:pt x="2480470" y="1943523"/>
                </a:lnTo>
                <a:lnTo>
                  <a:pt x="2480470" y="1552945"/>
                </a:lnTo>
                <a:close/>
                <a:moveTo>
                  <a:pt x="1271973" y="342156"/>
                </a:moveTo>
                <a:lnTo>
                  <a:pt x="2683108" y="342156"/>
                </a:lnTo>
                <a:lnTo>
                  <a:pt x="2481055" y="542449"/>
                </a:lnTo>
                <a:lnTo>
                  <a:pt x="2542646" y="611894"/>
                </a:lnTo>
                <a:lnTo>
                  <a:pt x="2814754" y="342156"/>
                </a:lnTo>
                <a:lnTo>
                  <a:pt x="3058478" y="342156"/>
                </a:lnTo>
                <a:cubicBezTo>
                  <a:pt x="3403165" y="342156"/>
                  <a:pt x="3682589" y="630573"/>
                  <a:pt x="3682589" y="986353"/>
                </a:cubicBezTo>
                <a:lnTo>
                  <a:pt x="3682589" y="1215643"/>
                </a:lnTo>
                <a:lnTo>
                  <a:pt x="2682612" y="1215643"/>
                </a:lnTo>
                <a:lnTo>
                  <a:pt x="2682612" y="1218994"/>
                </a:lnTo>
                <a:lnTo>
                  <a:pt x="2679318" y="1215582"/>
                </a:lnTo>
                <a:lnTo>
                  <a:pt x="2419183" y="1483107"/>
                </a:lnTo>
                <a:lnTo>
                  <a:pt x="2389282" y="1483107"/>
                </a:lnTo>
                <a:lnTo>
                  <a:pt x="2025002" y="1483107"/>
                </a:lnTo>
                <a:lnTo>
                  <a:pt x="2025002" y="1125027"/>
                </a:lnTo>
                <a:lnTo>
                  <a:pt x="2364590" y="788398"/>
                </a:lnTo>
                <a:lnTo>
                  <a:pt x="2302999" y="718953"/>
                </a:lnTo>
                <a:lnTo>
                  <a:pt x="1991052" y="1028180"/>
                </a:lnTo>
                <a:lnTo>
                  <a:pt x="1964027" y="1028180"/>
                </a:lnTo>
                <a:close/>
                <a:moveTo>
                  <a:pt x="901964" y="342156"/>
                </a:moveTo>
                <a:lnTo>
                  <a:pt x="1140326" y="342156"/>
                </a:lnTo>
                <a:lnTo>
                  <a:pt x="1933813" y="1128729"/>
                </a:lnTo>
                <a:lnTo>
                  <a:pt x="1933813" y="1483107"/>
                </a:lnTo>
                <a:lnTo>
                  <a:pt x="1561047" y="1483107"/>
                </a:lnTo>
                <a:lnTo>
                  <a:pt x="1561047" y="1479396"/>
                </a:lnTo>
                <a:lnTo>
                  <a:pt x="1515216" y="1479396"/>
                </a:lnTo>
                <a:lnTo>
                  <a:pt x="1302080" y="1259398"/>
                </a:lnTo>
                <a:lnTo>
                  <a:pt x="1302080" y="1253661"/>
                </a:lnTo>
                <a:lnTo>
                  <a:pt x="277852" y="1253661"/>
                </a:lnTo>
                <a:lnTo>
                  <a:pt x="277852" y="986353"/>
                </a:lnTo>
                <a:cubicBezTo>
                  <a:pt x="277852" y="630573"/>
                  <a:pt x="557276" y="342156"/>
                  <a:pt x="901964" y="342156"/>
                </a:cubicBezTo>
                <a:close/>
                <a:moveTo>
                  <a:pt x="600619" y="210035"/>
                </a:moveTo>
                <a:cubicBezTo>
                  <a:pt x="384918" y="210035"/>
                  <a:pt x="210058" y="384895"/>
                  <a:pt x="210058" y="600596"/>
                </a:cubicBezTo>
                <a:lnTo>
                  <a:pt x="210058" y="3359405"/>
                </a:lnTo>
                <a:cubicBezTo>
                  <a:pt x="210058" y="3575106"/>
                  <a:pt x="384918" y="3749966"/>
                  <a:pt x="600619" y="3749966"/>
                </a:cubicBezTo>
                <a:lnTo>
                  <a:pt x="3359821" y="3749966"/>
                </a:lnTo>
                <a:cubicBezTo>
                  <a:pt x="3575522" y="3749966"/>
                  <a:pt x="3750382" y="3575106"/>
                  <a:pt x="3750382" y="3359405"/>
                </a:cubicBezTo>
                <a:lnTo>
                  <a:pt x="3750382" y="600596"/>
                </a:lnTo>
                <a:cubicBezTo>
                  <a:pt x="3750382" y="384895"/>
                  <a:pt x="3575522" y="210035"/>
                  <a:pt x="3359821" y="210035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70" name="Rounded Rectangle 1">
            <a:extLst>
              <a:ext uri="{FF2B5EF4-FFF2-40B4-BE49-F238E27FC236}">
                <a16:creationId xmlns:a16="http://schemas.microsoft.com/office/drawing/2014/main" id="{637E99CA-6410-4C05-B2E3-6BDC56286C94}"/>
              </a:ext>
            </a:extLst>
          </p:cNvPr>
          <p:cNvSpPr>
            <a:spLocks noChangeAspect="1"/>
          </p:cNvSpPr>
          <p:nvPr/>
        </p:nvSpPr>
        <p:spPr>
          <a:xfrm>
            <a:off x="9439560" y="4303834"/>
            <a:ext cx="250053" cy="292615"/>
          </a:xfrm>
          <a:custGeom>
            <a:avLst/>
            <a:gdLst/>
            <a:ahLst/>
            <a:cxnLst/>
            <a:rect l="l" t="t" r="r" b="b"/>
            <a:pathLst>
              <a:path w="3384376" h="3960440">
                <a:moveTo>
                  <a:pt x="972100" y="3268048"/>
                </a:moveTo>
                <a:cubicBezTo>
                  <a:pt x="932335" y="3268048"/>
                  <a:pt x="900100" y="3300283"/>
                  <a:pt x="900100" y="3340048"/>
                </a:cubicBezTo>
                <a:cubicBezTo>
                  <a:pt x="900100" y="3379813"/>
                  <a:pt x="932335" y="3412048"/>
                  <a:pt x="972100" y="3412048"/>
                </a:cubicBezTo>
                <a:lnTo>
                  <a:pt x="2412276" y="3412048"/>
                </a:lnTo>
                <a:cubicBezTo>
                  <a:pt x="2452041" y="3412048"/>
                  <a:pt x="2484276" y="3379813"/>
                  <a:pt x="2484276" y="3340048"/>
                </a:cubicBezTo>
                <a:cubicBezTo>
                  <a:pt x="2484276" y="3300283"/>
                  <a:pt x="2452041" y="3268048"/>
                  <a:pt x="2412276" y="3268048"/>
                </a:cubicBezTo>
                <a:close/>
                <a:moveTo>
                  <a:pt x="972100" y="2907043"/>
                </a:moveTo>
                <a:cubicBezTo>
                  <a:pt x="932335" y="2907043"/>
                  <a:pt x="900100" y="2939278"/>
                  <a:pt x="900100" y="2979043"/>
                </a:cubicBezTo>
                <a:cubicBezTo>
                  <a:pt x="900100" y="3018808"/>
                  <a:pt x="932335" y="3051043"/>
                  <a:pt x="972100" y="3051043"/>
                </a:cubicBezTo>
                <a:lnTo>
                  <a:pt x="2412276" y="3051043"/>
                </a:lnTo>
                <a:cubicBezTo>
                  <a:pt x="2452041" y="3051043"/>
                  <a:pt x="2484276" y="3018808"/>
                  <a:pt x="2484276" y="2979043"/>
                </a:cubicBezTo>
                <a:cubicBezTo>
                  <a:pt x="2484276" y="2939278"/>
                  <a:pt x="2452041" y="2907043"/>
                  <a:pt x="2412276" y="2907043"/>
                </a:cubicBezTo>
                <a:close/>
                <a:moveTo>
                  <a:pt x="972100" y="2546038"/>
                </a:moveTo>
                <a:cubicBezTo>
                  <a:pt x="932335" y="2546038"/>
                  <a:pt x="900100" y="2578273"/>
                  <a:pt x="900100" y="2618038"/>
                </a:cubicBezTo>
                <a:cubicBezTo>
                  <a:pt x="900100" y="2657803"/>
                  <a:pt x="932335" y="2690038"/>
                  <a:pt x="972100" y="2690038"/>
                </a:cubicBezTo>
                <a:lnTo>
                  <a:pt x="2412276" y="2690038"/>
                </a:lnTo>
                <a:cubicBezTo>
                  <a:pt x="2452041" y="2690038"/>
                  <a:pt x="2484276" y="2657803"/>
                  <a:pt x="2484276" y="2618038"/>
                </a:cubicBezTo>
                <a:cubicBezTo>
                  <a:pt x="2484276" y="2578273"/>
                  <a:pt x="2452041" y="2546038"/>
                  <a:pt x="2412276" y="2546038"/>
                </a:cubicBezTo>
                <a:close/>
                <a:moveTo>
                  <a:pt x="972100" y="2185033"/>
                </a:moveTo>
                <a:cubicBezTo>
                  <a:pt x="932335" y="2185033"/>
                  <a:pt x="900100" y="2217268"/>
                  <a:pt x="900100" y="2257033"/>
                </a:cubicBezTo>
                <a:cubicBezTo>
                  <a:pt x="900100" y="2296798"/>
                  <a:pt x="932335" y="2329033"/>
                  <a:pt x="972100" y="2329033"/>
                </a:cubicBezTo>
                <a:lnTo>
                  <a:pt x="2412276" y="2329033"/>
                </a:lnTo>
                <a:cubicBezTo>
                  <a:pt x="2452041" y="2329033"/>
                  <a:pt x="2484276" y="2296798"/>
                  <a:pt x="2484276" y="2257033"/>
                </a:cubicBezTo>
                <a:cubicBezTo>
                  <a:pt x="2484276" y="2217268"/>
                  <a:pt x="2452041" y="2185033"/>
                  <a:pt x="2412276" y="2185033"/>
                </a:cubicBezTo>
                <a:close/>
                <a:moveTo>
                  <a:pt x="841537" y="1954564"/>
                </a:moveTo>
                <a:lnTo>
                  <a:pt x="2516747" y="1954564"/>
                </a:lnTo>
                <a:cubicBezTo>
                  <a:pt x="2669197" y="1954564"/>
                  <a:pt x="2792783" y="2078150"/>
                  <a:pt x="2792783" y="2230600"/>
                </a:cubicBezTo>
                <a:lnTo>
                  <a:pt x="2792783" y="3334712"/>
                </a:lnTo>
                <a:cubicBezTo>
                  <a:pt x="2792783" y="3487162"/>
                  <a:pt x="2669197" y="3610748"/>
                  <a:pt x="2516747" y="3610748"/>
                </a:cubicBezTo>
                <a:lnTo>
                  <a:pt x="841537" y="3610748"/>
                </a:lnTo>
                <a:cubicBezTo>
                  <a:pt x="689087" y="3610748"/>
                  <a:pt x="565501" y="3487162"/>
                  <a:pt x="565501" y="3334712"/>
                </a:cubicBezTo>
                <a:lnTo>
                  <a:pt x="565501" y="2230600"/>
                </a:lnTo>
                <a:cubicBezTo>
                  <a:pt x="565501" y="2078150"/>
                  <a:pt x="689087" y="1954564"/>
                  <a:pt x="841537" y="1954564"/>
                </a:cubicBezTo>
                <a:close/>
                <a:moveTo>
                  <a:pt x="744890" y="1859015"/>
                </a:moveTo>
                <a:cubicBezTo>
                  <a:pt x="574849" y="1859015"/>
                  <a:pt x="437004" y="1996860"/>
                  <a:pt x="437004" y="2166901"/>
                </a:cubicBezTo>
                <a:lnTo>
                  <a:pt x="437004" y="3398411"/>
                </a:lnTo>
                <a:cubicBezTo>
                  <a:pt x="437004" y="3568452"/>
                  <a:pt x="574849" y="3706297"/>
                  <a:pt x="744890" y="3706297"/>
                </a:cubicBezTo>
                <a:lnTo>
                  <a:pt x="2613394" y="3706297"/>
                </a:lnTo>
                <a:cubicBezTo>
                  <a:pt x="2783435" y="3706297"/>
                  <a:pt x="2921280" y="3568452"/>
                  <a:pt x="2921280" y="3398411"/>
                </a:cubicBezTo>
                <a:lnTo>
                  <a:pt x="2921280" y="2166901"/>
                </a:lnTo>
                <a:cubicBezTo>
                  <a:pt x="2921280" y="1996860"/>
                  <a:pt x="2783435" y="1859015"/>
                  <a:pt x="2613394" y="1859015"/>
                </a:cubicBezTo>
                <a:close/>
                <a:moveTo>
                  <a:pt x="469580" y="563704"/>
                </a:moveTo>
                <a:lnTo>
                  <a:pt x="469580" y="1047740"/>
                </a:lnTo>
                <a:lnTo>
                  <a:pt x="685604" y="1047740"/>
                </a:lnTo>
                <a:lnTo>
                  <a:pt x="685604" y="563704"/>
                </a:lnTo>
                <a:close/>
                <a:moveTo>
                  <a:pt x="2989860" y="347680"/>
                </a:moveTo>
                <a:lnTo>
                  <a:pt x="2989860" y="831716"/>
                </a:lnTo>
                <a:lnTo>
                  <a:pt x="3205884" y="831716"/>
                </a:lnTo>
                <a:lnTo>
                  <a:pt x="3205884" y="347680"/>
                </a:lnTo>
                <a:close/>
                <a:moveTo>
                  <a:pt x="2709828" y="347680"/>
                </a:moveTo>
                <a:lnTo>
                  <a:pt x="2709828" y="831716"/>
                </a:lnTo>
                <a:lnTo>
                  <a:pt x="2925852" y="831716"/>
                </a:lnTo>
                <a:lnTo>
                  <a:pt x="2925852" y="347680"/>
                </a:lnTo>
                <a:close/>
                <a:moveTo>
                  <a:pt x="2149766" y="347680"/>
                </a:moveTo>
                <a:lnTo>
                  <a:pt x="2149766" y="831716"/>
                </a:lnTo>
                <a:lnTo>
                  <a:pt x="2365790" y="831716"/>
                </a:lnTo>
                <a:lnTo>
                  <a:pt x="2365790" y="347680"/>
                </a:lnTo>
                <a:close/>
                <a:moveTo>
                  <a:pt x="1309673" y="347680"/>
                </a:moveTo>
                <a:lnTo>
                  <a:pt x="1309673" y="831716"/>
                </a:lnTo>
                <a:lnTo>
                  <a:pt x="1525697" y="831716"/>
                </a:lnTo>
                <a:lnTo>
                  <a:pt x="1525697" y="347680"/>
                </a:lnTo>
                <a:close/>
                <a:moveTo>
                  <a:pt x="749611" y="347680"/>
                </a:moveTo>
                <a:lnTo>
                  <a:pt x="749611" y="831716"/>
                </a:lnTo>
                <a:lnTo>
                  <a:pt x="965635" y="831716"/>
                </a:lnTo>
                <a:lnTo>
                  <a:pt x="965635" y="347680"/>
                </a:lnTo>
                <a:close/>
                <a:moveTo>
                  <a:pt x="2429797" y="183644"/>
                </a:moveTo>
                <a:lnTo>
                  <a:pt x="2429797" y="831716"/>
                </a:lnTo>
                <a:lnTo>
                  <a:pt x="2645821" y="831716"/>
                </a:lnTo>
                <a:lnTo>
                  <a:pt x="2645821" y="183644"/>
                </a:lnTo>
                <a:close/>
                <a:moveTo>
                  <a:pt x="1869735" y="183644"/>
                </a:moveTo>
                <a:lnTo>
                  <a:pt x="1869735" y="831716"/>
                </a:lnTo>
                <a:lnTo>
                  <a:pt x="2085759" y="831716"/>
                </a:lnTo>
                <a:lnTo>
                  <a:pt x="2085759" y="183644"/>
                </a:lnTo>
                <a:close/>
                <a:moveTo>
                  <a:pt x="1589704" y="183644"/>
                </a:moveTo>
                <a:lnTo>
                  <a:pt x="1589704" y="831716"/>
                </a:lnTo>
                <a:lnTo>
                  <a:pt x="1805728" y="831716"/>
                </a:lnTo>
                <a:lnTo>
                  <a:pt x="1805728" y="183644"/>
                </a:lnTo>
                <a:close/>
                <a:moveTo>
                  <a:pt x="1029642" y="183644"/>
                </a:moveTo>
                <a:lnTo>
                  <a:pt x="1029642" y="831716"/>
                </a:lnTo>
                <a:lnTo>
                  <a:pt x="1245666" y="831716"/>
                </a:lnTo>
                <a:lnTo>
                  <a:pt x="1245666" y="183644"/>
                </a:lnTo>
                <a:close/>
                <a:moveTo>
                  <a:pt x="833415" y="0"/>
                </a:moveTo>
                <a:lnTo>
                  <a:pt x="3201315" y="0"/>
                </a:lnTo>
                <a:cubicBezTo>
                  <a:pt x="3302417" y="0"/>
                  <a:pt x="3384376" y="81959"/>
                  <a:pt x="3384376" y="183061"/>
                </a:cubicBezTo>
                <a:lnTo>
                  <a:pt x="3384376" y="1119748"/>
                </a:lnTo>
                <a:lnTo>
                  <a:pt x="3190996" y="1119748"/>
                </a:lnTo>
                <a:lnTo>
                  <a:pt x="3190996" y="1664196"/>
                </a:lnTo>
                <a:lnTo>
                  <a:pt x="3384376" y="1664196"/>
                </a:lnTo>
                <a:lnTo>
                  <a:pt x="3384376" y="3777379"/>
                </a:lnTo>
                <a:cubicBezTo>
                  <a:pt x="3384376" y="3878481"/>
                  <a:pt x="3302417" y="3960440"/>
                  <a:pt x="3201315" y="3960440"/>
                </a:cubicBezTo>
                <a:lnTo>
                  <a:pt x="183061" y="3960440"/>
                </a:lnTo>
                <a:cubicBezTo>
                  <a:pt x="81959" y="3960440"/>
                  <a:pt x="0" y="3878481"/>
                  <a:pt x="0" y="3777379"/>
                </a:cubicBezTo>
                <a:lnTo>
                  <a:pt x="0" y="1477908"/>
                </a:lnTo>
                <a:lnTo>
                  <a:pt x="130324" y="1477908"/>
                </a:lnTo>
                <a:lnTo>
                  <a:pt x="130324" y="1189876"/>
                </a:lnTo>
                <a:lnTo>
                  <a:pt x="0" y="1189876"/>
                </a:lnTo>
                <a:lnTo>
                  <a:pt x="0" y="83341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71" name="Oval 21">
            <a:extLst>
              <a:ext uri="{FF2B5EF4-FFF2-40B4-BE49-F238E27FC236}">
                <a16:creationId xmlns:a16="http://schemas.microsoft.com/office/drawing/2014/main" id="{2DC7F58B-4518-40A8-944B-220F5C2E9A96}"/>
              </a:ext>
            </a:extLst>
          </p:cNvPr>
          <p:cNvSpPr/>
          <p:nvPr/>
        </p:nvSpPr>
        <p:spPr>
          <a:xfrm rot="20700000">
            <a:off x="9405984" y="5484424"/>
            <a:ext cx="317202" cy="278005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E2BE763-14DA-47E8-A53E-E6E43D7C2AD4}"/>
              </a:ext>
            </a:extLst>
          </p:cNvPr>
          <p:cNvGrpSpPr/>
          <p:nvPr/>
        </p:nvGrpSpPr>
        <p:grpSpPr>
          <a:xfrm>
            <a:off x="6316237" y="1917495"/>
            <a:ext cx="1049400" cy="1432652"/>
            <a:chOff x="6196822" y="1754468"/>
            <a:chExt cx="1288229" cy="1758705"/>
          </a:xfrm>
        </p:grpSpPr>
        <p:sp>
          <p:nvSpPr>
            <p:cNvPr id="272" name="Parallelogram 16">
              <a:extLst>
                <a:ext uri="{FF2B5EF4-FFF2-40B4-BE49-F238E27FC236}">
                  <a16:creationId xmlns:a16="http://schemas.microsoft.com/office/drawing/2014/main" id="{607C1DF2-1119-48CC-A959-0C2939ECD030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6196822" y="2356558"/>
              <a:ext cx="1288229" cy="1156615"/>
            </a:xfrm>
            <a:custGeom>
              <a:avLst/>
              <a:gdLst/>
              <a:ahLst/>
              <a:cxnLst/>
              <a:rect l="l" t="t" r="r" b="b"/>
              <a:pathLst>
                <a:path w="3934640" h="3532656">
                  <a:moveTo>
                    <a:pt x="2573592" y="1183599"/>
                  </a:moveTo>
                  <a:lnTo>
                    <a:pt x="2377693" y="2032131"/>
                  </a:lnTo>
                  <a:lnTo>
                    <a:pt x="2446949" y="2032131"/>
                  </a:lnTo>
                  <a:lnTo>
                    <a:pt x="2804808" y="1183599"/>
                  </a:lnTo>
                  <a:close/>
                  <a:moveTo>
                    <a:pt x="2007316" y="1183599"/>
                  </a:moveTo>
                  <a:lnTo>
                    <a:pt x="1947980" y="2032131"/>
                  </a:lnTo>
                  <a:lnTo>
                    <a:pt x="2122757" y="2032131"/>
                  </a:lnTo>
                  <a:lnTo>
                    <a:pt x="2318656" y="1183599"/>
                  </a:lnTo>
                  <a:close/>
                  <a:moveTo>
                    <a:pt x="1419083" y="1183599"/>
                  </a:moveTo>
                  <a:lnTo>
                    <a:pt x="1523269" y="2032131"/>
                  </a:lnTo>
                  <a:lnTo>
                    <a:pt x="1698972" y="2032131"/>
                  </a:lnTo>
                  <a:lnTo>
                    <a:pt x="1758307" y="1183599"/>
                  </a:lnTo>
                  <a:close/>
                  <a:moveTo>
                    <a:pt x="877916" y="1183599"/>
                  </a:moveTo>
                  <a:lnTo>
                    <a:pt x="1073815" y="2032131"/>
                  </a:lnTo>
                  <a:lnTo>
                    <a:pt x="1273002" y="2032131"/>
                  </a:lnTo>
                  <a:lnTo>
                    <a:pt x="1168815" y="1183599"/>
                  </a:lnTo>
                  <a:close/>
                  <a:moveTo>
                    <a:pt x="371286" y="1183599"/>
                  </a:moveTo>
                  <a:lnTo>
                    <a:pt x="697066" y="2032131"/>
                  </a:lnTo>
                  <a:lnTo>
                    <a:pt x="818879" y="2032131"/>
                  </a:lnTo>
                  <a:lnTo>
                    <a:pt x="622980" y="1183599"/>
                  </a:lnTo>
                  <a:close/>
                  <a:moveTo>
                    <a:pt x="3322640" y="0"/>
                  </a:moveTo>
                  <a:lnTo>
                    <a:pt x="3934640" y="0"/>
                  </a:lnTo>
                  <a:lnTo>
                    <a:pt x="3934640" y="248402"/>
                  </a:lnTo>
                  <a:lnTo>
                    <a:pt x="3502713" y="248402"/>
                  </a:lnTo>
                  <a:lnTo>
                    <a:pt x="2335462" y="3016114"/>
                  </a:lnTo>
                  <a:cubicBezTo>
                    <a:pt x="2402764" y="3068355"/>
                    <a:pt x="2445341" y="3150225"/>
                    <a:pt x="2445341" y="3242039"/>
                  </a:cubicBezTo>
                  <a:cubicBezTo>
                    <a:pt x="2445341" y="3402542"/>
                    <a:pt x="2315227" y="3532656"/>
                    <a:pt x="2154724" y="3532656"/>
                  </a:cubicBezTo>
                  <a:cubicBezTo>
                    <a:pt x="1994221" y="3532656"/>
                    <a:pt x="1864107" y="3402542"/>
                    <a:pt x="1864107" y="3242039"/>
                  </a:cubicBezTo>
                  <a:lnTo>
                    <a:pt x="1868362" y="3199824"/>
                  </a:lnTo>
                  <a:lnTo>
                    <a:pt x="1016832" y="3199824"/>
                  </a:lnTo>
                  <a:cubicBezTo>
                    <a:pt x="1020041" y="3213488"/>
                    <a:pt x="1021088" y="3227641"/>
                    <a:pt x="1021088" y="3242039"/>
                  </a:cubicBezTo>
                  <a:cubicBezTo>
                    <a:pt x="1021088" y="3402542"/>
                    <a:pt x="890974" y="3532656"/>
                    <a:pt x="730471" y="3532656"/>
                  </a:cubicBezTo>
                  <a:cubicBezTo>
                    <a:pt x="569968" y="3532656"/>
                    <a:pt x="439854" y="3402542"/>
                    <a:pt x="439854" y="3242039"/>
                  </a:cubicBezTo>
                  <a:cubicBezTo>
                    <a:pt x="439854" y="3081536"/>
                    <a:pt x="569968" y="2951422"/>
                    <a:pt x="730471" y="2951422"/>
                  </a:cubicBezTo>
                  <a:lnTo>
                    <a:pt x="755059" y="2953901"/>
                  </a:lnTo>
                  <a:lnTo>
                    <a:pt x="755059" y="2951422"/>
                  </a:lnTo>
                  <a:lnTo>
                    <a:pt x="2059249" y="2951422"/>
                  </a:lnTo>
                  <a:lnTo>
                    <a:pt x="2342189" y="2280533"/>
                  </a:lnTo>
                  <a:lnTo>
                    <a:pt x="568448" y="2280533"/>
                  </a:lnTo>
                  <a:lnTo>
                    <a:pt x="568448" y="2279626"/>
                  </a:lnTo>
                  <a:lnTo>
                    <a:pt x="516172" y="2279626"/>
                  </a:lnTo>
                  <a:lnTo>
                    <a:pt x="95370" y="1183599"/>
                  </a:lnTo>
                  <a:lnTo>
                    <a:pt x="82280" y="1183599"/>
                  </a:lnTo>
                  <a:lnTo>
                    <a:pt x="82280" y="1149505"/>
                  </a:lnTo>
                  <a:lnTo>
                    <a:pt x="0" y="935197"/>
                  </a:lnTo>
                  <a:lnTo>
                    <a:pt x="82280" y="935197"/>
                  </a:lnTo>
                  <a:lnTo>
                    <a:pt x="275916" y="935197"/>
                  </a:lnTo>
                  <a:lnTo>
                    <a:pt x="2909569" y="935197"/>
                  </a:lnTo>
                  <a:lnTo>
                    <a:pt x="3297651" y="15001"/>
                  </a:lnTo>
                  <a:lnTo>
                    <a:pt x="3322640" y="1500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73" name="Diagonal Stripe 18">
              <a:extLst>
                <a:ext uri="{FF2B5EF4-FFF2-40B4-BE49-F238E27FC236}">
                  <a16:creationId xmlns:a16="http://schemas.microsoft.com/office/drawing/2014/main" id="{5B60006A-CF19-4969-8037-8E0E0A148EB5}"/>
                </a:ext>
              </a:extLst>
            </p:cNvPr>
            <p:cNvSpPr>
              <a:spLocks noChangeAspect="1"/>
            </p:cNvSpPr>
            <p:nvPr/>
          </p:nvSpPr>
          <p:spPr>
            <a:xfrm rot="2848566">
              <a:off x="6519737" y="1755156"/>
              <a:ext cx="924907" cy="923531"/>
            </a:xfrm>
            <a:custGeom>
              <a:avLst/>
              <a:gdLst>
                <a:gd name="connsiteX0" fmla="*/ 2711097 w 4203112"/>
                <a:gd name="connsiteY0" fmla="*/ 2591096 h 4242998"/>
                <a:gd name="connsiteX1" fmla="*/ 2769667 w 4203112"/>
                <a:gd name="connsiteY1" fmla="*/ 2552217 h 4242998"/>
                <a:gd name="connsiteX2" fmla="*/ 2887654 w 4203112"/>
                <a:gd name="connsiteY2" fmla="*/ 2586370 h 4242998"/>
                <a:gd name="connsiteX3" fmla="*/ 2942683 w 4203112"/>
                <a:gd name="connsiteY3" fmla="*/ 2773697 h 4242998"/>
                <a:gd name="connsiteX4" fmla="*/ 2935472 w 4203112"/>
                <a:gd name="connsiteY4" fmla="*/ 2796870 h 4242998"/>
                <a:gd name="connsiteX5" fmla="*/ 2711097 w 4203112"/>
                <a:gd name="connsiteY5" fmla="*/ 2591096 h 4242998"/>
                <a:gd name="connsiteX6" fmla="*/ 2171384 w 4203112"/>
                <a:gd name="connsiteY6" fmla="*/ 2337588 h 4242998"/>
                <a:gd name="connsiteX7" fmla="*/ 2373058 w 4203112"/>
                <a:gd name="connsiteY7" fmla="*/ 2522544 h 4242998"/>
                <a:gd name="connsiteX8" fmla="*/ 2370959 w 4203112"/>
                <a:gd name="connsiteY8" fmla="*/ 2523075 h 4242998"/>
                <a:gd name="connsiteX9" fmla="*/ 2214151 w 4203112"/>
                <a:gd name="connsiteY9" fmla="*/ 2478059 h 4242998"/>
                <a:gd name="connsiteX10" fmla="*/ 2213034 w 4203112"/>
                <a:gd name="connsiteY10" fmla="*/ 2479384 h 4242998"/>
                <a:gd name="connsiteX11" fmla="*/ 2171384 w 4203112"/>
                <a:gd name="connsiteY11" fmla="*/ 2337588 h 4242998"/>
                <a:gd name="connsiteX12" fmla="*/ 1919108 w 4203112"/>
                <a:gd name="connsiteY12" fmla="*/ 2106226 h 4242998"/>
                <a:gd name="connsiteX13" fmla="*/ 1977212 w 4203112"/>
                <a:gd name="connsiteY13" fmla="*/ 2159513 h 4242998"/>
                <a:gd name="connsiteX14" fmla="*/ 1925891 w 4203112"/>
                <a:gd name="connsiteY14" fmla="*/ 2266478 h 4242998"/>
                <a:gd name="connsiteX15" fmla="*/ 2052710 w 4203112"/>
                <a:gd name="connsiteY15" fmla="*/ 2669358 h 4242998"/>
                <a:gd name="connsiteX16" fmla="*/ 2400744 w 4203112"/>
                <a:gd name="connsiteY16" fmla="*/ 2771636 h 4242998"/>
                <a:gd name="connsiteX17" fmla="*/ 2573309 w 4203112"/>
                <a:gd name="connsiteY17" fmla="*/ 2706193 h 4242998"/>
                <a:gd name="connsiteX18" fmla="*/ 2803909 w 4203112"/>
                <a:gd name="connsiteY18" fmla="*/ 2917676 h 4242998"/>
                <a:gd name="connsiteX19" fmla="*/ 2611209 w 4203112"/>
                <a:gd name="connsiteY19" fmla="*/ 2866675 h 4242998"/>
                <a:gd name="connsiteX20" fmla="*/ 2418743 w 4203112"/>
                <a:gd name="connsiteY20" fmla="*/ 3057571 h 4242998"/>
                <a:gd name="connsiteX21" fmla="*/ 2877490 w 4203112"/>
                <a:gd name="connsiteY21" fmla="*/ 3178631 h 4242998"/>
                <a:gd name="connsiteX22" fmla="*/ 3016268 w 4203112"/>
                <a:gd name="connsiteY22" fmla="*/ 3112430 h 4242998"/>
                <a:gd name="connsiteX23" fmla="*/ 3074759 w 4203112"/>
                <a:gd name="connsiteY23" fmla="*/ 3166072 h 4242998"/>
                <a:gd name="connsiteX24" fmla="*/ 3195039 w 4203112"/>
                <a:gd name="connsiteY24" fmla="*/ 3034919 h 4242998"/>
                <a:gd name="connsiteX25" fmla="*/ 3140917 w 4203112"/>
                <a:gd name="connsiteY25" fmla="*/ 2985283 h 4242998"/>
                <a:gd name="connsiteX26" fmla="*/ 3206354 w 4203112"/>
                <a:gd name="connsiteY26" fmla="*/ 2836645 h 4242998"/>
                <a:gd name="connsiteX27" fmla="*/ 3073603 w 4203112"/>
                <a:gd name="connsiteY27" fmla="*/ 2389446 h 4242998"/>
                <a:gd name="connsiteX28" fmla="*/ 3074334 w 4203112"/>
                <a:gd name="connsiteY28" fmla="*/ 2388590 h 4242998"/>
                <a:gd name="connsiteX29" fmla="*/ 3069192 w 4203112"/>
                <a:gd name="connsiteY29" fmla="*/ 2384816 h 4242998"/>
                <a:gd name="connsiteX30" fmla="*/ 3067445 w 4203112"/>
                <a:gd name="connsiteY30" fmla="*/ 2382983 h 4242998"/>
                <a:gd name="connsiteX31" fmla="*/ 3067143 w 4203112"/>
                <a:gd name="connsiteY31" fmla="*/ 2383312 h 4242998"/>
                <a:gd name="connsiteX32" fmla="*/ 2729016 w 4203112"/>
                <a:gd name="connsiteY32" fmla="*/ 2296491 h 4242998"/>
                <a:gd name="connsiteX33" fmla="*/ 2522385 w 4203112"/>
                <a:gd name="connsiteY33" fmla="*/ 2418029 h 4242998"/>
                <a:gd name="connsiteX34" fmla="*/ 2283741 w 4203112"/>
                <a:gd name="connsiteY34" fmla="*/ 2199168 h 4242998"/>
                <a:gd name="connsiteX35" fmla="*/ 2297678 w 4203112"/>
                <a:gd name="connsiteY35" fmla="*/ 2193154 h 4242998"/>
                <a:gd name="connsiteX36" fmla="*/ 2471482 w 4203112"/>
                <a:gd name="connsiteY36" fmla="*/ 2239020 h 4242998"/>
                <a:gd name="connsiteX37" fmla="*/ 2644745 w 4203112"/>
                <a:gd name="connsiteY37" fmla="*/ 2067171 h 4242998"/>
                <a:gd name="connsiteX38" fmla="*/ 2231772 w 4203112"/>
                <a:gd name="connsiteY38" fmla="*/ 1958190 h 4242998"/>
                <a:gd name="connsiteX39" fmla="*/ 2094967 w 4203112"/>
                <a:gd name="connsiteY39" fmla="*/ 2026044 h 4242998"/>
                <a:gd name="connsiteX40" fmla="*/ 2039388 w 4203112"/>
                <a:gd name="connsiteY40" fmla="*/ 1975073 h 4242998"/>
                <a:gd name="connsiteX41" fmla="*/ 1919108 w 4203112"/>
                <a:gd name="connsiteY41" fmla="*/ 2106226 h 4242998"/>
                <a:gd name="connsiteX42" fmla="*/ 1078927 w 4203112"/>
                <a:gd name="connsiteY42" fmla="*/ 2448738 h 4242998"/>
                <a:gd name="connsiteX43" fmla="*/ 2259074 w 4203112"/>
                <a:gd name="connsiteY43" fmla="*/ 1170963 h 4242998"/>
                <a:gd name="connsiteX44" fmla="*/ 3829901 w 4203112"/>
                <a:gd name="connsiteY44" fmla="*/ 1459901 h 4242998"/>
                <a:gd name="connsiteX45" fmla="*/ 3448965 w 4203112"/>
                <a:gd name="connsiteY45" fmla="*/ 3384214 h 4242998"/>
                <a:gd name="connsiteX46" fmla="*/ 1444117 w 4203112"/>
                <a:gd name="connsiteY46" fmla="*/ 3911639 h 4242998"/>
                <a:gd name="connsiteX47" fmla="*/ 1441457 w 4203112"/>
                <a:gd name="connsiteY47" fmla="*/ 3907642 h 4242998"/>
                <a:gd name="connsiteX48" fmla="*/ 1078927 w 4203112"/>
                <a:gd name="connsiteY48" fmla="*/ 2448738 h 4242998"/>
                <a:gd name="connsiteX49" fmla="*/ 844073 w 4203112"/>
                <a:gd name="connsiteY49" fmla="*/ 2182941 h 4242998"/>
                <a:gd name="connsiteX50" fmla="*/ 1947259 w 4203112"/>
                <a:gd name="connsiteY50" fmla="*/ 980032 h 4242998"/>
                <a:gd name="connsiteX51" fmla="*/ 2015087 w 4203112"/>
                <a:gd name="connsiteY51" fmla="*/ 977099 h 4242998"/>
                <a:gd name="connsiteX52" fmla="*/ 2156605 w 4203112"/>
                <a:gd name="connsiteY52" fmla="*/ 1106884 h 4242998"/>
                <a:gd name="connsiteX53" fmla="*/ 2159538 w 4203112"/>
                <a:gd name="connsiteY53" fmla="*/ 1174712 h 4242998"/>
                <a:gd name="connsiteX54" fmla="*/ 1056351 w 4203112"/>
                <a:gd name="connsiteY54" fmla="*/ 2377621 h 4242998"/>
                <a:gd name="connsiteX55" fmla="*/ 988524 w 4203112"/>
                <a:gd name="connsiteY55" fmla="*/ 2380554 h 4242998"/>
                <a:gd name="connsiteX56" fmla="*/ 847006 w 4203112"/>
                <a:gd name="connsiteY56" fmla="*/ 2250768 h 4242998"/>
                <a:gd name="connsiteX57" fmla="*/ 844073 w 4203112"/>
                <a:gd name="connsiteY57" fmla="*/ 2182941 h 4242998"/>
                <a:gd name="connsiteX58" fmla="*/ 608369 w 4203112"/>
                <a:gd name="connsiteY58" fmla="*/ 694413 h 4242998"/>
                <a:gd name="connsiteX59" fmla="*/ 1323969 w 4203112"/>
                <a:gd name="connsiteY59" fmla="*/ 580732 h 4242998"/>
                <a:gd name="connsiteX60" fmla="*/ 1407055 w 4203112"/>
                <a:gd name="connsiteY60" fmla="*/ 95866 h 4242998"/>
                <a:gd name="connsiteX61" fmla="*/ 1935243 w 4203112"/>
                <a:gd name="connsiteY61" fmla="*/ 122235 h 4242998"/>
                <a:gd name="connsiteX62" fmla="*/ 1869929 w 4203112"/>
                <a:gd name="connsiteY62" fmla="*/ 929632 h 4242998"/>
                <a:gd name="connsiteX63" fmla="*/ 830647 w 4203112"/>
                <a:gd name="connsiteY63" fmla="*/ 2091045 h 4242998"/>
                <a:gd name="connsiteX64" fmla="*/ 111882 w 4203112"/>
                <a:gd name="connsiteY64" fmla="*/ 2120016 h 4242998"/>
                <a:gd name="connsiteX65" fmla="*/ 509974 w 4203112"/>
                <a:gd name="connsiteY65" fmla="*/ 1414093 h 4242998"/>
                <a:gd name="connsiteX66" fmla="*/ 530788 w 4203112"/>
                <a:gd name="connsiteY66" fmla="*/ 798353 h 4242998"/>
                <a:gd name="connsiteX67" fmla="*/ 608369 w 4203112"/>
                <a:gd name="connsiteY67" fmla="*/ 694413 h 4242998"/>
                <a:gd name="connsiteX0" fmla="*/ 2711097 w 4203112"/>
                <a:gd name="connsiteY0" fmla="*/ 2521084 h 4172986"/>
                <a:gd name="connsiteX1" fmla="*/ 2769667 w 4203112"/>
                <a:gd name="connsiteY1" fmla="*/ 2482205 h 4172986"/>
                <a:gd name="connsiteX2" fmla="*/ 2887654 w 4203112"/>
                <a:gd name="connsiteY2" fmla="*/ 2516358 h 4172986"/>
                <a:gd name="connsiteX3" fmla="*/ 2942683 w 4203112"/>
                <a:gd name="connsiteY3" fmla="*/ 2703685 h 4172986"/>
                <a:gd name="connsiteX4" fmla="*/ 2935472 w 4203112"/>
                <a:gd name="connsiteY4" fmla="*/ 2726858 h 4172986"/>
                <a:gd name="connsiteX5" fmla="*/ 2711097 w 4203112"/>
                <a:gd name="connsiteY5" fmla="*/ 2521084 h 4172986"/>
                <a:gd name="connsiteX6" fmla="*/ 2171384 w 4203112"/>
                <a:gd name="connsiteY6" fmla="*/ 2267576 h 4172986"/>
                <a:gd name="connsiteX7" fmla="*/ 2373058 w 4203112"/>
                <a:gd name="connsiteY7" fmla="*/ 2452532 h 4172986"/>
                <a:gd name="connsiteX8" fmla="*/ 2370959 w 4203112"/>
                <a:gd name="connsiteY8" fmla="*/ 2453063 h 4172986"/>
                <a:gd name="connsiteX9" fmla="*/ 2214151 w 4203112"/>
                <a:gd name="connsiteY9" fmla="*/ 2408047 h 4172986"/>
                <a:gd name="connsiteX10" fmla="*/ 2213034 w 4203112"/>
                <a:gd name="connsiteY10" fmla="*/ 2409372 h 4172986"/>
                <a:gd name="connsiteX11" fmla="*/ 2171384 w 4203112"/>
                <a:gd name="connsiteY11" fmla="*/ 2267576 h 4172986"/>
                <a:gd name="connsiteX12" fmla="*/ 1919108 w 4203112"/>
                <a:gd name="connsiteY12" fmla="*/ 2036214 h 4172986"/>
                <a:gd name="connsiteX13" fmla="*/ 1977212 w 4203112"/>
                <a:gd name="connsiteY13" fmla="*/ 2089501 h 4172986"/>
                <a:gd name="connsiteX14" fmla="*/ 1925891 w 4203112"/>
                <a:gd name="connsiteY14" fmla="*/ 2196466 h 4172986"/>
                <a:gd name="connsiteX15" fmla="*/ 2052710 w 4203112"/>
                <a:gd name="connsiteY15" fmla="*/ 2599346 h 4172986"/>
                <a:gd name="connsiteX16" fmla="*/ 2400744 w 4203112"/>
                <a:gd name="connsiteY16" fmla="*/ 2701624 h 4172986"/>
                <a:gd name="connsiteX17" fmla="*/ 2573309 w 4203112"/>
                <a:gd name="connsiteY17" fmla="*/ 2636181 h 4172986"/>
                <a:gd name="connsiteX18" fmla="*/ 2803909 w 4203112"/>
                <a:gd name="connsiteY18" fmla="*/ 2847664 h 4172986"/>
                <a:gd name="connsiteX19" fmla="*/ 2611209 w 4203112"/>
                <a:gd name="connsiteY19" fmla="*/ 2796663 h 4172986"/>
                <a:gd name="connsiteX20" fmla="*/ 2418743 w 4203112"/>
                <a:gd name="connsiteY20" fmla="*/ 2987559 h 4172986"/>
                <a:gd name="connsiteX21" fmla="*/ 2877490 w 4203112"/>
                <a:gd name="connsiteY21" fmla="*/ 3108619 h 4172986"/>
                <a:gd name="connsiteX22" fmla="*/ 3016268 w 4203112"/>
                <a:gd name="connsiteY22" fmla="*/ 3042418 h 4172986"/>
                <a:gd name="connsiteX23" fmla="*/ 3074759 w 4203112"/>
                <a:gd name="connsiteY23" fmla="*/ 3096060 h 4172986"/>
                <a:gd name="connsiteX24" fmla="*/ 3195039 w 4203112"/>
                <a:gd name="connsiteY24" fmla="*/ 2964907 h 4172986"/>
                <a:gd name="connsiteX25" fmla="*/ 3140917 w 4203112"/>
                <a:gd name="connsiteY25" fmla="*/ 2915271 h 4172986"/>
                <a:gd name="connsiteX26" fmla="*/ 3206354 w 4203112"/>
                <a:gd name="connsiteY26" fmla="*/ 2766633 h 4172986"/>
                <a:gd name="connsiteX27" fmla="*/ 3073603 w 4203112"/>
                <a:gd name="connsiteY27" fmla="*/ 2319434 h 4172986"/>
                <a:gd name="connsiteX28" fmla="*/ 3074334 w 4203112"/>
                <a:gd name="connsiteY28" fmla="*/ 2318578 h 4172986"/>
                <a:gd name="connsiteX29" fmla="*/ 3069192 w 4203112"/>
                <a:gd name="connsiteY29" fmla="*/ 2314804 h 4172986"/>
                <a:gd name="connsiteX30" fmla="*/ 3067445 w 4203112"/>
                <a:gd name="connsiteY30" fmla="*/ 2312971 h 4172986"/>
                <a:gd name="connsiteX31" fmla="*/ 3067143 w 4203112"/>
                <a:gd name="connsiteY31" fmla="*/ 2313300 h 4172986"/>
                <a:gd name="connsiteX32" fmla="*/ 2729016 w 4203112"/>
                <a:gd name="connsiteY32" fmla="*/ 2226479 h 4172986"/>
                <a:gd name="connsiteX33" fmla="*/ 2522385 w 4203112"/>
                <a:gd name="connsiteY33" fmla="*/ 2348017 h 4172986"/>
                <a:gd name="connsiteX34" fmla="*/ 2283741 w 4203112"/>
                <a:gd name="connsiteY34" fmla="*/ 2129156 h 4172986"/>
                <a:gd name="connsiteX35" fmla="*/ 2297678 w 4203112"/>
                <a:gd name="connsiteY35" fmla="*/ 2123142 h 4172986"/>
                <a:gd name="connsiteX36" fmla="*/ 2471482 w 4203112"/>
                <a:gd name="connsiteY36" fmla="*/ 2169008 h 4172986"/>
                <a:gd name="connsiteX37" fmla="*/ 2644745 w 4203112"/>
                <a:gd name="connsiteY37" fmla="*/ 1997159 h 4172986"/>
                <a:gd name="connsiteX38" fmla="*/ 2231772 w 4203112"/>
                <a:gd name="connsiteY38" fmla="*/ 1888178 h 4172986"/>
                <a:gd name="connsiteX39" fmla="*/ 2094967 w 4203112"/>
                <a:gd name="connsiteY39" fmla="*/ 1956032 h 4172986"/>
                <a:gd name="connsiteX40" fmla="*/ 2039388 w 4203112"/>
                <a:gd name="connsiteY40" fmla="*/ 1905061 h 4172986"/>
                <a:gd name="connsiteX41" fmla="*/ 1919108 w 4203112"/>
                <a:gd name="connsiteY41" fmla="*/ 2036214 h 4172986"/>
                <a:gd name="connsiteX42" fmla="*/ 1078927 w 4203112"/>
                <a:gd name="connsiteY42" fmla="*/ 2378726 h 4172986"/>
                <a:gd name="connsiteX43" fmla="*/ 2259074 w 4203112"/>
                <a:gd name="connsiteY43" fmla="*/ 1100951 h 4172986"/>
                <a:gd name="connsiteX44" fmla="*/ 3829901 w 4203112"/>
                <a:gd name="connsiteY44" fmla="*/ 1389889 h 4172986"/>
                <a:gd name="connsiteX45" fmla="*/ 3448965 w 4203112"/>
                <a:gd name="connsiteY45" fmla="*/ 3314202 h 4172986"/>
                <a:gd name="connsiteX46" fmla="*/ 1444117 w 4203112"/>
                <a:gd name="connsiteY46" fmla="*/ 3841627 h 4172986"/>
                <a:gd name="connsiteX47" fmla="*/ 1441457 w 4203112"/>
                <a:gd name="connsiteY47" fmla="*/ 3837630 h 4172986"/>
                <a:gd name="connsiteX48" fmla="*/ 1078927 w 4203112"/>
                <a:gd name="connsiteY48" fmla="*/ 2378726 h 4172986"/>
                <a:gd name="connsiteX49" fmla="*/ 844073 w 4203112"/>
                <a:gd name="connsiteY49" fmla="*/ 2112929 h 4172986"/>
                <a:gd name="connsiteX50" fmla="*/ 1947259 w 4203112"/>
                <a:gd name="connsiteY50" fmla="*/ 910020 h 4172986"/>
                <a:gd name="connsiteX51" fmla="*/ 2015087 w 4203112"/>
                <a:gd name="connsiteY51" fmla="*/ 907087 h 4172986"/>
                <a:gd name="connsiteX52" fmla="*/ 2156605 w 4203112"/>
                <a:gd name="connsiteY52" fmla="*/ 1036872 h 4172986"/>
                <a:gd name="connsiteX53" fmla="*/ 2159538 w 4203112"/>
                <a:gd name="connsiteY53" fmla="*/ 1104700 h 4172986"/>
                <a:gd name="connsiteX54" fmla="*/ 1056351 w 4203112"/>
                <a:gd name="connsiteY54" fmla="*/ 2307609 h 4172986"/>
                <a:gd name="connsiteX55" fmla="*/ 988524 w 4203112"/>
                <a:gd name="connsiteY55" fmla="*/ 2310542 h 4172986"/>
                <a:gd name="connsiteX56" fmla="*/ 847006 w 4203112"/>
                <a:gd name="connsiteY56" fmla="*/ 2180756 h 4172986"/>
                <a:gd name="connsiteX57" fmla="*/ 844073 w 4203112"/>
                <a:gd name="connsiteY57" fmla="*/ 2112929 h 4172986"/>
                <a:gd name="connsiteX58" fmla="*/ 608369 w 4203112"/>
                <a:gd name="connsiteY58" fmla="*/ 624401 h 4172986"/>
                <a:gd name="connsiteX59" fmla="*/ 1323969 w 4203112"/>
                <a:gd name="connsiteY59" fmla="*/ 510720 h 4172986"/>
                <a:gd name="connsiteX60" fmla="*/ 1407055 w 4203112"/>
                <a:gd name="connsiteY60" fmla="*/ 25854 h 4172986"/>
                <a:gd name="connsiteX61" fmla="*/ 1845112 w 4203112"/>
                <a:gd name="connsiteY61" fmla="*/ 150503 h 4172986"/>
                <a:gd name="connsiteX62" fmla="*/ 1869929 w 4203112"/>
                <a:gd name="connsiteY62" fmla="*/ 859620 h 4172986"/>
                <a:gd name="connsiteX63" fmla="*/ 830647 w 4203112"/>
                <a:gd name="connsiteY63" fmla="*/ 2021033 h 4172986"/>
                <a:gd name="connsiteX64" fmla="*/ 111882 w 4203112"/>
                <a:gd name="connsiteY64" fmla="*/ 2050004 h 4172986"/>
                <a:gd name="connsiteX65" fmla="*/ 509974 w 4203112"/>
                <a:gd name="connsiteY65" fmla="*/ 1344081 h 4172986"/>
                <a:gd name="connsiteX66" fmla="*/ 530788 w 4203112"/>
                <a:gd name="connsiteY66" fmla="*/ 728341 h 4172986"/>
                <a:gd name="connsiteX67" fmla="*/ 608369 w 4203112"/>
                <a:gd name="connsiteY67" fmla="*/ 624401 h 4172986"/>
                <a:gd name="connsiteX0" fmla="*/ 2711097 w 4203112"/>
                <a:gd name="connsiteY0" fmla="*/ 2579505 h 4231407"/>
                <a:gd name="connsiteX1" fmla="*/ 2769667 w 4203112"/>
                <a:gd name="connsiteY1" fmla="*/ 2540626 h 4231407"/>
                <a:gd name="connsiteX2" fmla="*/ 2887654 w 4203112"/>
                <a:gd name="connsiteY2" fmla="*/ 2574779 h 4231407"/>
                <a:gd name="connsiteX3" fmla="*/ 2942683 w 4203112"/>
                <a:gd name="connsiteY3" fmla="*/ 2762106 h 4231407"/>
                <a:gd name="connsiteX4" fmla="*/ 2935472 w 4203112"/>
                <a:gd name="connsiteY4" fmla="*/ 2785279 h 4231407"/>
                <a:gd name="connsiteX5" fmla="*/ 2711097 w 4203112"/>
                <a:gd name="connsiteY5" fmla="*/ 2579505 h 4231407"/>
                <a:gd name="connsiteX6" fmla="*/ 2171384 w 4203112"/>
                <a:gd name="connsiteY6" fmla="*/ 2325997 h 4231407"/>
                <a:gd name="connsiteX7" fmla="*/ 2373058 w 4203112"/>
                <a:gd name="connsiteY7" fmla="*/ 2510953 h 4231407"/>
                <a:gd name="connsiteX8" fmla="*/ 2370959 w 4203112"/>
                <a:gd name="connsiteY8" fmla="*/ 2511484 h 4231407"/>
                <a:gd name="connsiteX9" fmla="*/ 2214151 w 4203112"/>
                <a:gd name="connsiteY9" fmla="*/ 2466468 h 4231407"/>
                <a:gd name="connsiteX10" fmla="*/ 2213034 w 4203112"/>
                <a:gd name="connsiteY10" fmla="*/ 2467793 h 4231407"/>
                <a:gd name="connsiteX11" fmla="*/ 2171384 w 4203112"/>
                <a:gd name="connsiteY11" fmla="*/ 2325997 h 4231407"/>
                <a:gd name="connsiteX12" fmla="*/ 1919108 w 4203112"/>
                <a:gd name="connsiteY12" fmla="*/ 2094635 h 4231407"/>
                <a:gd name="connsiteX13" fmla="*/ 1977212 w 4203112"/>
                <a:gd name="connsiteY13" fmla="*/ 2147922 h 4231407"/>
                <a:gd name="connsiteX14" fmla="*/ 1925891 w 4203112"/>
                <a:gd name="connsiteY14" fmla="*/ 2254887 h 4231407"/>
                <a:gd name="connsiteX15" fmla="*/ 2052710 w 4203112"/>
                <a:gd name="connsiteY15" fmla="*/ 2657767 h 4231407"/>
                <a:gd name="connsiteX16" fmla="*/ 2400744 w 4203112"/>
                <a:gd name="connsiteY16" fmla="*/ 2760045 h 4231407"/>
                <a:gd name="connsiteX17" fmla="*/ 2573309 w 4203112"/>
                <a:gd name="connsiteY17" fmla="*/ 2694602 h 4231407"/>
                <a:gd name="connsiteX18" fmla="*/ 2803909 w 4203112"/>
                <a:gd name="connsiteY18" fmla="*/ 2906085 h 4231407"/>
                <a:gd name="connsiteX19" fmla="*/ 2611209 w 4203112"/>
                <a:gd name="connsiteY19" fmla="*/ 2855084 h 4231407"/>
                <a:gd name="connsiteX20" fmla="*/ 2418743 w 4203112"/>
                <a:gd name="connsiteY20" fmla="*/ 3045980 h 4231407"/>
                <a:gd name="connsiteX21" fmla="*/ 2877490 w 4203112"/>
                <a:gd name="connsiteY21" fmla="*/ 3167040 h 4231407"/>
                <a:gd name="connsiteX22" fmla="*/ 3016268 w 4203112"/>
                <a:gd name="connsiteY22" fmla="*/ 3100839 h 4231407"/>
                <a:gd name="connsiteX23" fmla="*/ 3074759 w 4203112"/>
                <a:gd name="connsiteY23" fmla="*/ 3154481 h 4231407"/>
                <a:gd name="connsiteX24" fmla="*/ 3195039 w 4203112"/>
                <a:gd name="connsiteY24" fmla="*/ 3023328 h 4231407"/>
                <a:gd name="connsiteX25" fmla="*/ 3140917 w 4203112"/>
                <a:gd name="connsiteY25" fmla="*/ 2973692 h 4231407"/>
                <a:gd name="connsiteX26" fmla="*/ 3206354 w 4203112"/>
                <a:gd name="connsiteY26" fmla="*/ 2825054 h 4231407"/>
                <a:gd name="connsiteX27" fmla="*/ 3073603 w 4203112"/>
                <a:gd name="connsiteY27" fmla="*/ 2377855 h 4231407"/>
                <a:gd name="connsiteX28" fmla="*/ 3074334 w 4203112"/>
                <a:gd name="connsiteY28" fmla="*/ 2376999 h 4231407"/>
                <a:gd name="connsiteX29" fmla="*/ 3069192 w 4203112"/>
                <a:gd name="connsiteY29" fmla="*/ 2373225 h 4231407"/>
                <a:gd name="connsiteX30" fmla="*/ 3067445 w 4203112"/>
                <a:gd name="connsiteY30" fmla="*/ 2371392 h 4231407"/>
                <a:gd name="connsiteX31" fmla="*/ 3067143 w 4203112"/>
                <a:gd name="connsiteY31" fmla="*/ 2371721 h 4231407"/>
                <a:gd name="connsiteX32" fmla="*/ 2729016 w 4203112"/>
                <a:gd name="connsiteY32" fmla="*/ 2284900 h 4231407"/>
                <a:gd name="connsiteX33" fmla="*/ 2522385 w 4203112"/>
                <a:gd name="connsiteY33" fmla="*/ 2406438 h 4231407"/>
                <a:gd name="connsiteX34" fmla="*/ 2283741 w 4203112"/>
                <a:gd name="connsiteY34" fmla="*/ 2187577 h 4231407"/>
                <a:gd name="connsiteX35" fmla="*/ 2297678 w 4203112"/>
                <a:gd name="connsiteY35" fmla="*/ 2181563 h 4231407"/>
                <a:gd name="connsiteX36" fmla="*/ 2471482 w 4203112"/>
                <a:gd name="connsiteY36" fmla="*/ 2227429 h 4231407"/>
                <a:gd name="connsiteX37" fmla="*/ 2644745 w 4203112"/>
                <a:gd name="connsiteY37" fmla="*/ 2055580 h 4231407"/>
                <a:gd name="connsiteX38" fmla="*/ 2231772 w 4203112"/>
                <a:gd name="connsiteY38" fmla="*/ 1946599 h 4231407"/>
                <a:gd name="connsiteX39" fmla="*/ 2094967 w 4203112"/>
                <a:gd name="connsiteY39" fmla="*/ 2014453 h 4231407"/>
                <a:gd name="connsiteX40" fmla="*/ 2039388 w 4203112"/>
                <a:gd name="connsiteY40" fmla="*/ 1963482 h 4231407"/>
                <a:gd name="connsiteX41" fmla="*/ 1919108 w 4203112"/>
                <a:gd name="connsiteY41" fmla="*/ 2094635 h 4231407"/>
                <a:gd name="connsiteX42" fmla="*/ 1078927 w 4203112"/>
                <a:gd name="connsiteY42" fmla="*/ 2437147 h 4231407"/>
                <a:gd name="connsiteX43" fmla="*/ 2259074 w 4203112"/>
                <a:gd name="connsiteY43" fmla="*/ 1159372 h 4231407"/>
                <a:gd name="connsiteX44" fmla="*/ 3829901 w 4203112"/>
                <a:gd name="connsiteY44" fmla="*/ 1448310 h 4231407"/>
                <a:gd name="connsiteX45" fmla="*/ 3448965 w 4203112"/>
                <a:gd name="connsiteY45" fmla="*/ 3372623 h 4231407"/>
                <a:gd name="connsiteX46" fmla="*/ 1444117 w 4203112"/>
                <a:gd name="connsiteY46" fmla="*/ 3900048 h 4231407"/>
                <a:gd name="connsiteX47" fmla="*/ 1441457 w 4203112"/>
                <a:gd name="connsiteY47" fmla="*/ 3896051 h 4231407"/>
                <a:gd name="connsiteX48" fmla="*/ 1078927 w 4203112"/>
                <a:gd name="connsiteY48" fmla="*/ 2437147 h 4231407"/>
                <a:gd name="connsiteX49" fmla="*/ 844073 w 4203112"/>
                <a:gd name="connsiteY49" fmla="*/ 2171350 h 4231407"/>
                <a:gd name="connsiteX50" fmla="*/ 1947259 w 4203112"/>
                <a:gd name="connsiteY50" fmla="*/ 968441 h 4231407"/>
                <a:gd name="connsiteX51" fmla="*/ 2015087 w 4203112"/>
                <a:gd name="connsiteY51" fmla="*/ 965508 h 4231407"/>
                <a:gd name="connsiteX52" fmla="*/ 2156605 w 4203112"/>
                <a:gd name="connsiteY52" fmla="*/ 1095293 h 4231407"/>
                <a:gd name="connsiteX53" fmla="*/ 2159538 w 4203112"/>
                <a:gd name="connsiteY53" fmla="*/ 1163121 h 4231407"/>
                <a:gd name="connsiteX54" fmla="*/ 1056351 w 4203112"/>
                <a:gd name="connsiteY54" fmla="*/ 2366030 h 4231407"/>
                <a:gd name="connsiteX55" fmla="*/ 988524 w 4203112"/>
                <a:gd name="connsiteY55" fmla="*/ 2368963 h 4231407"/>
                <a:gd name="connsiteX56" fmla="*/ 847006 w 4203112"/>
                <a:gd name="connsiteY56" fmla="*/ 2239177 h 4231407"/>
                <a:gd name="connsiteX57" fmla="*/ 844073 w 4203112"/>
                <a:gd name="connsiteY57" fmla="*/ 2171350 h 4231407"/>
                <a:gd name="connsiteX58" fmla="*/ 608369 w 4203112"/>
                <a:gd name="connsiteY58" fmla="*/ 682822 h 4231407"/>
                <a:gd name="connsiteX59" fmla="*/ 1323969 w 4203112"/>
                <a:gd name="connsiteY59" fmla="*/ 569141 h 4231407"/>
                <a:gd name="connsiteX60" fmla="*/ 1407055 w 4203112"/>
                <a:gd name="connsiteY60" fmla="*/ 84275 h 4231407"/>
                <a:gd name="connsiteX61" fmla="*/ 1845112 w 4203112"/>
                <a:gd name="connsiteY61" fmla="*/ 208924 h 4231407"/>
                <a:gd name="connsiteX62" fmla="*/ 1869929 w 4203112"/>
                <a:gd name="connsiteY62" fmla="*/ 918041 h 4231407"/>
                <a:gd name="connsiteX63" fmla="*/ 830647 w 4203112"/>
                <a:gd name="connsiteY63" fmla="*/ 2079454 h 4231407"/>
                <a:gd name="connsiteX64" fmla="*/ 111882 w 4203112"/>
                <a:gd name="connsiteY64" fmla="*/ 2108425 h 4231407"/>
                <a:gd name="connsiteX65" fmla="*/ 509974 w 4203112"/>
                <a:gd name="connsiteY65" fmla="*/ 1402502 h 4231407"/>
                <a:gd name="connsiteX66" fmla="*/ 530788 w 4203112"/>
                <a:gd name="connsiteY66" fmla="*/ 786762 h 4231407"/>
                <a:gd name="connsiteX67" fmla="*/ 608369 w 4203112"/>
                <a:gd name="connsiteY67" fmla="*/ 682822 h 4231407"/>
                <a:gd name="connsiteX0" fmla="*/ 2711097 w 4203112"/>
                <a:gd name="connsiteY0" fmla="*/ 2591123 h 4243025"/>
                <a:gd name="connsiteX1" fmla="*/ 2769667 w 4203112"/>
                <a:gd name="connsiteY1" fmla="*/ 2552244 h 4243025"/>
                <a:gd name="connsiteX2" fmla="*/ 2887654 w 4203112"/>
                <a:gd name="connsiteY2" fmla="*/ 2586397 h 4243025"/>
                <a:gd name="connsiteX3" fmla="*/ 2942683 w 4203112"/>
                <a:gd name="connsiteY3" fmla="*/ 2773724 h 4243025"/>
                <a:gd name="connsiteX4" fmla="*/ 2935472 w 4203112"/>
                <a:gd name="connsiteY4" fmla="*/ 2796897 h 4243025"/>
                <a:gd name="connsiteX5" fmla="*/ 2711097 w 4203112"/>
                <a:gd name="connsiteY5" fmla="*/ 2591123 h 4243025"/>
                <a:gd name="connsiteX6" fmla="*/ 2171384 w 4203112"/>
                <a:gd name="connsiteY6" fmla="*/ 2337615 h 4243025"/>
                <a:gd name="connsiteX7" fmla="*/ 2373058 w 4203112"/>
                <a:gd name="connsiteY7" fmla="*/ 2522571 h 4243025"/>
                <a:gd name="connsiteX8" fmla="*/ 2370959 w 4203112"/>
                <a:gd name="connsiteY8" fmla="*/ 2523102 h 4243025"/>
                <a:gd name="connsiteX9" fmla="*/ 2214151 w 4203112"/>
                <a:gd name="connsiteY9" fmla="*/ 2478086 h 4243025"/>
                <a:gd name="connsiteX10" fmla="*/ 2213034 w 4203112"/>
                <a:gd name="connsiteY10" fmla="*/ 2479411 h 4243025"/>
                <a:gd name="connsiteX11" fmla="*/ 2171384 w 4203112"/>
                <a:gd name="connsiteY11" fmla="*/ 2337615 h 4243025"/>
                <a:gd name="connsiteX12" fmla="*/ 1919108 w 4203112"/>
                <a:gd name="connsiteY12" fmla="*/ 2106253 h 4243025"/>
                <a:gd name="connsiteX13" fmla="*/ 1977212 w 4203112"/>
                <a:gd name="connsiteY13" fmla="*/ 2159540 h 4243025"/>
                <a:gd name="connsiteX14" fmla="*/ 1925891 w 4203112"/>
                <a:gd name="connsiteY14" fmla="*/ 2266505 h 4243025"/>
                <a:gd name="connsiteX15" fmla="*/ 2052710 w 4203112"/>
                <a:gd name="connsiteY15" fmla="*/ 2669385 h 4243025"/>
                <a:gd name="connsiteX16" fmla="*/ 2400744 w 4203112"/>
                <a:gd name="connsiteY16" fmla="*/ 2771663 h 4243025"/>
                <a:gd name="connsiteX17" fmla="*/ 2573309 w 4203112"/>
                <a:gd name="connsiteY17" fmla="*/ 2706220 h 4243025"/>
                <a:gd name="connsiteX18" fmla="*/ 2803909 w 4203112"/>
                <a:gd name="connsiteY18" fmla="*/ 2917703 h 4243025"/>
                <a:gd name="connsiteX19" fmla="*/ 2611209 w 4203112"/>
                <a:gd name="connsiteY19" fmla="*/ 2866702 h 4243025"/>
                <a:gd name="connsiteX20" fmla="*/ 2418743 w 4203112"/>
                <a:gd name="connsiteY20" fmla="*/ 3057598 h 4243025"/>
                <a:gd name="connsiteX21" fmla="*/ 2877490 w 4203112"/>
                <a:gd name="connsiteY21" fmla="*/ 3178658 h 4243025"/>
                <a:gd name="connsiteX22" fmla="*/ 3016268 w 4203112"/>
                <a:gd name="connsiteY22" fmla="*/ 3112457 h 4243025"/>
                <a:gd name="connsiteX23" fmla="*/ 3074759 w 4203112"/>
                <a:gd name="connsiteY23" fmla="*/ 3166099 h 4243025"/>
                <a:gd name="connsiteX24" fmla="*/ 3195039 w 4203112"/>
                <a:gd name="connsiteY24" fmla="*/ 3034946 h 4243025"/>
                <a:gd name="connsiteX25" fmla="*/ 3140917 w 4203112"/>
                <a:gd name="connsiteY25" fmla="*/ 2985310 h 4243025"/>
                <a:gd name="connsiteX26" fmla="*/ 3206354 w 4203112"/>
                <a:gd name="connsiteY26" fmla="*/ 2836672 h 4243025"/>
                <a:gd name="connsiteX27" fmla="*/ 3073603 w 4203112"/>
                <a:gd name="connsiteY27" fmla="*/ 2389473 h 4243025"/>
                <a:gd name="connsiteX28" fmla="*/ 3074334 w 4203112"/>
                <a:gd name="connsiteY28" fmla="*/ 2388617 h 4243025"/>
                <a:gd name="connsiteX29" fmla="*/ 3069192 w 4203112"/>
                <a:gd name="connsiteY29" fmla="*/ 2384843 h 4243025"/>
                <a:gd name="connsiteX30" fmla="*/ 3067445 w 4203112"/>
                <a:gd name="connsiteY30" fmla="*/ 2383010 h 4243025"/>
                <a:gd name="connsiteX31" fmla="*/ 3067143 w 4203112"/>
                <a:gd name="connsiteY31" fmla="*/ 2383339 h 4243025"/>
                <a:gd name="connsiteX32" fmla="*/ 2729016 w 4203112"/>
                <a:gd name="connsiteY32" fmla="*/ 2296518 h 4243025"/>
                <a:gd name="connsiteX33" fmla="*/ 2522385 w 4203112"/>
                <a:gd name="connsiteY33" fmla="*/ 2418056 h 4243025"/>
                <a:gd name="connsiteX34" fmla="*/ 2283741 w 4203112"/>
                <a:gd name="connsiteY34" fmla="*/ 2199195 h 4243025"/>
                <a:gd name="connsiteX35" fmla="*/ 2297678 w 4203112"/>
                <a:gd name="connsiteY35" fmla="*/ 2193181 h 4243025"/>
                <a:gd name="connsiteX36" fmla="*/ 2471482 w 4203112"/>
                <a:gd name="connsiteY36" fmla="*/ 2239047 h 4243025"/>
                <a:gd name="connsiteX37" fmla="*/ 2644745 w 4203112"/>
                <a:gd name="connsiteY37" fmla="*/ 2067198 h 4243025"/>
                <a:gd name="connsiteX38" fmla="*/ 2231772 w 4203112"/>
                <a:gd name="connsiteY38" fmla="*/ 1958217 h 4243025"/>
                <a:gd name="connsiteX39" fmla="*/ 2094967 w 4203112"/>
                <a:gd name="connsiteY39" fmla="*/ 2026071 h 4243025"/>
                <a:gd name="connsiteX40" fmla="*/ 2039388 w 4203112"/>
                <a:gd name="connsiteY40" fmla="*/ 1975100 h 4243025"/>
                <a:gd name="connsiteX41" fmla="*/ 1919108 w 4203112"/>
                <a:gd name="connsiteY41" fmla="*/ 2106253 h 4243025"/>
                <a:gd name="connsiteX42" fmla="*/ 1078927 w 4203112"/>
                <a:gd name="connsiteY42" fmla="*/ 2448765 h 4243025"/>
                <a:gd name="connsiteX43" fmla="*/ 2259074 w 4203112"/>
                <a:gd name="connsiteY43" fmla="*/ 1170990 h 4243025"/>
                <a:gd name="connsiteX44" fmla="*/ 3829901 w 4203112"/>
                <a:gd name="connsiteY44" fmla="*/ 1459928 h 4243025"/>
                <a:gd name="connsiteX45" fmla="*/ 3448965 w 4203112"/>
                <a:gd name="connsiteY45" fmla="*/ 3384241 h 4243025"/>
                <a:gd name="connsiteX46" fmla="*/ 1444117 w 4203112"/>
                <a:gd name="connsiteY46" fmla="*/ 3911666 h 4243025"/>
                <a:gd name="connsiteX47" fmla="*/ 1441457 w 4203112"/>
                <a:gd name="connsiteY47" fmla="*/ 3907669 h 4243025"/>
                <a:gd name="connsiteX48" fmla="*/ 1078927 w 4203112"/>
                <a:gd name="connsiteY48" fmla="*/ 2448765 h 4243025"/>
                <a:gd name="connsiteX49" fmla="*/ 844073 w 4203112"/>
                <a:gd name="connsiteY49" fmla="*/ 2182968 h 4243025"/>
                <a:gd name="connsiteX50" fmla="*/ 1947259 w 4203112"/>
                <a:gd name="connsiteY50" fmla="*/ 980059 h 4243025"/>
                <a:gd name="connsiteX51" fmla="*/ 2015087 w 4203112"/>
                <a:gd name="connsiteY51" fmla="*/ 977126 h 4243025"/>
                <a:gd name="connsiteX52" fmla="*/ 2156605 w 4203112"/>
                <a:gd name="connsiteY52" fmla="*/ 1106911 h 4243025"/>
                <a:gd name="connsiteX53" fmla="*/ 2159538 w 4203112"/>
                <a:gd name="connsiteY53" fmla="*/ 1174739 h 4243025"/>
                <a:gd name="connsiteX54" fmla="*/ 1056351 w 4203112"/>
                <a:gd name="connsiteY54" fmla="*/ 2377648 h 4243025"/>
                <a:gd name="connsiteX55" fmla="*/ 988524 w 4203112"/>
                <a:gd name="connsiteY55" fmla="*/ 2380581 h 4243025"/>
                <a:gd name="connsiteX56" fmla="*/ 847006 w 4203112"/>
                <a:gd name="connsiteY56" fmla="*/ 2250795 h 4243025"/>
                <a:gd name="connsiteX57" fmla="*/ 844073 w 4203112"/>
                <a:gd name="connsiteY57" fmla="*/ 2182968 h 4243025"/>
                <a:gd name="connsiteX58" fmla="*/ 608369 w 4203112"/>
                <a:gd name="connsiteY58" fmla="*/ 694440 h 4243025"/>
                <a:gd name="connsiteX59" fmla="*/ 1323969 w 4203112"/>
                <a:gd name="connsiteY59" fmla="*/ 580759 h 4243025"/>
                <a:gd name="connsiteX60" fmla="*/ 1407055 w 4203112"/>
                <a:gd name="connsiteY60" fmla="*/ 95893 h 4243025"/>
                <a:gd name="connsiteX61" fmla="*/ 1845112 w 4203112"/>
                <a:gd name="connsiteY61" fmla="*/ 220542 h 4243025"/>
                <a:gd name="connsiteX62" fmla="*/ 1869929 w 4203112"/>
                <a:gd name="connsiteY62" fmla="*/ 929659 h 4243025"/>
                <a:gd name="connsiteX63" fmla="*/ 830647 w 4203112"/>
                <a:gd name="connsiteY63" fmla="*/ 2091072 h 4243025"/>
                <a:gd name="connsiteX64" fmla="*/ 111882 w 4203112"/>
                <a:gd name="connsiteY64" fmla="*/ 2120043 h 4243025"/>
                <a:gd name="connsiteX65" fmla="*/ 509974 w 4203112"/>
                <a:gd name="connsiteY65" fmla="*/ 1414120 h 4243025"/>
                <a:gd name="connsiteX66" fmla="*/ 530788 w 4203112"/>
                <a:gd name="connsiteY66" fmla="*/ 798380 h 4243025"/>
                <a:gd name="connsiteX67" fmla="*/ 608369 w 4203112"/>
                <a:gd name="connsiteY67" fmla="*/ 694440 h 4243025"/>
                <a:gd name="connsiteX0" fmla="*/ 2711097 w 4203112"/>
                <a:gd name="connsiteY0" fmla="*/ 2522365 h 4174267"/>
                <a:gd name="connsiteX1" fmla="*/ 2769667 w 4203112"/>
                <a:gd name="connsiteY1" fmla="*/ 2483486 h 4174267"/>
                <a:gd name="connsiteX2" fmla="*/ 2887654 w 4203112"/>
                <a:gd name="connsiteY2" fmla="*/ 2517639 h 4174267"/>
                <a:gd name="connsiteX3" fmla="*/ 2942683 w 4203112"/>
                <a:gd name="connsiteY3" fmla="*/ 2704966 h 4174267"/>
                <a:gd name="connsiteX4" fmla="*/ 2935472 w 4203112"/>
                <a:gd name="connsiteY4" fmla="*/ 2728139 h 4174267"/>
                <a:gd name="connsiteX5" fmla="*/ 2711097 w 4203112"/>
                <a:gd name="connsiteY5" fmla="*/ 2522365 h 4174267"/>
                <a:gd name="connsiteX6" fmla="*/ 2171384 w 4203112"/>
                <a:gd name="connsiteY6" fmla="*/ 2268857 h 4174267"/>
                <a:gd name="connsiteX7" fmla="*/ 2373058 w 4203112"/>
                <a:gd name="connsiteY7" fmla="*/ 2453813 h 4174267"/>
                <a:gd name="connsiteX8" fmla="*/ 2370959 w 4203112"/>
                <a:gd name="connsiteY8" fmla="*/ 2454344 h 4174267"/>
                <a:gd name="connsiteX9" fmla="*/ 2214151 w 4203112"/>
                <a:gd name="connsiteY9" fmla="*/ 2409328 h 4174267"/>
                <a:gd name="connsiteX10" fmla="*/ 2213034 w 4203112"/>
                <a:gd name="connsiteY10" fmla="*/ 2410653 h 4174267"/>
                <a:gd name="connsiteX11" fmla="*/ 2171384 w 4203112"/>
                <a:gd name="connsiteY11" fmla="*/ 2268857 h 4174267"/>
                <a:gd name="connsiteX12" fmla="*/ 1919108 w 4203112"/>
                <a:gd name="connsiteY12" fmla="*/ 2037495 h 4174267"/>
                <a:gd name="connsiteX13" fmla="*/ 1977212 w 4203112"/>
                <a:gd name="connsiteY13" fmla="*/ 2090782 h 4174267"/>
                <a:gd name="connsiteX14" fmla="*/ 1925891 w 4203112"/>
                <a:gd name="connsiteY14" fmla="*/ 2197747 h 4174267"/>
                <a:gd name="connsiteX15" fmla="*/ 2052710 w 4203112"/>
                <a:gd name="connsiteY15" fmla="*/ 2600627 h 4174267"/>
                <a:gd name="connsiteX16" fmla="*/ 2400744 w 4203112"/>
                <a:gd name="connsiteY16" fmla="*/ 2702905 h 4174267"/>
                <a:gd name="connsiteX17" fmla="*/ 2573309 w 4203112"/>
                <a:gd name="connsiteY17" fmla="*/ 2637462 h 4174267"/>
                <a:gd name="connsiteX18" fmla="*/ 2803909 w 4203112"/>
                <a:gd name="connsiteY18" fmla="*/ 2848945 h 4174267"/>
                <a:gd name="connsiteX19" fmla="*/ 2611209 w 4203112"/>
                <a:gd name="connsiteY19" fmla="*/ 2797944 h 4174267"/>
                <a:gd name="connsiteX20" fmla="*/ 2418743 w 4203112"/>
                <a:gd name="connsiteY20" fmla="*/ 2988840 h 4174267"/>
                <a:gd name="connsiteX21" fmla="*/ 2877490 w 4203112"/>
                <a:gd name="connsiteY21" fmla="*/ 3109900 h 4174267"/>
                <a:gd name="connsiteX22" fmla="*/ 3016268 w 4203112"/>
                <a:gd name="connsiteY22" fmla="*/ 3043699 h 4174267"/>
                <a:gd name="connsiteX23" fmla="*/ 3074759 w 4203112"/>
                <a:gd name="connsiteY23" fmla="*/ 3097341 h 4174267"/>
                <a:gd name="connsiteX24" fmla="*/ 3195039 w 4203112"/>
                <a:gd name="connsiteY24" fmla="*/ 2966188 h 4174267"/>
                <a:gd name="connsiteX25" fmla="*/ 3140917 w 4203112"/>
                <a:gd name="connsiteY25" fmla="*/ 2916552 h 4174267"/>
                <a:gd name="connsiteX26" fmla="*/ 3206354 w 4203112"/>
                <a:gd name="connsiteY26" fmla="*/ 2767914 h 4174267"/>
                <a:gd name="connsiteX27" fmla="*/ 3073603 w 4203112"/>
                <a:gd name="connsiteY27" fmla="*/ 2320715 h 4174267"/>
                <a:gd name="connsiteX28" fmla="*/ 3074334 w 4203112"/>
                <a:gd name="connsiteY28" fmla="*/ 2319859 h 4174267"/>
                <a:gd name="connsiteX29" fmla="*/ 3069192 w 4203112"/>
                <a:gd name="connsiteY29" fmla="*/ 2316085 h 4174267"/>
                <a:gd name="connsiteX30" fmla="*/ 3067445 w 4203112"/>
                <a:gd name="connsiteY30" fmla="*/ 2314252 h 4174267"/>
                <a:gd name="connsiteX31" fmla="*/ 3067143 w 4203112"/>
                <a:gd name="connsiteY31" fmla="*/ 2314581 h 4174267"/>
                <a:gd name="connsiteX32" fmla="*/ 2729016 w 4203112"/>
                <a:gd name="connsiteY32" fmla="*/ 2227760 h 4174267"/>
                <a:gd name="connsiteX33" fmla="*/ 2522385 w 4203112"/>
                <a:gd name="connsiteY33" fmla="*/ 2349298 h 4174267"/>
                <a:gd name="connsiteX34" fmla="*/ 2283741 w 4203112"/>
                <a:gd name="connsiteY34" fmla="*/ 2130437 h 4174267"/>
                <a:gd name="connsiteX35" fmla="*/ 2297678 w 4203112"/>
                <a:gd name="connsiteY35" fmla="*/ 2124423 h 4174267"/>
                <a:gd name="connsiteX36" fmla="*/ 2471482 w 4203112"/>
                <a:gd name="connsiteY36" fmla="*/ 2170289 h 4174267"/>
                <a:gd name="connsiteX37" fmla="*/ 2644745 w 4203112"/>
                <a:gd name="connsiteY37" fmla="*/ 1998440 h 4174267"/>
                <a:gd name="connsiteX38" fmla="*/ 2231772 w 4203112"/>
                <a:gd name="connsiteY38" fmla="*/ 1889459 h 4174267"/>
                <a:gd name="connsiteX39" fmla="*/ 2094967 w 4203112"/>
                <a:gd name="connsiteY39" fmla="*/ 1957313 h 4174267"/>
                <a:gd name="connsiteX40" fmla="*/ 2039388 w 4203112"/>
                <a:gd name="connsiteY40" fmla="*/ 1906342 h 4174267"/>
                <a:gd name="connsiteX41" fmla="*/ 1919108 w 4203112"/>
                <a:gd name="connsiteY41" fmla="*/ 2037495 h 4174267"/>
                <a:gd name="connsiteX42" fmla="*/ 1078927 w 4203112"/>
                <a:gd name="connsiteY42" fmla="*/ 2380007 h 4174267"/>
                <a:gd name="connsiteX43" fmla="*/ 2259074 w 4203112"/>
                <a:gd name="connsiteY43" fmla="*/ 1102232 h 4174267"/>
                <a:gd name="connsiteX44" fmla="*/ 3829901 w 4203112"/>
                <a:gd name="connsiteY44" fmla="*/ 1391170 h 4174267"/>
                <a:gd name="connsiteX45" fmla="*/ 3448965 w 4203112"/>
                <a:gd name="connsiteY45" fmla="*/ 3315483 h 4174267"/>
                <a:gd name="connsiteX46" fmla="*/ 1444117 w 4203112"/>
                <a:gd name="connsiteY46" fmla="*/ 3842908 h 4174267"/>
                <a:gd name="connsiteX47" fmla="*/ 1441457 w 4203112"/>
                <a:gd name="connsiteY47" fmla="*/ 3838911 h 4174267"/>
                <a:gd name="connsiteX48" fmla="*/ 1078927 w 4203112"/>
                <a:gd name="connsiteY48" fmla="*/ 2380007 h 4174267"/>
                <a:gd name="connsiteX49" fmla="*/ 844073 w 4203112"/>
                <a:gd name="connsiteY49" fmla="*/ 2114210 h 4174267"/>
                <a:gd name="connsiteX50" fmla="*/ 1947259 w 4203112"/>
                <a:gd name="connsiteY50" fmla="*/ 911301 h 4174267"/>
                <a:gd name="connsiteX51" fmla="*/ 2015087 w 4203112"/>
                <a:gd name="connsiteY51" fmla="*/ 908368 h 4174267"/>
                <a:gd name="connsiteX52" fmla="*/ 2156605 w 4203112"/>
                <a:gd name="connsiteY52" fmla="*/ 1038153 h 4174267"/>
                <a:gd name="connsiteX53" fmla="*/ 2159538 w 4203112"/>
                <a:gd name="connsiteY53" fmla="*/ 1105981 h 4174267"/>
                <a:gd name="connsiteX54" fmla="*/ 1056351 w 4203112"/>
                <a:gd name="connsiteY54" fmla="*/ 2308890 h 4174267"/>
                <a:gd name="connsiteX55" fmla="*/ 988524 w 4203112"/>
                <a:gd name="connsiteY55" fmla="*/ 2311823 h 4174267"/>
                <a:gd name="connsiteX56" fmla="*/ 847006 w 4203112"/>
                <a:gd name="connsiteY56" fmla="*/ 2182037 h 4174267"/>
                <a:gd name="connsiteX57" fmla="*/ 844073 w 4203112"/>
                <a:gd name="connsiteY57" fmla="*/ 2114210 h 4174267"/>
                <a:gd name="connsiteX58" fmla="*/ 608369 w 4203112"/>
                <a:gd name="connsiteY58" fmla="*/ 625682 h 4174267"/>
                <a:gd name="connsiteX59" fmla="*/ 1230346 w 4203112"/>
                <a:gd name="connsiteY59" fmla="*/ 529532 h 4174267"/>
                <a:gd name="connsiteX60" fmla="*/ 1407055 w 4203112"/>
                <a:gd name="connsiteY60" fmla="*/ 27135 h 4174267"/>
                <a:gd name="connsiteX61" fmla="*/ 1845112 w 4203112"/>
                <a:gd name="connsiteY61" fmla="*/ 151784 h 4174267"/>
                <a:gd name="connsiteX62" fmla="*/ 1869929 w 4203112"/>
                <a:gd name="connsiteY62" fmla="*/ 860901 h 4174267"/>
                <a:gd name="connsiteX63" fmla="*/ 830647 w 4203112"/>
                <a:gd name="connsiteY63" fmla="*/ 2022314 h 4174267"/>
                <a:gd name="connsiteX64" fmla="*/ 111882 w 4203112"/>
                <a:gd name="connsiteY64" fmla="*/ 2051285 h 4174267"/>
                <a:gd name="connsiteX65" fmla="*/ 509974 w 4203112"/>
                <a:gd name="connsiteY65" fmla="*/ 1345362 h 4174267"/>
                <a:gd name="connsiteX66" fmla="*/ 530788 w 4203112"/>
                <a:gd name="connsiteY66" fmla="*/ 729622 h 4174267"/>
                <a:gd name="connsiteX67" fmla="*/ 608369 w 4203112"/>
                <a:gd name="connsiteY67" fmla="*/ 625682 h 4174267"/>
                <a:gd name="connsiteX0" fmla="*/ 2711097 w 4203112"/>
                <a:gd name="connsiteY0" fmla="*/ 2541845 h 4193747"/>
                <a:gd name="connsiteX1" fmla="*/ 2769667 w 4203112"/>
                <a:gd name="connsiteY1" fmla="*/ 2502966 h 4193747"/>
                <a:gd name="connsiteX2" fmla="*/ 2887654 w 4203112"/>
                <a:gd name="connsiteY2" fmla="*/ 2537119 h 4193747"/>
                <a:gd name="connsiteX3" fmla="*/ 2942683 w 4203112"/>
                <a:gd name="connsiteY3" fmla="*/ 2724446 h 4193747"/>
                <a:gd name="connsiteX4" fmla="*/ 2935472 w 4203112"/>
                <a:gd name="connsiteY4" fmla="*/ 2747619 h 4193747"/>
                <a:gd name="connsiteX5" fmla="*/ 2711097 w 4203112"/>
                <a:gd name="connsiteY5" fmla="*/ 2541845 h 4193747"/>
                <a:gd name="connsiteX6" fmla="*/ 2171384 w 4203112"/>
                <a:gd name="connsiteY6" fmla="*/ 2288337 h 4193747"/>
                <a:gd name="connsiteX7" fmla="*/ 2373058 w 4203112"/>
                <a:gd name="connsiteY7" fmla="*/ 2473293 h 4193747"/>
                <a:gd name="connsiteX8" fmla="*/ 2370959 w 4203112"/>
                <a:gd name="connsiteY8" fmla="*/ 2473824 h 4193747"/>
                <a:gd name="connsiteX9" fmla="*/ 2214151 w 4203112"/>
                <a:gd name="connsiteY9" fmla="*/ 2428808 h 4193747"/>
                <a:gd name="connsiteX10" fmla="*/ 2213034 w 4203112"/>
                <a:gd name="connsiteY10" fmla="*/ 2430133 h 4193747"/>
                <a:gd name="connsiteX11" fmla="*/ 2171384 w 4203112"/>
                <a:gd name="connsiteY11" fmla="*/ 2288337 h 4193747"/>
                <a:gd name="connsiteX12" fmla="*/ 1919108 w 4203112"/>
                <a:gd name="connsiteY12" fmla="*/ 2056975 h 4193747"/>
                <a:gd name="connsiteX13" fmla="*/ 1977212 w 4203112"/>
                <a:gd name="connsiteY13" fmla="*/ 2110262 h 4193747"/>
                <a:gd name="connsiteX14" fmla="*/ 1925891 w 4203112"/>
                <a:gd name="connsiteY14" fmla="*/ 2217227 h 4193747"/>
                <a:gd name="connsiteX15" fmla="*/ 2052710 w 4203112"/>
                <a:gd name="connsiteY15" fmla="*/ 2620107 h 4193747"/>
                <a:gd name="connsiteX16" fmla="*/ 2400744 w 4203112"/>
                <a:gd name="connsiteY16" fmla="*/ 2722385 h 4193747"/>
                <a:gd name="connsiteX17" fmla="*/ 2573309 w 4203112"/>
                <a:gd name="connsiteY17" fmla="*/ 2656942 h 4193747"/>
                <a:gd name="connsiteX18" fmla="*/ 2803909 w 4203112"/>
                <a:gd name="connsiteY18" fmla="*/ 2868425 h 4193747"/>
                <a:gd name="connsiteX19" fmla="*/ 2611209 w 4203112"/>
                <a:gd name="connsiteY19" fmla="*/ 2817424 h 4193747"/>
                <a:gd name="connsiteX20" fmla="*/ 2418743 w 4203112"/>
                <a:gd name="connsiteY20" fmla="*/ 3008320 h 4193747"/>
                <a:gd name="connsiteX21" fmla="*/ 2877490 w 4203112"/>
                <a:gd name="connsiteY21" fmla="*/ 3129380 h 4193747"/>
                <a:gd name="connsiteX22" fmla="*/ 3016268 w 4203112"/>
                <a:gd name="connsiteY22" fmla="*/ 3063179 h 4193747"/>
                <a:gd name="connsiteX23" fmla="*/ 3074759 w 4203112"/>
                <a:gd name="connsiteY23" fmla="*/ 3116821 h 4193747"/>
                <a:gd name="connsiteX24" fmla="*/ 3195039 w 4203112"/>
                <a:gd name="connsiteY24" fmla="*/ 2985668 h 4193747"/>
                <a:gd name="connsiteX25" fmla="*/ 3140917 w 4203112"/>
                <a:gd name="connsiteY25" fmla="*/ 2936032 h 4193747"/>
                <a:gd name="connsiteX26" fmla="*/ 3206354 w 4203112"/>
                <a:gd name="connsiteY26" fmla="*/ 2787394 h 4193747"/>
                <a:gd name="connsiteX27" fmla="*/ 3073603 w 4203112"/>
                <a:gd name="connsiteY27" fmla="*/ 2340195 h 4193747"/>
                <a:gd name="connsiteX28" fmla="*/ 3074334 w 4203112"/>
                <a:gd name="connsiteY28" fmla="*/ 2339339 h 4193747"/>
                <a:gd name="connsiteX29" fmla="*/ 3069192 w 4203112"/>
                <a:gd name="connsiteY29" fmla="*/ 2335565 h 4193747"/>
                <a:gd name="connsiteX30" fmla="*/ 3067445 w 4203112"/>
                <a:gd name="connsiteY30" fmla="*/ 2333732 h 4193747"/>
                <a:gd name="connsiteX31" fmla="*/ 3067143 w 4203112"/>
                <a:gd name="connsiteY31" fmla="*/ 2334061 h 4193747"/>
                <a:gd name="connsiteX32" fmla="*/ 2729016 w 4203112"/>
                <a:gd name="connsiteY32" fmla="*/ 2247240 h 4193747"/>
                <a:gd name="connsiteX33" fmla="*/ 2522385 w 4203112"/>
                <a:gd name="connsiteY33" fmla="*/ 2368778 h 4193747"/>
                <a:gd name="connsiteX34" fmla="*/ 2283741 w 4203112"/>
                <a:gd name="connsiteY34" fmla="*/ 2149917 h 4193747"/>
                <a:gd name="connsiteX35" fmla="*/ 2297678 w 4203112"/>
                <a:gd name="connsiteY35" fmla="*/ 2143903 h 4193747"/>
                <a:gd name="connsiteX36" fmla="*/ 2471482 w 4203112"/>
                <a:gd name="connsiteY36" fmla="*/ 2189769 h 4193747"/>
                <a:gd name="connsiteX37" fmla="*/ 2644745 w 4203112"/>
                <a:gd name="connsiteY37" fmla="*/ 2017920 h 4193747"/>
                <a:gd name="connsiteX38" fmla="*/ 2231772 w 4203112"/>
                <a:gd name="connsiteY38" fmla="*/ 1908939 h 4193747"/>
                <a:gd name="connsiteX39" fmla="*/ 2094967 w 4203112"/>
                <a:gd name="connsiteY39" fmla="*/ 1976793 h 4193747"/>
                <a:gd name="connsiteX40" fmla="*/ 2039388 w 4203112"/>
                <a:gd name="connsiteY40" fmla="*/ 1925822 h 4193747"/>
                <a:gd name="connsiteX41" fmla="*/ 1919108 w 4203112"/>
                <a:gd name="connsiteY41" fmla="*/ 2056975 h 4193747"/>
                <a:gd name="connsiteX42" fmla="*/ 1078927 w 4203112"/>
                <a:gd name="connsiteY42" fmla="*/ 2399487 h 4193747"/>
                <a:gd name="connsiteX43" fmla="*/ 2259074 w 4203112"/>
                <a:gd name="connsiteY43" fmla="*/ 1121712 h 4193747"/>
                <a:gd name="connsiteX44" fmla="*/ 3829901 w 4203112"/>
                <a:gd name="connsiteY44" fmla="*/ 1410650 h 4193747"/>
                <a:gd name="connsiteX45" fmla="*/ 3448965 w 4203112"/>
                <a:gd name="connsiteY45" fmla="*/ 3334963 h 4193747"/>
                <a:gd name="connsiteX46" fmla="*/ 1444117 w 4203112"/>
                <a:gd name="connsiteY46" fmla="*/ 3862388 h 4193747"/>
                <a:gd name="connsiteX47" fmla="*/ 1441457 w 4203112"/>
                <a:gd name="connsiteY47" fmla="*/ 3858391 h 4193747"/>
                <a:gd name="connsiteX48" fmla="*/ 1078927 w 4203112"/>
                <a:gd name="connsiteY48" fmla="*/ 2399487 h 4193747"/>
                <a:gd name="connsiteX49" fmla="*/ 844073 w 4203112"/>
                <a:gd name="connsiteY49" fmla="*/ 2133690 h 4193747"/>
                <a:gd name="connsiteX50" fmla="*/ 1947259 w 4203112"/>
                <a:gd name="connsiteY50" fmla="*/ 930781 h 4193747"/>
                <a:gd name="connsiteX51" fmla="*/ 2015087 w 4203112"/>
                <a:gd name="connsiteY51" fmla="*/ 927848 h 4193747"/>
                <a:gd name="connsiteX52" fmla="*/ 2156605 w 4203112"/>
                <a:gd name="connsiteY52" fmla="*/ 1057633 h 4193747"/>
                <a:gd name="connsiteX53" fmla="*/ 2159538 w 4203112"/>
                <a:gd name="connsiteY53" fmla="*/ 1125461 h 4193747"/>
                <a:gd name="connsiteX54" fmla="*/ 1056351 w 4203112"/>
                <a:gd name="connsiteY54" fmla="*/ 2328370 h 4193747"/>
                <a:gd name="connsiteX55" fmla="*/ 988524 w 4203112"/>
                <a:gd name="connsiteY55" fmla="*/ 2331303 h 4193747"/>
                <a:gd name="connsiteX56" fmla="*/ 847006 w 4203112"/>
                <a:gd name="connsiteY56" fmla="*/ 2201517 h 4193747"/>
                <a:gd name="connsiteX57" fmla="*/ 844073 w 4203112"/>
                <a:gd name="connsiteY57" fmla="*/ 2133690 h 4193747"/>
                <a:gd name="connsiteX58" fmla="*/ 608369 w 4203112"/>
                <a:gd name="connsiteY58" fmla="*/ 645162 h 4193747"/>
                <a:gd name="connsiteX59" fmla="*/ 1230346 w 4203112"/>
                <a:gd name="connsiteY59" fmla="*/ 549012 h 4193747"/>
                <a:gd name="connsiteX60" fmla="*/ 1407055 w 4203112"/>
                <a:gd name="connsiteY60" fmla="*/ 46615 h 4193747"/>
                <a:gd name="connsiteX61" fmla="*/ 1845112 w 4203112"/>
                <a:gd name="connsiteY61" fmla="*/ 171264 h 4193747"/>
                <a:gd name="connsiteX62" fmla="*/ 1869929 w 4203112"/>
                <a:gd name="connsiteY62" fmla="*/ 880381 h 4193747"/>
                <a:gd name="connsiteX63" fmla="*/ 830647 w 4203112"/>
                <a:gd name="connsiteY63" fmla="*/ 2041794 h 4193747"/>
                <a:gd name="connsiteX64" fmla="*/ 111882 w 4203112"/>
                <a:gd name="connsiteY64" fmla="*/ 2070765 h 4193747"/>
                <a:gd name="connsiteX65" fmla="*/ 509974 w 4203112"/>
                <a:gd name="connsiteY65" fmla="*/ 1364842 h 4193747"/>
                <a:gd name="connsiteX66" fmla="*/ 530788 w 4203112"/>
                <a:gd name="connsiteY66" fmla="*/ 749102 h 4193747"/>
                <a:gd name="connsiteX67" fmla="*/ 608369 w 4203112"/>
                <a:gd name="connsiteY67" fmla="*/ 645162 h 4193747"/>
                <a:gd name="connsiteX0" fmla="*/ 2711097 w 4203112"/>
                <a:gd name="connsiteY0" fmla="*/ 2541845 h 4193747"/>
                <a:gd name="connsiteX1" fmla="*/ 2769667 w 4203112"/>
                <a:gd name="connsiteY1" fmla="*/ 2502966 h 4193747"/>
                <a:gd name="connsiteX2" fmla="*/ 2887654 w 4203112"/>
                <a:gd name="connsiteY2" fmla="*/ 2537119 h 4193747"/>
                <a:gd name="connsiteX3" fmla="*/ 2942683 w 4203112"/>
                <a:gd name="connsiteY3" fmla="*/ 2724446 h 4193747"/>
                <a:gd name="connsiteX4" fmla="*/ 2935472 w 4203112"/>
                <a:gd name="connsiteY4" fmla="*/ 2747619 h 4193747"/>
                <a:gd name="connsiteX5" fmla="*/ 2711097 w 4203112"/>
                <a:gd name="connsiteY5" fmla="*/ 2541845 h 4193747"/>
                <a:gd name="connsiteX6" fmla="*/ 2171384 w 4203112"/>
                <a:gd name="connsiteY6" fmla="*/ 2288337 h 4193747"/>
                <a:gd name="connsiteX7" fmla="*/ 2373058 w 4203112"/>
                <a:gd name="connsiteY7" fmla="*/ 2473293 h 4193747"/>
                <a:gd name="connsiteX8" fmla="*/ 2370959 w 4203112"/>
                <a:gd name="connsiteY8" fmla="*/ 2473824 h 4193747"/>
                <a:gd name="connsiteX9" fmla="*/ 2214151 w 4203112"/>
                <a:gd name="connsiteY9" fmla="*/ 2428808 h 4193747"/>
                <a:gd name="connsiteX10" fmla="*/ 2213034 w 4203112"/>
                <a:gd name="connsiteY10" fmla="*/ 2430133 h 4193747"/>
                <a:gd name="connsiteX11" fmla="*/ 2171384 w 4203112"/>
                <a:gd name="connsiteY11" fmla="*/ 2288337 h 4193747"/>
                <a:gd name="connsiteX12" fmla="*/ 1919108 w 4203112"/>
                <a:gd name="connsiteY12" fmla="*/ 2056975 h 4193747"/>
                <a:gd name="connsiteX13" fmla="*/ 1977212 w 4203112"/>
                <a:gd name="connsiteY13" fmla="*/ 2110262 h 4193747"/>
                <a:gd name="connsiteX14" fmla="*/ 1925891 w 4203112"/>
                <a:gd name="connsiteY14" fmla="*/ 2217227 h 4193747"/>
                <a:gd name="connsiteX15" fmla="*/ 2052710 w 4203112"/>
                <a:gd name="connsiteY15" fmla="*/ 2620107 h 4193747"/>
                <a:gd name="connsiteX16" fmla="*/ 2400744 w 4203112"/>
                <a:gd name="connsiteY16" fmla="*/ 2722385 h 4193747"/>
                <a:gd name="connsiteX17" fmla="*/ 2573309 w 4203112"/>
                <a:gd name="connsiteY17" fmla="*/ 2656942 h 4193747"/>
                <a:gd name="connsiteX18" fmla="*/ 2803909 w 4203112"/>
                <a:gd name="connsiteY18" fmla="*/ 2868425 h 4193747"/>
                <a:gd name="connsiteX19" fmla="*/ 2611209 w 4203112"/>
                <a:gd name="connsiteY19" fmla="*/ 2817424 h 4193747"/>
                <a:gd name="connsiteX20" fmla="*/ 2418743 w 4203112"/>
                <a:gd name="connsiteY20" fmla="*/ 3008320 h 4193747"/>
                <a:gd name="connsiteX21" fmla="*/ 2877490 w 4203112"/>
                <a:gd name="connsiteY21" fmla="*/ 3129380 h 4193747"/>
                <a:gd name="connsiteX22" fmla="*/ 3016268 w 4203112"/>
                <a:gd name="connsiteY22" fmla="*/ 3063179 h 4193747"/>
                <a:gd name="connsiteX23" fmla="*/ 3074759 w 4203112"/>
                <a:gd name="connsiteY23" fmla="*/ 3116821 h 4193747"/>
                <a:gd name="connsiteX24" fmla="*/ 3195039 w 4203112"/>
                <a:gd name="connsiteY24" fmla="*/ 2985668 h 4193747"/>
                <a:gd name="connsiteX25" fmla="*/ 3140917 w 4203112"/>
                <a:gd name="connsiteY25" fmla="*/ 2936032 h 4193747"/>
                <a:gd name="connsiteX26" fmla="*/ 3206354 w 4203112"/>
                <a:gd name="connsiteY26" fmla="*/ 2787394 h 4193747"/>
                <a:gd name="connsiteX27" fmla="*/ 3073603 w 4203112"/>
                <a:gd name="connsiteY27" fmla="*/ 2340195 h 4193747"/>
                <a:gd name="connsiteX28" fmla="*/ 3074334 w 4203112"/>
                <a:gd name="connsiteY28" fmla="*/ 2339339 h 4193747"/>
                <a:gd name="connsiteX29" fmla="*/ 3069192 w 4203112"/>
                <a:gd name="connsiteY29" fmla="*/ 2335565 h 4193747"/>
                <a:gd name="connsiteX30" fmla="*/ 3067445 w 4203112"/>
                <a:gd name="connsiteY30" fmla="*/ 2333732 h 4193747"/>
                <a:gd name="connsiteX31" fmla="*/ 3067143 w 4203112"/>
                <a:gd name="connsiteY31" fmla="*/ 2334061 h 4193747"/>
                <a:gd name="connsiteX32" fmla="*/ 2729016 w 4203112"/>
                <a:gd name="connsiteY32" fmla="*/ 2247240 h 4193747"/>
                <a:gd name="connsiteX33" fmla="*/ 2522385 w 4203112"/>
                <a:gd name="connsiteY33" fmla="*/ 2368778 h 4193747"/>
                <a:gd name="connsiteX34" fmla="*/ 2283741 w 4203112"/>
                <a:gd name="connsiteY34" fmla="*/ 2149917 h 4193747"/>
                <a:gd name="connsiteX35" fmla="*/ 2297678 w 4203112"/>
                <a:gd name="connsiteY35" fmla="*/ 2143903 h 4193747"/>
                <a:gd name="connsiteX36" fmla="*/ 2471482 w 4203112"/>
                <a:gd name="connsiteY36" fmla="*/ 2189769 h 4193747"/>
                <a:gd name="connsiteX37" fmla="*/ 2644745 w 4203112"/>
                <a:gd name="connsiteY37" fmla="*/ 2017920 h 4193747"/>
                <a:gd name="connsiteX38" fmla="*/ 2231772 w 4203112"/>
                <a:gd name="connsiteY38" fmla="*/ 1908939 h 4193747"/>
                <a:gd name="connsiteX39" fmla="*/ 2094967 w 4203112"/>
                <a:gd name="connsiteY39" fmla="*/ 1976793 h 4193747"/>
                <a:gd name="connsiteX40" fmla="*/ 2039388 w 4203112"/>
                <a:gd name="connsiteY40" fmla="*/ 1925822 h 4193747"/>
                <a:gd name="connsiteX41" fmla="*/ 1919108 w 4203112"/>
                <a:gd name="connsiteY41" fmla="*/ 2056975 h 4193747"/>
                <a:gd name="connsiteX42" fmla="*/ 1078927 w 4203112"/>
                <a:gd name="connsiteY42" fmla="*/ 2399487 h 4193747"/>
                <a:gd name="connsiteX43" fmla="*/ 2259074 w 4203112"/>
                <a:gd name="connsiteY43" fmla="*/ 1121712 h 4193747"/>
                <a:gd name="connsiteX44" fmla="*/ 3829901 w 4203112"/>
                <a:gd name="connsiteY44" fmla="*/ 1410650 h 4193747"/>
                <a:gd name="connsiteX45" fmla="*/ 3448965 w 4203112"/>
                <a:gd name="connsiteY45" fmla="*/ 3334963 h 4193747"/>
                <a:gd name="connsiteX46" fmla="*/ 1444117 w 4203112"/>
                <a:gd name="connsiteY46" fmla="*/ 3862388 h 4193747"/>
                <a:gd name="connsiteX47" fmla="*/ 1441457 w 4203112"/>
                <a:gd name="connsiteY47" fmla="*/ 3858391 h 4193747"/>
                <a:gd name="connsiteX48" fmla="*/ 1078927 w 4203112"/>
                <a:gd name="connsiteY48" fmla="*/ 2399487 h 4193747"/>
                <a:gd name="connsiteX49" fmla="*/ 844073 w 4203112"/>
                <a:gd name="connsiteY49" fmla="*/ 2133690 h 4193747"/>
                <a:gd name="connsiteX50" fmla="*/ 1947259 w 4203112"/>
                <a:gd name="connsiteY50" fmla="*/ 930781 h 4193747"/>
                <a:gd name="connsiteX51" fmla="*/ 2015087 w 4203112"/>
                <a:gd name="connsiteY51" fmla="*/ 927848 h 4193747"/>
                <a:gd name="connsiteX52" fmla="*/ 2156605 w 4203112"/>
                <a:gd name="connsiteY52" fmla="*/ 1057633 h 4193747"/>
                <a:gd name="connsiteX53" fmla="*/ 2159538 w 4203112"/>
                <a:gd name="connsiteY53" fmla="*/ 1125461 h 4193747"/>
                <a:gd name="connsiteX54" fmla="*/ 1056351 w 4203112"/>
                <a:gd name="connsiteY54" fmla="*/ 2328370 h 4193747"/>
                <a:gd name="connsiteX55" fmla="*/ 988524 w 4203112"/>
                <a:gd name="connsiteY55" fmla="*/ 2331303 h 4193747"/>
                <a:gd name="connsiteX56" fmla="*/ 847006 w 4203112"/>
                <a:gd name="connsiteY56" fmla="*/ 2201517 h 4193747"/>
                <a:gd name="connsiteX57" fmla="*/ 844073 w 4203112"/>
                <a:gd name="connsiteY57" fmla="*/ 2133690 h 4193747"/>
                <a:gd name="connsiteX58" fmla="*/ 608369 w 4203112"/>
                <a:gd name="connsiteY58" fmla="*/ 645162 h 4193747"/>
                <a:gd name="connsiteX59" fmla="*/ 1230346 w 4203112"/>
                <a:gd name="connsiteY59" fmla="*/ 549012 h 4193747"/>
                <a:gd name="connsiteX60" fmla="*/ 1407055 w 4203112"/>
                <a:gd name="connsiteY60" fmla="*/ 46615 h 4193747"/>
                <a:gd name="connsiteX61" fmla="*/ 1845112 w 4203112"/>
                <a:gd name="connsiteY61" fmla="*/ 171264 h 4193747"/>
                <a:gd name="connsiteX62" fmla="*/ 1869929 w 4203112"/>
                <a:gd name="connsiteY62" fmla="*/ 880381 h 4193747"/>
                <a:gd name="connsiteX63" fmla="*/ 830647 w 4203112"/>
                <a:gd name="connsiteY63" fmla="*/ 2041794 h 4193747"/>
                <a:gd name="connsiteX64" fmla="*/ 111882 w 4203112"/>
                <a:gd name="connsiteY64" fmla="*/ 2070765 h 4193747"/>
                <a:gd name="connsiteX65" fmla="*/ 509974 w 4203112"/>
                <a:gd name="connsiteY65" fmla="*/ 1364842 h 4193747"/>
                <a:gd name="connsiteX66" fmla="*/ 530788 w 4203112"/>
                <a:gd name="connsiteY66" fmla="*/ 749102 h 4193747"/>
                <a:gd name="connsiteX67" fmla="*/ 608369 w 4203112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11645 w 4183969"/>
                <a:gd name="connsiteY66" fmla="*/ 749102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11645 w 4183969"/>
                <a:gd name="connsiteY66" fmla="*/ 749102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11645 w 4183969"/>
                <a:gd name="connsiteY66" fmla="*/ 749102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11645 w 4183969"/>
                <a:gd name="connsiteY66" fmla="*/ 749102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11645 w 4183969"/>
                <a:gd name="connsiteY66" fmla="*/ 749102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11645 w 4183969"/>
                <a:gd name="connsiteY66" fmla="*/ 749102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11645 w 4183969"/>
                <a:gd name="connsiteY66" fmla="*/ 749102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07353 w 4183969"/>
                <a:gd name="connsiteY66" fmla="*/ 753782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02673 w 4183969"/>
                <a:gd name="connsiteY66" fmla="*/ 749490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89226 w 4183969"/>
                <a:gd name="connsiteY66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89226 w 4183969"/>
                <a:gd name="connsiteY66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89226 w 4183969"/>
                <a:gd name="connsiteY66" fmla="*/ 645162 h 4193747"/>
                <a:gd name="connsiteX0" fmla="*/ 2743554 w 4235569"/>
                <a:gd name="connsiteY0" fmla="*/ 2541845 h 4193747"/>
                <a:gd name="connsiteX1" fmla="*/ 2802124 w 4235569"/>
                <a:gd name="connsiteY1" fmla="*/ 2502966 h 4193747"/>
                <a:gd name="connsiteX2" fmla="*/ 2920111 w 4235569"/>
                <a:gd name="connsiteY2" fmla="*/ 2537119 h 4193747"/>
                <a:gd name="connsiteX3" fmla="*/ 2975140 w 4235569"/>
                <a:gd name="connsiteY3" fmla="*/ 2724446 h 4193747"/>
                <a:gd name="connsiteX4" fmla="*/ 2967929 w 4235569"/>
                <a:gd name="connsiteY4" fmla="*/ 2747619 h 4193747"/>
                <a:gd name="connsiteX5" fmla="*/ 2743554 w 4235569"/>
                <a:gd name="connsiteY5" fmla="*/ 2541845 h 4193747"/>
                <a:gd name="connsiteX6" fmla="*/ 2203841 w 4235569"/>
                <a:gd name="connsiteY6" fmla="*/ 2288337 h 4193747"/>
                <a:gd name="connsiteX7" fmla="*/ 2405515 w 4235569"/>
                <a:gd name="connsiteY7" fmla="*/ 2473293 h 4193747"/>
                <a:gd name="connsiteX8" fmla="*/ 2403416 w 4235569"/>
                <a:gd name="connsiteY8" fmla="*/ 2473824 h 4193747"/>
                <a:gd name="connsiteX9" fmla="*/ 2246608 w 4235569"/>
                <a:gd name="connsiteY9" fmla="*/ 2428808 h 4193747"/>
                <a:gd name="connsiteX10" fmla="*/ 2245491 w 4235569"/>
                <a:gd name="connsiteY10" fmla="*/ 2430133 h 4193747"/>
                <a:gd name="connsiteX11" fmla="*/ 2203841 w 4235569"/>
                <a:gd name="connsiteY11" fmla="*/ 2288337 h 4193747"/>
                <a:gd name="connsiteX12" fmla="*/ 1951565 w 4235569"/>
                <a:gd name="connsiteY12" fmla="*/ 2056975 h 4193747"/>
                <a:gd name="connsiteX13" fmla="*/ 2009669 w 4235569"/>
                <a:gd name="connsiteY13" fmla="*/ 2110262 h 4193747"/>
                <a:gd name="connsiteX14" fmla="*/ 1958348 w 4235569"/>
                <a:gd name="connsiteY14" fmla="*/ 2217227 h 4193747"/>
                <a:gd name="connsiteX15" fmla="*/ 2085167 w 4235569"/>
                <a:gd name="connsiteY15" fmla="*/ 2620107 h 4193747"/>
                <a:gd name="connsiteX16" fmla="*/ 2433201 w 4235569"/>
                <a:gd name="connsiteY16" fmla="*/ 2722385 h 4193747"/>
                <a:gd name="connsiteX17" fmla="*/ 2605766 w 4235569"/>
                <a:gd name="connsiteY17" fmla="*/ 2656942 h 4193747"/>
                <a:gd name="connsiteX18" fmla="*/ 2836366 w 4235569"/>
                <a:gd name="connsiteY18" fmla="*/ 2868425 h 4193747"/>
                <a:gd name="connsiteX19" fmla="*/ 2643666 w 4235569"/>
                <a:gd name="connsiteY19" fmla="*/ 2817424 h 4193747"/>
                <a:gd name="connsiteX20" fmla="*/ 2451200 w 4235569"/>
                <a:gd name="connsiteY20" fmla="*/ 3008320 h 4193747"/>
                <a:gd name="connsiteX21" fmla="*/ 2909947 w 4235569"/>
                <a:gd name="connsiteY21" fmla="*/ 3129380 h 4193747"/>
                <a:gd name="connsiteX22" fmla="*/ 3048725 w 4235569"/>
                <a:gd name="connsiteY22" fmla="*/ 3063179 h 4193747"/>
                <a:gd name="connsiteX23" fmla="*/ 3107216 w 4235569"/>
                <a:gd name="connsiteY23" fmla="*/ 3116821 h 4193747"/>
                <a:gd name="connsiteX24" fmla="*/ 3227496 w 4235569"/>
                <a:gd name="connsiteY24" fmla="*/ 2985668 h 4193747"/>
                <a:gd name="connsiteX25" fmla="*/ 3173374 w 4235569"/>
                <a:gd name="connsiteY25" fmla="*/ 2936032 h 4193747"/>
                <a:gd name="connsiteX26" fmla="*/ 3238811 w 4235569"/>
                <a:gd name="connsiteY26" fmla="*/ 2787394 h 4193747"/>
                <a:gd name="connsiteX27" fmla="*/ 3106060 w 4235569"/>
                <a:gd name="connsiteY27" fmla="*/ 2340195 h 4193747"/>
                <a:gd name="connsiteX28" fmla="*/ 3106791 w 4235569"/>
                <a:gd name="connsiteY28" fmla="*/ 2339339 h 4193747"/>
                <a:gd name="connsiteX29" fmla="*/ 3101649 w 4235569"/>
                <a:gd name="connsiteY29" fmla="*/ 2335565 h 4193747"/>
                <a:gd name="connsiteX30" fmla="*/ 3099902 w 4235569"/>
                <a:gd name="connsiteY30" fmla="*/ 2333732 h 4193747"/>
                <a:gd name="connsiteX31" fmla="*/ 3099600 w 4235569"/>
                <a:gd name="connsiteY31" fmla="*/ 2334061 h 4193747"/>
                <a:gd name="connsiteX32" fmla="*/ 2761473 w 4235569"/>
                <a:gd name="connsiteY32" fmla="*/ 2247240 h 4193747"/>
                <a:gd name="connsiteX33" fmla="*/ 2554842 w 4235569"/>
                <a:gd name="connsiteY33" fmla="*/ 2368778 h 4193747"/>
                <a:gd name="connsiteX34" fmla="*/ 2316198 w 4235569"/>
                <a:gd name="connsiteY34" fmla="*/ 2149917 h 4193747"/>
                <a:gd name="connsiteX35" fmla="*/ 2330135 w 4235569"/>
                <a:gd name="connsiteY35" fmla="*/ 2143903 h 4193747"/>
                <a:gd name="connsiteX36" fmla="*/ 2503939 w 4235569"/>
                <a:gd name="connsiteY36" fmla="*/ 2189769 h 4193747"/>
                <a:gd name="connsiteX37" fmla="*/ 2677202 w 4235569"/>
                <a:gd name="connsiteY37" fmla="*/ 2017920 h 4193747"/>
                <a:gd name="connsiteX38" fmla="*/ 2264229 w 4235569"/>
                <a:gd name="connsiteY38" fmla="*/ 1908939 h 4193747"/>
                <a:gd name="connsiteX39" fmla="*/ 2127424 w 4235569"/>
                <a:gd name="connsiteY39" fmla="*/ 1976793 h 4193747"/>
                <a:gd name="connsiteX40" fmla="*/ 2071845 w 4235569"/>
                <a:gd name="connsiteY40" fmla="*/ 1925822 h 4193747"/>
                <a:gd name="connsiteX41" fmla="*/ 1951565 w 4235569"/>
                <a:gd name="connsiteY41" fmla="*/ 2056975 h 4193747"/>
                <a:gd name="connsiteX42" fmla="*/ 1111384 w 4235569"/>
                <a:gd name="connsiteY42" fmla="*/ 2399487 h 4193747"/>
                <a:gd name="connsiteX43" fmla="*/ 2291531 w 4235569"/>
                <a:gd name="connsiteY43" fmla="*/ 1121712 h 4193747"/>
                <a:gd name="connsiteX44" fmla="*/ 3862358 w 4235569"/>
                <a:gd name="connsiteY44" fmla="*/ 1410650 h 4193747"/>
                <a:gd name="connsiteX45" fmla="*/ 3481422 w 4235569"/>
                <a:gd name="connsiteY45" fmla="*/ 3334963 h 4193747"/>
                <a:gd name="connsiteX46" fmla="*/ 1476574 w 4235569"/>
                <a:gd name="connsiteY46" fmla="*/ 3862388 h 4193747"/>
                <a:gd name="connsiteX47" fmla="*/ 1473914 w 4235569"/>
                <a:gd name="connsiteY47" fmla="*/ 3858391 h 4193747"/>
                <a:gd name="connsiteX48" fmla="*/ 1111384 w 4235569"/>
                <a:gd name="connsiteY48" fmla="*/ 2399487 h 4193747"/>
                <a:gd name="connsiteX49" fmla="*/ 876530 w 4235569"/>
                <a:gd name="connsiteY49" fmla="*/ 2133690 h 4193747"/>
                <a:gd name="connsiteX50" fmla="*/ 1979716 w 4235569"/>
                <a:gd name="connsiteY50" fmla="*/ 930781 h 4193747"/>
                <a:gd name="connsiteX51" fmla="*/ 2047544 w 4235569"/>
                <a:gd name="connsiteY51" fmla="*/ 927848 h 4193747"/>
                <a:gd name="connsiteX52" fmla="*/ 2189062 w 4235569"/>
                <a:gd name="connsiteY52" fmla="*/ 1057633 h 4193747"/>
                <a:gd name="connsiteX53" fmla="*/ 2191995 w 4235569"/>
                <a:gd name="connsiteY53" fmla="*/ 1125461 h 4193747"/>
                <a:gd name="connsiteX54" fmla="*/ 1088808 w 4235569"/>
                <a:gd name="connsiteY54" fmla="*/ 2328370 h 4193747"/>
                <a:gd name="connsiteX55" fmla="*/ 1020981 w 4235569"/>
                <a:gd name="connsiteY55" fmla="*/ 2331303 h 4193747"/>
                <a:gd name="connsiteX56" fmla="*/ 879463 w 4235569"/>
                <a:gd name="connsiteY56" fmla="*/ 2201517 h 4193747"/>
                <a:gd name="connsiteX57" fmla="*/ 876530 w 4235569"/>
                <a:gd name="connsiteY57" fmla="*/ 2133690 h 4193747"/>
                <a:gd name="connsiteX58" fmla="*/ 640826 w 4235569"/>
                <a:gd name="connsiteY58" fmla="*/ 645162 h 4193747"/>
                <a:gd name="connsiteX59" fmla="*/ 1262803 w 4235569"/>
                <a:gd name="connsiteY59" fmla="*/ 549012 h 4193747"/>
                <a:gd name="connsiteX60" fmla="*/ 1439512 w 4235569"/>
                <a:gd name="connsiteY60" fmla="*/ 46615 h 4193747"/>
                <a:gd name="connsiteX61" fmla="*/ 1877569 w 4235569"/>
                <a:gd name="connsiteY61" fmla="*/ 171264 h 4193747"/>
                <a:gd name="connsiteX62" fmla="*/ 1902386 w 4235569"/>
                <a:gd name="connsiteY62" fmla="*/ 880381 h 4193747"/>
                <a:gd name="connsiteX63" fmla="*/ 863104 w 4235569"/>
                <a:gd name="connsiteY63" fmla="*/ 2041794 h 4193747"/>
                <a:gd name="connsiteX64" fmla="*/ 144339 w 4235569"/>
                <a:gd name="connsiteY64" fmla="*/ 2070765 h 4193747"/>
                <a:gd name="connsiteX65" fmla="*/ 451912 w 4235569"/>
                <a:gd name="connsiteY65" fmla="*/ 1454148 h 4193747"/>
                <a:gd name="connsiteX66" fmla="*/ 640826 w 4235569"/>
                <a:gd name="connsiteY66" fmla="*/ 645162 h 4193747"/>
                <a:gd name="connsiteX0" fmla="*/ 2743554 w 4235569"/>
                <a:gd name="connsiteY0" fmla="*/ 2541845 h 4193747"/>
                <a:gd name="connsiteX1" fmla="*/ 2802124 w 4235569"/>
                <a:gd name="connsiteY1" fmla="*/ 2502966 h 4193747"/>
                <a:gd name="connsiteX2" fmla="*/ 2920111 w 4235569"/>
                <a:gd name="connsiteY2" fmla="*/ 2537119 h 4193747"/>
                <a:gd name="connsiteX3" fmla="*/ 2975140 w 4235569"/>
                <a:gd name="connsiteY3" fmla="*/ 2724446 h 4193747"/>
                <a:gd name="connsiteX4" fmla="*/ 2967929 w 4235569"/>
                <a:gd name="connsiteY4" fmla="*/ 2747619 h 4193747"/>
                <a:gd name="connsiteX5" fmla="*/ 2743554 w 4235569"/>
                <a:gd name="connsiteY5" fmla="*/ 2541845 h 4193747"/>
                <a:gd name="connsiteX6" fmla="*/ 2203841 w 4235569"/>
                <a:gd name="connsiteY6" fmla="*/ 2288337 h 4193747"/>
                <a:gd name="connsiteX7" fmla="*/ 2405515 w 4235569"/>
                <a:gd name="connsiteY7" fmla="*/ 2473293 h 4193747"/>
                <a:gd name="connsiteX8" fmla="*/ 2403416 w 4235569"/>
                <a:gd name="connsiteY8" fmla="*/ 2473824 h 4193747"/>
                <a:gd name="connsiteX9" fmla="*/ 2246608 w 4235569"/>
                <a:gd name="connsiteY9" fmla="*/ 2428808 h 4193747"/>
                <a:gd name="connsiteX10" fmla="*/ 2245491 w 4235569"/>
                <a:gd name="connsiteY10" fmla="*/ 2430133 h 4193747"/>
                <a:gd name="connsiteX11" fmla="*/ 2203841 w 4235569"/>
                <a:gd name="connsiteY11" fmla="*/ 2288337 h 4193747"/>
                <a:gd name="connsiteX12" fmla="*/ 1951565 w 4235569"/>
                <a:gd name="connsiteY12" fmla="*/ 2056975 h 4193747"/>
                <a:gd name="connsiteX13" fmla="*/ 2009669 w 4235569"/>
                <a:gd name="connsiteY13" fmla="*/ 2110262 h 4193747"/>
                <a:gd name="connsiteX14" fmla="*/ 1958348 w 4235569"/>
                <a:gd name="connsiteY14" fmla="*/ 2217227 h 4193747"/>
                <a:gd name="connsiteX15" fmla="*/ 2085167 w 4235569"/>
                <a:gd name="connsiteY15" fmla="*/ 2620107 h 4193747"/>
                <a:gd name="connsiteX16" fmla="*/ 2433201 w 4235569"/>
                <a:gd name="connsiteY16" fmla="*/ 2722385 h 4193747"/>
                <a:gd name="connsiteX17" fmla="*/ 2605766 w 4235569"/>
                <a:gd name="connsiteY17" fmla="*/ 2656942 h 4193747"/>
                <a:gd name="connsiteX18" fmla="*/ 2836366 w 4235569"/>
                <a:gd name="connsiteY18" fmla="*/ 2868425 h 4193747"/>
                <a:gd name="connsiteX19" fmla="*/ 2643666 w 4235569"/>
                <a:gd name="connsiteY19" fmla="*/ 2817424 h 4193747"/>
                <a:gd name="connsiteX20" fmla="*/ 2451200 w 4235569"/>
                <a:gd name="connsiteY20" fmla="*/ 3008320 h 4193747"/>
                <a:gd name="connsiteX21" fmla="*/ 2909947 w 4235569"/>
                <a:gd name="connsiteY21" fmla="*/ 3129380 h 4193747"/>
                <a:gd name="connsiteX22" fmla="*/ 3048725 w 4235569"/>
                <a:gd name="connsiteY22" fmla="*/ 3063179 h 4193747"/>
                <a:gd name="connsiteX23" fmla="*/ 3107216 w 4235569"/>
                <a:gd name="connsiteY23" fmla="*/ 3116821 h 4193747"/>
                <a:gd name="connsiteX24" fmla="*/ 3227496 w 4235569"/>
                <a:gd name="connsiteY24" fmla="*/ 2985668 h 4193747"/>
                <a:gd name="connsiteX25" fmla="*/ 3173374 w 4235569"/>
                <a:gd name="connsiteY25" fmla="*/ 2936032 h 4193747"/>
                <a:gd name="connsiteX26" fmla="*/ 3238811 w 4235569"/>
                <a:gd name="connsiteY26" fmla="*/ 2787394 h 4193747"/>
                <a:gd name="connsiteX27" fmla="*/ 3106060 w 4235569"/>
                <a:gd name="connsiteY27" fmla="*/ 2340195 h 4193747"/>
                <a:gd name="connsiteX28" fmla="*/ 3106791 w 4235569"/>
                <a:gd name="connsiteY28" fmla="*/ 2339339 h 4193747"/>
                <a:gd name="connsiteX29" fmla="*/ 3101649 w 4235569"/>
                <a:gd name="connsiteY29" fmla="*/ 2335565 h 4193747"/>
                <a:gd name="connsiteX30" fmla="*/ 3099902 w 4235569"/>
                <a:gd name="connsiteY30" fmla="*/ 2333732 h 4193747"/>
                <a:gd name="connsiteX31" fmla="*/ 3099600 w 4235569"/>
                <a:gd name="connsiteY31" fmla="*/ 2334061 h 4193747"/>
                <a:gd name="connsiteX32" fmla="*/ 2761473 w 4235569"/>
                <a:gd name="connsiteY32" fmla="*/ 2247240 h 4193747"/>
                <a:gd name="connsiteX33" fmla="*/ 2554842 w 4235569"/>
                <a:gd name="connsiteY33" fmla="*/ 2368778 h 4193747"/>
                <a:gd name="connsiteX34" fmla="*/ 2316198 w 4235569"/>
                <a:gd name="connsiteY34" fmla="*/ 2149917 h 4193747"/>
                <a:gd name="connsiteX35" fmla="*/ 2330135 w 4235569"/>
                <a:gd name="connsiteY35" fmla="*/ 2143903 h 4193747"/>
                <a:gd name="connsiteX36" fmla="*/ 2503939 w 4235569"/>
                <a:gd name="connsiteY36" fmla="*/ 2189769 h 4193747"/>
                <a:gd name="connsiteX37" fmla="*/ 2677202 w 4235569"/>
                <a:gd name="connsiteY37" fmla="*/ 2017920 h 4193747"/>
                <a:gd name="connsiteX38" fmla="*/ 2264229 w 4235569"/>
                <a:gd name="connsiteY38" fmla="*/ 1908939 h 4193747"/>
                <a:gd name="connsiteX39" fmla="*/ 2127424 w 4235569"/>
                <a:gd name="connsiteY39" fmla="*/ 1976793 h 4193747"/>
                <a:gd name="connsiteX40" fmla="*/ 2071845 w 4235569"/>
                <a:gd name="connsiteY40" fmla="*/ 1925822 h 4193747"/>
                <a:gd name="connsiteX41" fmla="*/ 1951565 w 4235569"/>
                <a:gd name="connsiteY41" fmla="*/ 2056975 h 4193747"/>
                <a:gd name="connsiteX42" fmla="*/ 1111384 w 4235569"/>
                <a:gd name="connsiteY42" fmla="*/ 2399487 h 4193747"/>
                <a:gd name="connsiteX43" fmla="*/ 2291531 w 4235569"/>
                <a:gd name="connsiteY43" fmla="*/ 1121712 h 4193747"/>
                <a:gd name="connsiteX44" fmla="*/ 3862358 w 4235569"/>
                <a:gd name="connsiteY44" fmla="*/ 1410650 h 4193747"/>
                <a:gd name="connsiteX45" fmla="*/ 3481422 w 4235569"/>
                <a:gd name="connsiteY45" fmla="*/ 3334963 h 4193747"/>
                <a:gd name="connsiteX46" fmla="*/ 1476574 w 4235569"/>
                <a:gd name="connsiteY46" fmla="*/ 3862388 h 4193747"/>
                <a:gd name="connsiteX47" fmla="*/ 1473914 w 4235569"/>
                <a:gd name="connsiteY47" fmla="*/ 3858391 h 4193747"/>
                <a:gd name="connsiteX48" fmla="*/ 1111384 w 4235569"/>
                <a:gd name="connsiteY48" fmla="*/ 2399487 h 4193747"/>
                <a:gd name="connsiteX49" fmla="*/ 876530 w 4235569"/>
                <a:gd name="connsiteY49" fmla="*/ 2133690 h 4193747"/>
                <a:gd name="connsiteX50" fmla="*/ 1979716 w 4235569"/>
                <a:gd name="connsiteY50" fmla="*/ 930781 h 4193747"/>
                <a:gd name="connsiteX51" fmla="*/ 2047544 w 4235569"/>
                <a:gd name="connsiteY51" fmla="*/ 927848 h 4193747"/>
                <a:gd name="connsiteX52" fmla="*/ 2189062 w 4235569"/>
                <a:gd name="connsiteY52" fmla="*/ 1057633 h 4193747"/>
                <a:gd name="connsiteX53" fmla="*/ 2191995 w 4235569"/>
                <a:gd name="connsiteY53" fmla="*/ 1125461 h 4193747"/>
                <a:gd name="connsiteX54" fmla="*/ 1088808 w 4235569"/>
                <a:gd name="connsiteY54" fmla="*/ 2328370 h 4193747"/>
                <a:gd name="connsiteX55" fmla="*/ 1020981 w 4235569"/>
                <a:gd name="connsiteY55" fmla="*/ 2331303 h 4193747"/>
                <a:gd name="connsiteX56" fmla="*/ 879463 w 4235569"/>
                <a:gd name="connsiteY56" fmla="*/ 2201517 h 4193747"/>
                <a:gd name="connsiteX57" fmla="*/ 876530 w 4235569"/>
                <a:gd name="connsiteY57" fmla="*/ 2133690 h 4193747"/>
                <a:gd name="connsiteX58" fmla="*/ 640826 w 4235569"/>
                <a:gd name="connsiteY58" fmla="*/ 645162 h 4193747"/>
                <a:gd name="connsiteX59" fmla="*/ 1262803 w 4235569"/>
                <a:gd name="connsiteY59" fmla="*/ 549012 h 4193747"/>
                <a:gd name="connsiteX60" fmla="*/ 1439512 w 4235569"/>
                <a:gd name="connsiteY60" fmla="*/ 46615 h 4193747"/>
                <a:gd name="connsiteX61" fmla="*/ 1877569 w 4235569"/>
                <a:gd name="connsiteY61" fmla="*/ 171264 h 4193747"/>
                <a:gd name="connsiteX62" fmla="*/ 1902386 w 4235569"/>
                <a:gd name="connsiteY62" fmla="*/ 880381 h 4193747"/>
                <a:gd name="connsiteX63" fmla="*/ 863104 w 4235569"/>
                <a:gd name="connsiteY63" fmla="*/ 2041794 h 4193747"/>
                <a:gd name="connsiteX64" fmla="*/ 144339 w 4235569"/>
                <a:gd name="connsiteY64" fmla="*/ 2070765 h 4193747"/>
                <a:gd name="connsiteX65" fmla="*/ 451912 w 4235569"/>
                <a:gd name="connsiteY65" fmla="*/ 1454148 h 4193747"/>
                <a:gd name="connsiteX66" fmla="*/ 640826 w 4235569"/>
                <a:gd name="connsiteY66" fmla="*/ 645162 h 4193747"/>
                <a:gd name="connsiteX0" fmla="*/ 2685517 w 4177532"/>
                <a:gd name="connsiteY0" fmla="*/ 2541845 h 4193747"/>
                <a:gd name="connsiteX1" fmla="*/ 2744087 w 4177532"/>
                <a:gd name="connsiteY1" fmla="*/ 2502966 h 4193747"/>
                <a:gd name="connsiteX2" fmla="*/ 2862074 w 4177532"/>
                <a:gd name="connsiteY2" fmla="*/ 2537119 h 4193747"/>
                <a:gd name="connsiteX3" fmla="*/ 2917103 w 4177532"/>
                <a:gd name="connsiteY3" fmla="*/ 2724446 h 4193747"/>
                <a:gd name="connsiteX4" fmla="*/ 2909892 w 4177532"/>
                <a:gd name="connsiteY4" fmla="*/ 2747619 h 4193747"/>
                <a:gd name="connsiteX5" fmla="*/ 2685517 w 4177532"/>
                <a:gd name="connsiteY5" fmla="*/ 2541845 h 4193747"/>
                <a:gd name="connsiteX6" fmla="*/ 2145804 w 4177532"/>
                <a:gd name="connsiteY6" fmla="*/ 2288337 h 4193747"/>
                <a:gd name="connsiteX7" fmla="*/ 2347478 w 4177532"/>
                <a:gd name="connsiteY7" fmla="*/ 2473293 h 4193747"/>
                <a:gd name="connsiteX8" fmla="*/ 2345379 w 4177532"/>
                <a:gd name="connsiteY8" fmla="*/ 2473824 h 4193747"/>
                <a:gd name="connsiteX9" fmla="*/ 2188571 w 4177532"/>
                <a:gd name="connsiteY9" fmla="*/ 2428808 h 4193747"/>
                <a:gd name="connsiteX10" fmla="*/ 2187454 w 4177532"/>
                <a:gd name="connsiteY10" fmla="*/ 2430133 h 4193747"/>
                <a:gd name="connsiteX11" fmla="*/ 2145804 w 4177532"/>
                <a:gd name="connsiteY11" fmla="*/ 2288337 h 4193747"/>
                <a:gd name="connsiteX12" fmla="*/ 1893528 w 4177532"/>
                <a:gd name="connsiteY12" fmla="*/ 2056975 h 4193747"/>
                <a:gd name="connsiteX13" fmla="*/ 1951632 w 4177532"/>
                <a:gd name="connsiteY13" fmla="*/ 2110262 h 4193747"/>
                <a:gd name="connsiteX14" fmla="*/ 1900311 w 4177532"/>
                <a:gd name="connsiteY14" fmla="*/ 2217227 h 4193747"/>
                <a:gd name="connsiteX15" fmla="*/ 2027130 w 4177532"/>
                <a:gd name="connsiteY15" fmla="*/ 2620107 h 4193747"/>
                <a:gd name="connsiteX16" fmla="*/ 2375164 w 4177532"/>
                <a:gd name="connsiteY16" fmla="*/ 2722385 h 4193747"/>
                <a:gd name="connsiteX17" fmla="*/ 2547729 w 4177532"/>
                <a:gd name="connsiteY17" fmla="*/ 2656942 h 4193747"/>
                <a:gd name="connsiteX18" fmla="*/ 2778329 w 4177532"/>
                <a:gd name="connsiteY18" fmla="*/ 2868425 h 4193747"/>
                <a:gd name="connsiteX19" fmla="*/ 2585629 w 4177532"/>
                <a:gd name="connsiteY19" fmla="*/ 2817424 h 4193747"/>
                <a:gd name="connsiteX20" fmla="*/ 2393163 w 4177532"/>
                <a:gd name="connsiteY20" fmla="*/ 3008320 h 4193747"/>
                <a:gd name="connsiteX21" fmla="*/ 2851910 w 4177532"/>
                <a:gd name="connsiteY21" fmla="*/ 3129380 h 4193747"/>
                <a:gd name="connsiteX22" fmla="*/ 2990688 w 4177532"/>
                <a:gd name="connsiteY22" fmla="*/ 3063179 h 4193747"/>
                <a:gd name="connsiteX23" fmla="*/ 3049179 w 4177532"/>
                <a:gd name="connsiteY23" fmla="*/ 3116821 h 4193747"/>
                <a:gd name="connsiteX24" fmla="*/ 3169459 w 4177532"/>
                <a:gd name="connsiteY24" fmla="*/ 2985668 h 4193747"/>
                <a:gd name="connsiteX25" fmla="*/ 3115337 w 4177532"/>
                <a:gd name="connsiteY25" fmla="*/ 2936032 h 4193747"/>
                <a:gd name="connsiteX26" fmla="*/ 3180774 w 4177532"/>
                <a:gd name="connsiteY26" fmla="*/ 2787394 h 4193747"/>
                <a:gd name="connsiteX27" fmla="*/ 3048023 w 4177532"/>
                <a:gd name="connsiteY27" fmla="*/ 2340195 h 4193747"/>
                <a:gd name="connsiteX28" fmla="*/ 3048754 w 4177532"/>
                <a:gd name="connsiteY28" fmla="*/ 2339339 h 4193747"/>
                <a:gd name="connsiteX29" fmla="*/ 3043612 w 4177532"/>
                <a:gd name="connsiteY29" fmla="*/ 2335565 h 4193747"/>
                <a:gd name="connsiteX30" fmla="*/ 3041865 w 4177532"/>
                <a:gd name="connsiteY30" fmla="*/ 2333732 h 4193747"/>
                <a:gd name="connsiteX31" fmla="*/ 3041563 w 4177532"/>
                <a:gd name="connsiteY31" fmla="*/ 2334061 h 4193747"/>
                <a:gd name="connsiteX32" fmla="*/ 2703436 w 4177532"/>
                <a:gd name="connsiteY32" fmla="*/ 2247240 h 4193747"/>
                <a:gd name="connsiteX33" fmla="*/ 2496805 w 4177532"/>
                <a:gd name="connsiteY33" fmla="*/ 2368778 h 4193747"/>
                <a:gd name="connsiteX34" fmla="*/ 2258161 w 4177532"/>
                <a:gd name="connsiteY34" fmla="*/ 2149917 h 4193747"/>
                <a:gd name="connsiteX35" fmla="*/ 2272098 w 4177532"/>
                <a:gd name="connsiteY35" fmla="*/ 2143903 h 4193747"/>
                <a:gd name="connsiteX36" fmla="*/ 2445902 w 4177532"/>
                <a:gd name="connsiteY36" fmla="*/ 2189769 h 4193747"/>
                <a:gd name="connsiteX37" fmla="*/ 2619165 w 4177532"/>
                <a:gd name="connsiteY37" fmla="*/ 2017920 h 4193747"/>
                <a:gd name="connsiteX38" fmla="*/ 2206192 w 4177532"/>
                <a:gd name="connsiteY38" fmla="*/ 1908939 h 4193747"/>
                <a:gd name="connsiteX39" fmla="*/ 2069387 w 4177532"/>
                <a:gd name="connsiteY39" fmla="*/ 1976793 h 4193747"/>
                <a:gd name="connsiteX40" fmla="*/ 2013808 w 4177532"/>
                <a:gd name="connsiteY40" fmla="*/ 1925822 h 4193747"/>
                <a:gd name="connsiteX41" fmla="*/ 1893528 w 4177532"/>
                <a:gd name="connsiteY41" fmla="*/ 2056975 h 4193747"/>
                <a:gd name="connsiteX42" fmla="*/ 1053347 w 4177532"/>
                <a:gd name="connsiteY42" fmla="*/ 2399487 h 4193747"/>
                <a:gd name="connsiteX43" fmla="*/ 2233494 w 4177532"/>
                <a:gd name="connsiteY43" fmla="*/ 1121712 h 4193747"/>
                <a:gd name="connsiteX44" fmla="*/ 3804321 w 4177532"/>
                <a:gd name="connsiteY44" fmla="*/ 1410650 h 4193747"/>
                <a:gd name="connsiteX45" fmla="*/ 3423385 w 4177532"/>
                <a:gd name="connsiteY45" fmla="*/ 3334963 h 4193747"/>
                <a:gd name="connsiteX46" fmla="*/ 1418537 w 4177532"/>
                <a:gd name="connsiteY46" fmla="*/ 3862388 h 4193747"/>
                <a:gd name="connsiteX47" fmla="*/ 1415877 w 4177532"/>
                <a:gd name="connsiteY47" fmla="*/ 3858391 h 4193747"/>
                <a:gd name="connsiteX48" fmla="*/ 1053347 w 4177532"/>
                <a:gd name="connsiteY48" fmla="*/ 2399487 h 4193747"/>
                <a:gd name="connsiteX49" fmla="*/ 818493 w 4177532"/>
                <a:gd name="connsiteY49" fmla="*/ 2133690 h 4193747"/>
                <a:gd name="connsiteX50" fmla="*/ 1921679 w 4177532"/>
                <a:gd name="connsiteY50" fmla="*/ 930781 h 4193747"/>
                <a:gd name="connsiteX51" fmla="*/ 1989507 w 4177532"/>
                <a:gd name="connsiteY51" fmla="*/ 927848 h 4193747"/>
                <a:gd name="connsiteX52" fmla="*/ 2131025 w 4177532"/>
                <a:gd name="connsiteY52" fmla="*/ 1057633 h 4193747"/>
                <a:gd name="connsiteX53" fmla="*/ 2133958 w 4177532"/>
                <a:gd name="connsiteY53" fmla="*/ 1125461 h 4193747"/>
                <a:gd name="connsiteX54" fmla="*/ 1030771 w 4177532"/>
                <a:gd name="connsiteY54" fmla="*/ 2328370 h 4193747"/>
                <a:gd name="connsiteX55" fmla="*/ 962944 w 4177532"/>
                <a:gd name="connsiteY55" fmla="*/ 2331303 h 4193747"/>
                <a:gd name="connsiteX56" fmla="*/ 821426 w 4177532"/>
                <a:gd name="connsiteY56" fmla="*/ 2201517 h 4193747"/>
                <a:gd name="connsiteX57" fmla="*/ 818493 w 4177532"/>
                <a:gd name="connsiteY57" fmla="*/ 2133690 h 4193747"/>
                <a:gd name="connsiteX58" fmla="*/ 582789 w 4177532"/>
                <a:gd name="connsiteY58" fmla="*/ 645162 h 4193747"/>
                <a:gd name="connsiteX59" fmla="*/ 1204766 w 4177532"/>
                <a:gd name="connsiteY59" fmla="*/ 549012 h 4193747"/>
                <a:gd name="connsiteX60" fmla="*/ 1381475 w 4177532"/>
                <a:gd name="connsiteY60" fmla="*/ 46615 h 4193747"/>
                <a:gd name="connsiteX61" fmla="*/ 1819532 w 4177532"/>
                <a:gd name="connsiteY61" fmla="*/ 171264 h 4193747"/>
                <a:gd name="connsiteX62" fmla="*/ 1844349 w 4177532"/>
                <a:gd name="connsiteY62" fmla="*/ 880381 h 4193747"/>
                <a:gd name="connsiteX63" fmla="*/ 805067 w 4177532"/>
                <a:gd name="connsiteY63" fmla="*/ 2041794 h 4193747"/>
                <a:gd name="connsiteX64" fmla="*/ 86302 w 4177532"/>
                <a:gd name="connsiteY64" fmla="*/ 2070765 h 4193747"/>
                <a:gd name="connsiteX65" fmla="*/ 406751 w 4177532"/>
                <a:gd name="connsiteY65" fmla="*/ 1440109 h 4193747"/>
                <a:gd name="connsiteX66" fmla="*/ 582789 w 4177532"/>
                <a:gd name="connsiteY66" fmla="*/ 645162 h 4193747"/>
                <a:gd name="connsiteX0" fmla="*/ 2706143 w 4198158"/>
                <a:gd name="connsiteY0" fmla="*/ 2541845 h 4193747"/>
                <a:gd name="connsiteX1" fmla="*/ 2764713 w 4198158"/>
                <a:gd name="connsiteY1" fmla="*/ 2502966 h 4193747"/>
                <a:gd name="connsiteX2" fmla="*/ 2882700 w 4198158"/>
                <a:gd name="connsiteY2" fmla="*/ 2537119 h 4193747"/>
                <a:gd name="connsiteX3" fmla="*/ 2937729 w 4198158"/>
                <a:gd name="connsiteY3" fmla="*/ 2724446 h 4193747"/>
                <a:gd name="connsiteX4" fmla="*/ 2930518 w 4198158"/>
                <a:gd name="connsiteY4" fmla="*/ 2747619 h 4193747"/>
                <a:gd name="connsiteX5" fmla="*/ 2706143 w 4198158"/>
                <a:gd name="connsiteY5" fmla="*/ 2541845 h 4193747"/>
                <a:gd name="connsiteX6" fmla="*/ 2166430 w 4198158"/>
                <a:gd name="connsiteY6" fmla="*/ 2288337 h 4193747"/>
                <a:gd name="connsiteX7" fmla="*/ 2368104 w 4198158"/>
                <a:gd name="connsiteY7" fmla="*/ 2473293 h 4193747"/>
                <a:gd name="connsiteX8" fmla="*/ 2366005 w 4198158"/>
                <a:gd name="connsiteY8" fmla="*/ 2473824 h 4193747"/>
                <a:gd name="connsiteX9" fmla="*/ 2209197 w 4198158"/>
                <a:gd name="connsiteY9" fmla="*/ 2428808 h 4193747"/>
                <a:gd name="connsiteX10" fmla="*/ 2208080 w 4198158"/>
                <a:gd name="connsiteY10" fmla="*/ 2430133 h 4193747"/>
                <a:gd name="connsiteX11" fmla="*/ 2166430 w 4198158"/>
                <a:gd name="connsiteY11" fmla="*/ 2288337 h 4193747"/>
                <a:gd name="connsiteX12" fmla="*/ 1914154 w 4198158"/>
                <a:gd name="connsiteY12" fmla="*/ 2056975 h 4193747"/>
                <a:gd name="connsiteX13" fmla="*/ 1972258 w 4198158"/>
                <a:gd name="connsiteY13" fmla="*/ 2110262 h 4193747"/>
                <a:gd name="connsiteX14" fmla="*/ 1920937 w 4198158"/>
                <a:gd name="connsiteY14" fmla="*/ 2217227 h 4193747"/>
                <a:gd name="connsiteX15" fmla="*/ 2047756 w 4198158"/>
                <a:gd name="connsiteY15" fmla="*/ 2620107 h 4193747"/>
                <a:gd name="connsiteX16" fmla="*/ 2395790 w 4198158"/>
                <a:gd name="connsiteY16" fmla="*/ 2722385 h 4193747"/>
                <a:gd name="connsiteX17" fmla="*/ 2568355 w 4198158"/>
                <a:gd name="connsiteY17" fmla="*/ 2656942 h 4193747"/>
                <a:gd name="connsiteX18" fmla="*/ 2798955 w 4198158"/>
                <a:gd name="connsiteY18" fmla="*/ 2868425 h 4193747"/>
                <a:gd name="connsiteX19" fmla="*/ 2606255 w 4198158"/>
                <a:gd name="connsiteY19" fmla="*/ 2817424 h 4193747"/>
                <a:gd name="connsiteX20" fmla="*/ 2413789 w 4198158"/>
                <a:gd name="connsiteY20" fmla="*/ 3008320 h 4193747"/>
                <a:gd name="connsiteX21" fmla="*/ 2872536 w 4198158"/>
                <a:gd name="connsiteY21" fmla="*/ 3129380 h 4193747"/>
                <a:gd name="connsiteX22" fmla="*/ 3011314 w 4198158"/>
                <a:gd name="connsiteY22" fmla="*/ 3063179 h 4193747"/>
                <a:gd name="connsiteX23" fmla="*/ 3069805 w 4198158"/>
                <a:gd name="connsiteY23" fmla="*/ 3116821 h 4193747"/>
                <a:gd name="connsiteX24" fmla="*/ 3190085 w 4198158"/>
                <a:gd name="connsiteY24" fmla="*/ 2985668 h 4193747"/>
                <a:gd name="connsiteX25" fmla="*/ 3135963 w 4198158"/>
                <a:gd name="connsiteY25" fmla="*/ 2936032 h 4193747"/>
                <a:gd name="connsiteX26" fmla="*/ 3201400 w 4198158"/>
                <a:gd name="connsiteY26" fmla="*/ 2787394 h 4193747"/>
                <a:gd name="connsiteX27" fmla="*/ 3068649 w 4198158"/>
                <a:gd name="connsiteY27" fmla="*/ 2340195 h 4193747"/>
                <a:gd name="connsiteX28" fmla="*/ 3069380 w 4198158"/>
                <a:gd name="connsiteY28" fmla="*/ 2339339 h 4193747"/>
                <a:gd name="connsiteX29" fmla="*/ 3064238 w 4198158"/>
                <a:gd name="connsiteY29" fmla="*/ 2335565 h 4193747"/>
                <a:gd name="connsiteX30" fmla="*/ 3062491 w 4198158"/>
                <a:gd name="connsiteY30" fmla="*/ 2333732 h 4193747"/>
                <a:gd name="connsiteX31" fmla="*/ 3062189 w 4198158"/>
                <a:gd name="connsiteY31" fmla="*/ 2334061 h 4193747"/>
                <a:gd name="connsiteX32" fmla="*/ 2724062 w 4198158"/>
                <a:gd name="connsiteY32" fmla="*/ 2247240 h 4193747"/>
                <a:gd name="connsiteX33" fmla="*/ 2517431 w 4198158"/>
                <a:gd name="connsiteY33" fmla="*/ 2368778 h 4193747"/>
                <a:gd name="connsiteX34" fmla="*/ 2278787 w 4198158"/>
                <a:gd name="connsiteY34" fmla="*/ 2149917 h 4193747"/>
                <a:gd name="connsiteX35" fmla="*/ 2292724 w 4198158"/>
                <a:gd name="connsiteY35" fmla="*/ 2143903 h 4193747"/>
                <a:gd name="connsiteX36" fmla="*/ 2466528 w 4198158"/>
                <a:gd name="connsiteY36" fmla="*/ 2189769 h 4193747"/>
                <a:gd name="connsiteX37" fmla="*/ 2639791 w 4198158"/>
                <a:gd name="connsiteY37" fmla="*/ 2017920 h 4193747"/>
                <a:gd name="connsiteX38" fmla="*/ 2226818 w 4198158"/>
                <a:gd name="connsiteY38" fmla="*/ 1908939 h 4193747"/>
                <a:gd name="connsiteX39" fmla="*/ 2090013 w 4198158"/>
                <a:gd name="connsiteY39" fmla="*/ 1976793 h 4193747"/>
                <a:gd name="connsiteX40" fmla="*/ 2034434 w 4198158"/>
                <a:gd name="connsiteY40" fmla="*/ 1925822 h 4193747"/>
                <a:gd name="connsiteX41" fmla="*/ 1914154 w 4198158"/>
                <a:gd name="connsiteY41" fmla="*/ 2056975 h 4193747"/>
                <a:gd name="connsiteX42" fmla="*/ 1073973 w 4198158"/>
                <a:gd name="connsiteY42" fmla="*/ 2399487 h 4193747"/>
                <a:gd name="connsiteX43" fmla="*/ 2254120 w 4198158"/>
                <a:gd name="connsiteY43" fmla="*/ 1121712 h 4193747"/>
                <a:gd name="connsiteX44" fmla="*/ 3824947 w 4198158"/>
                <a:gd name="connsiteY44" fmla="*/ 1410650 h 4193747"/>
                <a:gd name="connsiteX45" fmla="*/ 3444011 w 4198158"/>
                <a:gd name="connsiteY45" fmla="*/ 3334963 h 4193747"/>
                <a:gd name="connsiteX46" fmla="*/ 1439163 w 4198158"/>
                <a:gd name="connsiteY46" fmla="*/ 3862388 h 4193747"/>
                <a:gd name="connsiteX47" fmla="*/ 1436503 w 4198158"/>
                <a:gd name="connsiteY47" fmla="*/ 3858391 h 4193747"/>
                <a:gd name="connsiteX48" fmla="*/ 1073973 w 4198158"/>
                <a:gd name="connsiteY48" fmla="*/ 2399487 h 4193747"/>
                <a:gd name="connsiteX49" fmla="*/ 839119 w 4198158"/>
                <a:gd name="connsiteY49" fmla="*/ 2133690 h 4193747"/>
                <a:gd name="connsiteX50" fmla="*/ 1942305 w 4198158"/>
                <a:gd name="connsiteY50" fmla="*/ 930781 h 4193747"/>
                <a:gd name="connsiteX51" fmla="*/ 2010133 w 4198158"/>
                <a:gd name="connsiteY51" fmla="*/ 927848 h 4193747"/>
                <a:gd name="connsiteX52" fmla="*/ 2151651 w 4198158"/>
                <a:gd name="connsiteY52" fmla="*/ 1057633 h 4193747"/>
                <a:gd name="connsiteX53" fmla="*/ 2154584 w 4198158"/>
                <a:gd name="connsiteY53" fmla="*/ 1125461 h 4193747"/>
                <a:gd name="connsiteX54" fmla="*/ 1051397 w 4198158"/>
                <a:gd name="connsiteY54" fmla="*/ 2328370 h 4193747"/>
                <a:gd name="connsiteX55" fmla="*/ 983570 w 4198158"/>
                <a:gd name="connsiteY55" fmla="*/ 2331303 h 4193747"/>
                <a:gd name="connsiteX56" fmla="*/ 842052 w 4198158"/>
                <a:gd name="connsiteY56" fmla="*/ 2201517 h 4193747"/>
                <a:gd name="connsiteX57" fmla="*/ 839119 w 4198158"/>
                <a:gd name="connsiteY57" fmla="*/ 2133690 h 4193747"/>
                <a:gd name="connsiteX58" fmla="*/ 603415 w 4198158"/>
                <a:gd name="connsiteY58" fmla="*/ 645162 h 4193747"/>
                <a:gd name="connsiteX59" fmla="*/ 1225392 w 4198158"/>
                <a:gd name="connsiteY59" fmla="*/ 549012 h 4193747"/>
                <a:gd name="connsiteX60" fmla="*/ 1402101 w 4198158"/>
                <a:gd name="connsiteY60" fmla="*/ 46615 h 4193747"/>
                <a:gd name="connsiteX61" fmla="*/ 1840158 w 4198158"/>
                <a:gd name="connsiteY61" fmla="*/ 171264 h 4193747"/>
                <a:gd name="connsiteX62" fmla="*/ 1864975 w 4198158"/>
                <a:gd name="connsiteY62" fmla="*/ 880381 h 4193747"/>
                <a:gd name="connsiteX63" fmla="*/ 825693 w 4198158"/>
                <a:gd name="connsiteY63" fmla="*/ 2041794 h 4193747"/>
                <a:gd name="connsiteX64" fmla="*/ 106928 w 4198158"/>
                <a:gd name="connsiteY64" fmla="*/ 2070765 h 4193747"/>
                <a:gd name="connsiteX65" fmla="*/ 427377 w 4198158"/>
                <a:gd name="connsiteY65" fmla="*/ 1440109 h 4193747"/>
                <a:gd name="connsiteX66" fmla="*/ 603415 w 4198158"/>
                <a:gd name="connsiteY66" fmla="*/ 645162 h 4193747"/>
                <a:gd name="connsiteX0" fmla="*/ 2726972 w 4218987"/>
                <a:gd name="connsiteY0" fmla="*/ 2541845 h 4193747"/>
                <a:gd name="connsiteX1" fmla="*/ 2785542 w 4218987"/>
                <a:gd name="connsiteY1" fmla="*/ 2502966 h 4193747"/>
                <a:gd name="connsiteX2" fmla="*/ 2903529 w 4218987"/>
                <a:gd name="connsiteY2" fmla="*/ 2537119 h 4193747"/>
                <a:gd name="connsiteX3" fmla="*/ 2958558 w 4218987"/>
                <a:gd name="connsiteY3" fmla="*/ 2724446 h 4193747"/>
                <a:gd name="connsiteX4" fmla="*/ 2951347 w 4218987"/>
                <a:gd name="connsiteY4" fmla="*/ 2747619 h 4193747"/>
                <a:gd name="connsiteX5" fmla="*/ 2726972 w 4218987"/>
                <a:gd name="connsiteY5" fmla="*/ 2541845 h 4193747"/>
                <a:gd name="connsiteX6" fmla="*/ 2187259 w 4218987"/>
                <a:gd name="connsiteY6" fmla="*/ 2288337 h 4193747"/>
                <a:gd name="connsiteX7" fmla="*/ 2388933 w 4218987"/>
                <a:gd name="connsiteY7" fmla="*/ 2473293 h 4193747"/>
                <a:gd name="connsiteX8" fmla="*/ 2386834 w 4218987"/>
                <a:gd name="connsiteY8" fmla="*/ 2473824 h 4193747"/>
                <a:gd name="connsiteX9" fmla="*/ 2230026 w 4218987"/>
                <a:gd name="connsiteY9" fmla="*/ 2428808 h 4193747"/>
                <a:gd name="connsiteX10" fmla="*/ 2228909 w 4218987"/>
                <a:gd name="connsiteY10" fmla="*/ 2430133 h 4193747"/>
                <a:gd name="connsiteX11" fmla="*/ 2187259 w 4218987"/>
                <a:gd name="connsiteY11" fmla="*/ 2288337 h 4193747"/>
                <a:gd name="connsiteX12" fmla="*/ 1934983 w 4218987"/>
                <a:gd name="connsiteY12" fmla="*/ 2056975 h 4193747"/>
                <a:gd name="connsiteX13" fmla="*/ 1993087 w 4218987"/>
                <a:gd name="connsiteY13" fmla="*/ 2110262 h 4193747"/>
                <a:gd name="connsiteX14" fmla="*/ 1941766 w 4218987"/>
                <a:gd name="connsiteY14" fmla="*/ 2217227 h 4193747"/>
                <a:gd name="connsiteX15" fmla="*/ 2068585 w 4218987"/>
                <a:gd name="connsiteY15" fmla="*/ 2620107 h 4193747"/>
                <a:gd name="connsiteX16" fmla="*/ 2416619 w 4218987"/>
                <a:gd name="connsiteY16" fmla="*/ 2722385 h 4193747"/>
                <a:gd name="connsiteX17" fmla="*/ 2589184 w 4218987"/>
                <a:gd name="connsiteY17" fmla="*/ 2656942 h 4193747"/>
                <a:gd name="connsiteX18" fmla="*/ 2819784 w 4218987"/>
                <a:gd name="connsiteY18" fmla="*/ 2868425 h 4193747"/>
                <a:gd name="connsiteX19" fmla="*/ 2627084 w 4218987"/>
                <a:gd name="connsiteY19" fmla="*/ 2817424 h 4193747"/>
                <a:gd name="connsiteX20" fmla="*/ 2434618 w 4218987"/>
                <a:gd name="connsiteY20" fmla="*/ 3008320 h 4193747"/>
                <a:gd name="connsiteX21" fmla="*/ 2893365 w 4218987"/>
                <a:gd name="connsiteY21" fmla="*/ 3129380 h 4193747"/>
                <a:gd name="connsiteX22" fmla="*/ 3032143 w 4218987"/>
                <a:gd name="connsiteY22" fmla="*/ 3063179 h 4193747"/>
                <a:gd name="connsiteX23" fmla="*/ 3090634 w 4218987"/>
                <a:gd name="connsiteY23" fmla="*/ 3116821 h 4193747"/>
                <a:gd name="connsiteX24" fmla="*/ 3210914 w 4218987"/>
                <a:gd name="connsiteY24" fmla="*/ 2985668 h 4193747"/>
                <a:gd name="connsiteX25" fmla="*/ 3156792 w 4218987"/>
                <a:gd name="connsiteY25" fmla="*/ 2936032 h 4193747"/>
                <a:gd name="connsiteX26" fmla="*/ 3222229 w 4218987"/>
                <a:gd name="connsiteY26" fmla="*/ 2787394 h 4193747"/>
                <a:gd name="connsiteX27" fmla="*/ 3089478 w 4218987"/>
                <a:gd name="connsiteY27" fmla="*/ 2340195 h 4193747"/>
                <a:gd name="connsiteX28" fmla="*/ 3090209 w 4218987"/>
                <a:gd name="connsiteY28" fmla="*/ 2339339 h 4193747"/>
                <a:gd name="connsiteX29" fmla="*/ 3085067 w 4218987"/>
                <a:gd name="connsiteY29" fmla="*/ 2335565 h 4193747"/>
                <a:gd name="connsiteX30" fmla="*/ 3083320 w 4218987"/>
                <a:gd name="connsiteY30" fmla="*/ 2333732 h 4193747"/>
                <a:gd name="connsiteX31" fmla="*/ 3083018 w 4218987"/>
                <a:gd name="connsiteY31" fmla="*/ 2334061 h 4193747"/>
                <a:gd name="connsiteX32" fmla="*/ 2744891 w 4218987"/>
                <a:gd name="connsiteY32" fmla="*/ 2247240 h 4193747"/>
                <a:gd name="connsiteX33" fmla="*/ 2538260 w 4218987"/>
                <a:gd name="connsiteY33" fmla="*/ 2368778 h 4193747"/>
                <a:gd name="connsiteX34" fmla="*/ 2299616 w 4218987"/>
                <a:gd name="connsiteY34" fmla="*/ 2149917 h 4193747"/>
                <a:gd name="connsiteX35" fmla="*/ 2313553 w 4218987"/>
                <a:gd name="connsiteY35" fmla="*/ 2143903 h 4193747"/>
                <a:gd name="connsiteX36" fmla="*/ 2487357 w 4218987"/>
                <a:gd name="connsiteY36" fmla="*/ 2189769 h 4193747"/>
                <a:gd name="connsiteX37" fmla="*/ 2660620 w 4218987"/>
                <a:gd name="connsiteY37" fmla="*/ 2017920 h 4193747"/>
                <a:gd name="connsiteX38" fmla="*/ 2247647 w 4218987"/>
                <a:gd name="connsiteY38" fmla="*/ 1908939 h 4193747"/>
                <a:gd name="connsiteX39" fmla="*/ 2110842 w 4218987"/>
                <a:gd name="connsiteY39" fmla="*/ 1976793 h 4193747"/>
                <a:gd name="connsiteX40" fmla="*/ 2055263 w 4218987"/>
                <a:gd name="connsiteY40" fmla="*/ 1925822 h 4193747"/>
                <a:gd name="connsiteX41" fmla="*/ 1934983 w 4218987"/>
                <a:gd name="connsiteY41" fmla="*/ 2056975 h 4193747"/>
                <a:gd name="connsiteX42" fmla="*/ 1094802 w 4218987"/>
                <a:gd name="connsiteY42" fmla="*/ 2399487 h 4193747"/>
                <a:gd name="connsiteX43" fmla="*/ 2274949 w 4218987"/>
                <a:gd name="connsiteY43" fmla="*/ 1121712 h 4193747"/>
                <a:gd name="connsiteX44" fmla="*/ 3845776 w 4218987"/>
                <a:gd name="connsiteY44" fmla="*/ 1410650 h 4193747"/>
                <a:gd name="connsiteX45" fmla="*/ 3464840 w 4218987"/>
                <a:gd name="connsiteY45" fmla="*/ 3334963 h 4193747"/>
                <a:gd name="connsiteX46" fmla="*/ 1459992 w 4218987"/>
                <a:gd name="connsiteY46" fmla="*/ 3862388 h 4193747"/>
                <a:gd name="connsiteX47" fmla="*/ 1457332 w 4218987"/>
                <a:gd name="connsiteY47" fmla="*/ 3858391 h 4193747"/>
                <a:gd name="connsiteX48" fmla="*/ 1094802 w 4218987"/>
                <a:gd name="connsiteY48" fmla="*/ 2399487 h 4193747"/>
                <a:gd name="connsiteX49" fmla="*/ 859948 w 4218987"/>
                <a:gd name="connsiteY49" fmla="*/ 2133690 h 4193747"/>
                <a:gd name="connsiteX50" fmla="*/ 1963134 w 4218987"/>
                <a:gd name="connsiteY50" fmla="*/ 930781 h 4193747"/>
                <a:gd name="connsiteX51" fmla="*/ 2030962 w 4218987"/>
                <a:gd name="connsiteY51" fmla="*/ 927848 h 4193747"/>
                <a:gd name="connsiteX52" fmla="*/ 2172480 w 4218987"/>
                <a:gd name="connsiteY52" fmla="*/ 1057633 h 4193747"/>
                <a:gd name="connsiteX53" fmla="*/ 2175413 w 4218987"/>
                <a:gd name="connsiteY53" fmla="*/ 1125461 h 4193747"/>
                <a:gd name="connsiteX54" fmla="*/ 1072226 w 4218987"/>
                <a:gd name="connsiteY54" fmla="*/ 2328370 h 4193747"/>
                <a:gd name="connsiteX55" fmla="*/ 1004399 w 4218987"/>
                <a:gd name="connsiteY55" fmla="*/ 2331303 h 4193747"/>
                <a:gd name="connsiteX56" fmla="*/ 862881 w 4218987"/>
                <a:gd name="connsiteY56" fmla="*/ 2201517 h 4193747"/>
                <a:gd name="connsiteX57" fmla="*/ 859948 w 4218987"/>
                <a:gd name="connsiteY57" fmla="*/ 2133690 h 4193747"/>
                <a:gd name="connsiteX58" fmla="*/ 624244 w 4218987"/>
                <a:gd name="connsiteY58" fmla="*/ 645162 h 4193747"/>
                <a:gd name="connsiteX59" fmla="*/ 1246221 w 4218987"/>
                <a:gd name="connsiteY59" fmla="*/ 549012 h 4193747"/>
                <a:gd name="connsiteX60" fmla="*/ 1422930 w 4218987"/>
                <a:gd name="connsiteY60" fmla="*/ 46615 h 4193747"/>
                <a:gd name="connsiteX61" fmla="*/ 1860987 w 4218987"/>
                <a:gd name="connsiteY61" fmla="*/ 171264 h 4193747"/>
                <a:gd name="connsiteX62" fmla="*/ 1885804 w 4218987"/>
                <a:gd name="connsiteY62" fmla="*/ 880381 h 4193747"/>
                <a:gd name="connsiteX63" fmla="*/ 846522 w 4218987"/>
                <a:gd name="connsiteY63" fmla="*/ 2041794 h 4193747"/>
                <a:gd name="connsiteX64" fmla="*/ 127757 w 4218987"/>
                <a:gd name="connsiteY64" fmla="*/ 2070765 h 4193747"/>
                <a:gd name="connsiteX65" fmla="*/ 448206 w 4218987"/>
                <a:gd name="connsiteY65" fmla="*/ 1440109 h 4193747"/>
                <a:gd name="connsiteX66" fmla="*/ 624244 w 4218987"/>
                <a:gd name="connsiteY66" fmla="*/ 645162 h 4193747"/>
                <a:gd name="connsiteX0" fmla="*/ 2726972 w 4218987"/>
                <a:gd name="connsiteY0" fmla="*/ 2541845 h 4193747"/>
                <a:gd name="connsiteX1" fmla="*/ 2785542 w 4218987"/>
                <a:gd name="connsiteY1" fmla="*/ 2502966 h 4193747"/>
                <a:gd name="connsiteX2" fmla="*/ 2903529 w 4218987"/>
                <a:gd name="connsiteY2" fmla="*/ 2537119 h 4193747"/>
                <a:gd name="connsiteX3" fmla="*/ 2958558 w 4218987"/>
                <a:gd name="connsiteY3" fmla="*/ 2724446 h 4193747"/>
                <a:gd name="connsiteX4" fmla="*/ 2951347 w 4218987"/>
                <a:gd name="connsiteY4" fmla="*/ 2747619 h 4193747"/>
                <a:gd name="connsiteX5" fmla="*/ 2726972 w 4218987"/>
                <a:gd name="connsiteY5" fmla="*/ 2541845 h 4193747"/>
                <a:gd name="connsiteX6" fmla="*/ 2187259 w 4218987"/>
                <a:gd name="connsiteY6" fmla="*/ 2288337 h 4193747"/>
                <a:gd name="connsiteX7" fmla="*/ 2388933 w 4218987"/>
                <a:gd name="connsiteY7" fmla="*/ 2473293 h 4193747"/>
                <a:gd name="connsiteX8" fmla="*/ 2386834 w 4218987"/>
                <a:gd name="connsiteY8" fmla="*/ 2473824 h 4193747"/>
                <a:gd name="connsiteX9" fmla="*/ 2230026 w 4218987"/>
                <a:gd name="connsiteY9" fmla="*/ 2428808 h 4193747"/>
                <a:gd name="connsiteX10" fmla="*/ 2228909 w 4218987"/>
                <a:gd name="connsiteY10" fmla="*/ 2430133 h 4193747"/>
                <a:gd name="connsiteX11" fmla="*/ 2187259 w 4218987"/>
                <a:gd name="connsiteY11" fmla="*/ 2288337 h 4193747"/>
                <a:gd name="connsiteX12" fmla="*/ 1934983 w 4218987"/>
                <a:gd name="connsiteY12" fmla="*/ 2056975 h 4193747"/>
                <a:gd name="connsiteX13" fmla="*/ 1993087 w 4218987"/>
                <a:gd name="connsiteY13" fmla="*/ 2110262 h 4193747"/>
                <a:gd name="connsiteX14" fmla="*/ 1941766 w 4218987"/>
                <a:gd name="connsiteY14" fmla="*/ 2217227 h 4193747"/>
                <a:gd name="connsiteX15" fmla="*/ 2068585 w 4218987"/>
                <a:gd name="connsiteY15" fmla="*/ 2620107 h 4193747"/>
                <a:gd name="connsiteX16" fmla="*/ 2416619 w 4218987"/>
                <a:gd name="connsiteY16" fmla="*/ 2722385 h 4193747"/>
                <a:gd name="connsiteX17" fmla="*/ 2589184 w 4218987"/>
                <a:gd name="connsiteY17" fmla="*/ 2656942 h 4193747"/>
                <a:gd name="connsiteX18" fmla="*/ 2819784 w 4218987"/>
                <a:gd name="connsiteY18" fmla="*/ 2868425 h 4193747"/>
                <a:gd name="connsiteX19" fmla="*/ 2627084 w 4218987"/>
                <a:gd name="connsiteY19" fmla="*/ 2817424 h 4193747"/>
                <a:gd name="connsiteX20" fmla="*/ 2434618 w 4218987"/>
                <a:gd name="connsiteY20" fmla="*/ 3008320 h 4193747"/>
                <a:gd name="connsiteX21" fmla="*/ 2893365 w 4218987"/>
                <a:gd name="connsiteY21" fmla="*/ 3129380 h 4193747"/>
                <a:gd name="connsiteX22" fmla="*/ 3032143 w 4218987"/>
                <a:gd name="connsiteY22" fmla="*/ 3063179 h 4193747"/>
                <a:gd name="connsiteX23" fmla="*/ 3090634 w 4218987"/>
                <a:gd name="connsiteY23" fmla="*/ 3116821 h 4193747"/>
                <a:gd name="connsiteX24" fmla="*/ 3210914 w 4218987"/>
                <a:gd name="connsiteY24" fmla="*/ 2985668 h 4193747"/>
                <a:gd name="connsiteX25" fmla="*/ 3156792 w 4218987"/>
                <a:gd name="connsiteY25" fmla="*/ 2936032 h 4193747"/>
                <a:gd name="connsiteX26" fmla="*/ 3222229 w 4218987"/>
                <a:gd name="connsiteY26" fmla="*/ 2787394 h 4193747"/>
                <a:gd name="connsiteX27" fmla="*/ 3089478 w 4218987"/>
                <a:gd name="connsiteY27" fmla="*/ 2340195 h 4193747"/>
                <a:gd name="connsiteX28" fmla="*/ 3090209 w 4218987"/>
                <a:gd name="connsiteY28" fmla="*/ 2339339 h 4193747"/>
                <a:gd name="connsiteX29" fmla="*/ 3085067 w 4218987"/>
                <a:gd name="connsiteY29" fmla="*/ 2335565 h 4193747"/>
                <a:gd name="connsiteX30" fmla="*/ 3083320 w 4218987"/>
                <a:gd name="connsiteY30" fmla="*/ 2333732 h 4193747"/>
                <a:gd name="connsiteX31" fmla="*/ 3083018 w 4218987"/>
                <a:gd name="connsiteY31" fmla="*/ 2334061 h 4193747"/>
                <a:gd name="connsiteX32" fmla="*/ 2744891 w 4218987"/>
                <a:gd name="connsiteY32" fmla="*/ 2247240 h 4193747"/>
                <a:gd name="connsiteX33" fmla="*/ 2538260 w 4218987"/>
                <a:gd name="connsiteY33" fmla="*/ 2368778 h 4193747"/>
                <a:gd name="connsiteX34" fmla="*/ 2299616 w 4218987"/>
                <a:gd name="connsiteY34" fmla="*/ 2149917 h 4193747"/>
                <a:gd name="connsiteX35" fmla="*/ 2313553 w 4218987"/>
                <a:gd name="connsiteY35" fmla="*/ 2143903 h 4193747"/>
                <a:gd name="connsiteX36" fmla="*/ 2487357 w 4218987"/>
                <a:gd name="connsiteY36" fmla="*/ 2189769 h 4193747"/>
                <a:gd name="connsiteX37" fmla="*/ 2660620 w 4218987"/>
                <a:gd name="connsiteY37" fmla="*/ 2017920 h 4193747"/>
                <a:gd name="connsiteX38" fmla="*/ 2247647 w 4218987"/>
                <a:gd name="connsiteY38" fmla="*/ 1908939 h 4193747"/>
                <a:gd name="connsiteX39" fmla="*/ 2110842 w 4218987"/>
                <a:gd name="connsiteY39" fmla="*/ 1976793 h 4193747"/>
                <a:gd name="connsiteX40" fmla="*/ 2055263 w 4218987"/>
                <a:gd name="connsiteY40" fmla="*/ 1925822 h 4193747"/>
                <a:gd name="connsiteX41" fmla="*/ 1934983 w 4218987"/>
                <a:gd name="connsiteY41" fmla="*/ 2056975 h 4193747"/>
                <a:gd name="connsiteX42" fmla="*/ 1094802 w 4218987"/>
                <a:gd name="connsiteY42" fmla="*/ 2399487 h 4193747"/>
                <a:gd name="connsiteX43" fmla="*/ 2274949 w 4218987"/>
                <a:gd name="connsiteY43" fmla="*/ 1121712 h 4193747"/>
                <a:gd name="connsiteX44" fmla="*/ 3845776 w 4218987"/>
                <a:gd name="connsiteY44" fmla="*/ 1410650 h 4193747"/>
                <a:gd name="connsiteX45" fmla="*/ 3464840 w 4218987"/>
                <a:gd name="connsiteY45" fmla="*/ 3334963 h 4193747"/>
                <a:gd name="connsiteX46" fmla="*/ 1459992 w 4218987"/>
                <a:gd name="connsiteY46" fmla="*/ 3862388 h 4193747"/>
                <a:gd name="connsiteX47" fmla="*/ 1457332 w 4218987"/>
                <a:gd name="connsiteY47" fmla="*/ 3858391 h 4193747"/>
                <a:gd name="connsiteX48" fmla="*/ 1094802 w 4218987"/>
                <a:gd name="connsiteY48" fmla="*/ 2399487 h 4193747"/>
                <a:gd name="connsiteX49" fmla="*/ 859948 w 4218987"/>
                <a:gd name="connsiteY49" fmla="*/ 2133690 h 4193747"/>
                <a:gd name="connsiteX50" fmla="*/ 1963134 w 4218987"/>
                <a:gd name="connsiteY50" fmla="*/ 930781 h 4193747"/>
                <a:gd name="connsiteX51" fmla="*/ 2030962 w 4218987"/>
                <a:gd name="connsiteY51" fmla="*/ 927848 h 4193747"/>
                <a:gd name="connsiteX52" fmla="*/ 2172480 w 4218987"/>
                <a:gd name="connsiteY52" fmla="*/ 1057633 h 4193747"/>
                <a:gd name="connsiteX53" fmla="*/ 2175413 w 4218987"/>
                <a:gd name="connsiteY53" fmla="*/ 1125461 h 4193747"/>
                <a:gd name="connsiteX54" fmla="*/ 1072226 w 4218987"/>
                <a:gd name="connsiteY54" fmla="*/ 2328370 h 4193747"/>
                <a:gd name="connsiteX55" fmla="*/ 1004399 w 4218987"/>
                <a:gd name="connsiteY55" fmla="*/ 2331303 h 4193747"/>
                <a:gd name="connsiteX56" fmla="*/ 862881 w 4218987"/>
                <a:gd name="connsiteY56" fmla="*/ 2201517 h 4193747"/>
                <a:gd name="connsiteX57" fmla="*/ 859948 w 4218987"/>
                <a:gd name="connsiteY57" fmla="*/ 2133690 h 4193747"/>
                <a:gd name="connsiteX58" fmla="*/ 624244 w 4218987"/>
                <a:gd name="connsiteY58" fmla="*/ 645162 h 4193747"/>
                <a:gd name="connsiteX59" fmla="*/ 1246221 w 4218987"/>
                <a:gd name="connsiteY59" fmla="*/ 549012 h 4193747"/>
                <a:gd name="connsiteX60" fmla="*/ 1422930 w 4218987"/>
                <a:gd name="connsiteY60" fmla="*/ 46615 h 4193747"/>
                <a:gd name="connsiteX61" fmla="*/ 1860987 w 4218987"/>
                <a:gd name="connsiteY61" fmla="*/ 171264 h 4193747"/>
                <a:gd name="connsiteX62" fmla="*/ 1885804 w 4218987"/>
                <a:gd name="connsiteY62" fmla="*/ 880381 h 4193747"/>
                <a:gd name="connsiteX63" fmla="*/ 846522 w 4218987"/>
                <a:gd name="connsiteY63" fmla="*/ 2041794 h 4193747"/>
                <a:gd name="connsiteX64" fmla="*/ 127757 w 4218987"/>
                <a:gd name="connsiteY64" fmla="*/ 2070765 h 4193747"/>
                <a:gd name="connsiteX65" fmla="*/ 448206 w 4218987"/>
                <a:gd name="connsiteY65" fmla="*/ 1440109 h 4193747"/>
                <a:gd name="connsiteX66" fmla="*/ 624244 w 4218987"/>
                <a:gd name="connsiteY66" fmla="*/ 645162 h 4193747"/>
                <a:gd name="connsiteX0" fmla="*/ 2726972 w 4218987"/>
                <a:gd name="connsiteY0" fmla="*/ 2541845 h 4193747"/>
                <a:gd name="connsiteX1" fmla="*/ 2785542 w 4218987"/>
                <a:gd name="connsiteY1" fmla="*/ 2502966 h 4193747"/>
                <a:gd name="connsiteX2" fmla="*/ 2903529 w 4218987"/>
                <a:gd name="connsiteY2" fmla="*/ 2537119 h 4193747"/>
                <a:gd name="connsiteX3" fmla="*/ 2958558 w 4218987"/>
                <a:gd name="connsiteY3" fmla="*/ 2724446 h 4193747"/>
                <a:gd name="connsiteX4" fmla="*/ 2951347 w 4218987"/>
                <a:gd name="connsiteY4" fmla="*/ 2747619 h 4193747"/>
                <a:gd name="connsiteX5" fmla="*/ 2726972 w 4218987"/>
                <a:gd name="connsiteY5" fmla="*/ 2541845 h 4193747"/>
                <a:gd name="connsiteX6" fmla="*/ 2187259 w 4218987"/>
                <a:gd name="connsiteY6" fmla="*/ 2288337 h 4193747"/>
                <a:gd name="connsiteX7" fmla="*/ 2388933 w 4218987"/>
                <a:gd name="connsiteY7" fmla="*/ 2473293 h 4193747"/>
                <a:gd name="connsiteX8" fmla="*/ 2386834 w 4218987"/>
                <a:gd name="connsiteY8" fmla="*/ 2473824 h 4193747"/>
                <a:gd name="connsiteX9" fmla="*/ 2230026 w 4218987"/>
                <a:gd name="connsiteY9" fmla="*/ 2428808 h 4193747"/>
                <a:gd name="connsiteX10" fmla="*/ 2228909 w 4218987"/>
                <a:gd name="connsiteY10" fmla="*/ 2430133 h 4193747"/>
                <a:gd name="connsiteX11" fmla="*/ 2187259 w 4218987"/>
                <a:gd name="connsiteY11" fmla="*/ 2288337 h 4193747"/>
                <a:gd name="connsiteX12" fmla="*/ 1934983 w 4218987"/>
                <a:gd name="connsiteY12" fmla="*/ 2056975 h 4193747"/>
                <a:gd name="connsiteX13" fmla="*/ 1993087 w 4218987"/>
                <a:gd name="connsiteY13" fmla="*/ 2110262 h 4193747"/>
                <a:gd name="connsiteX14" fmla="*/ 1941766 w 4218987"/>
                <a:gd name="connsiteY14" fmla="*/ 2217227 h 4193747"/>
                <a:gd name="connsiteX15" fmla="*/ 2068585 w 4218987"/>
                <a:gd name="connsiteY15" fmla="*/ 2620107 h 4193747"/>
                <a:gd name="connsiteX16" fmla="*/ 2416619 w 4218987"/>
                <a:gd name="connsiteY16" fmla="*/ 2722385 h 4193747"/>
                <a:gd name="connsiteX17" fmla="*/ 2589184 w 4218987"/>
                <a:gd name="connsiteY17" fmla="*/ 2656942 h 4193747"/>
                <a:gd name="connsiteX18" fmla="*/ 2819784 w 4218987"/>
                <a:gd name="connsiteY18" fmla="*/ 2868425 h 4193747"/>
                <a:gd name="connsiteX19" fmla="*/ 2627084 w 4218987"/>
                <a:gd name="connsiteY19" fmla="*/ 2817424 h 4193747"/>
                <a:gd name="connsiteX20" fmla="*/ 2434618 w 4218987"/>
                <a:gd name="connsiteY20" fmla="*/ 3008320 h 4193747"/>
                <a:gd name="connsiteX21" fmla="*/ 2893365 w 4218987"/>
                <a:gd name="connsiteY21" fmla="*/ 3129380 h 4193747"/>
                <a:gd name="connsiteX22" fmla="*/ 3032143 w 4218987"/>
                <a:gd name="connsiteY22" fmla="*/ 3063179 h 4193747"/>
                <a:gd name="connsiteX23" fmla="*/ 3090634 w 4218987"/>
                <a:gd name="connsiteY23" fmla="*/ 3116821 h 4193747"/>
                <a:gd name="connsiteX24" fmla="*/ 3210914 w 4218987"/>
                <a:gd name="connsiteY24" fmla="*/ 2985668 h 4193747"/>
                <a:gd name="connsiteX25" fmla="*/ 3156792 w 4218987"/>
                <a:gd name="connsiteY25" fmla="*/ 2936032 h 4193747"/>
                <a:gd name="connsiteX26" fmla="*/ 3222229 w 4218987"/>
                <a:gd name="connsiteY26" fmla="*/ 2787394 h 4193747"/>
                <a:gd name="connsiteX27" fmla="*/ 3089478 w 4218987"/>
                <a:gd name="connsiteY27" fmla="*/ 2340195 h 4193747"/>
                <a:gd name="connsiteX28" fmla="*/ 3090209 w 4218987"/>
                <a:gd name="connsiteY28" fmla="*/ 2339339 h 4193747"/>
                <a:gd name="connsiteX29" fmla="*/ 3085067 w 4218987"/>
                <a:gd name="connsiteY29" fmla="*/ 2335565 h 4193747"/>
                <a:gd name="connsiteX30" fmla="*/ 3083320 w 4218987"/>
                <a:gd name="connsiteY30" fmla="*/ 2333732 h 4193747"/>
                <a:gd name="connsiteX31" fmla="*/ 3083018 w 4218987"/>
                <a:gd name="connsiteY31" fmla="*/ 2334061 h 4193747"/>
                <a:gd name="connsiteX32" fmla="*/ 2744891 w 4218987"/>
                <a:gd name="connsiteY32" fmla="*/ 2247240 h 4193747"/>
                <a:gd name="connsiteX33" fmla="*/ 2538260 w 4218987"/>
                <a:gd name="connsiteY33" fmla="*/ 2368778 h 4193747"/>
                <a:gd name="connsiteX34" fmla="*/ 2299616 w 4218987"/>
                <a:gd name="connsiteY34" fmla="*/ 2149917 h 4193747"/>
                <a:gd name="connsiteX35" fmla="*/ 2313553 w 4218987"/>
                <a:gd name="connsiteY35" fmla="*/ 2143903 h 4193747"/>
                <a:gd name="connsiteX36" fmla="*/ 2487357 w 4218987"/>
                <a:gd name="connsiteY36" fmla="*/ 2189769 h 4193747"/>
                <a:gd name="connsiteX37" fmla="*/ 2660620 w 4218987"/>
                <a:gd name="connsiteY37" fmla="*/ 2017920 h 4193747"/>
                <a:gd name="connsiteX38" fmla="*/ 2247647 w 4218987"/>
                <a:gd name="connsiteY38" fmla="*/ 1908939 h 4193747"/>
                <a:gd name="connsiteX39" fmla="*/ 2110842 w 4218987"/>
                <a:gd name="connsiteY39" fmla="*/ 1976793 h 4193747"/>
                <a:gd name="connsiteX40" fmla="*/ 2055263 w 4218987"/>
                <a:gd name="connsiteY40" fmla="*/ 1925822 h 4193747"/>
                <a:gd name="connsiteX41" fmla="*/ 1934983 w 4218987"/>
                <a:gd name="connsiteY41" fmla="*/ 2056975 h 4193747"/>
                <a:gd name="connsiteX42" fmla="*/ 1094802 w 4218987"/>
                <a:gd name="connsiteY42" fmla="*/ 2399487 h 4193747"/>
                <a:gd name="connsiteX43" fmla="*/ 2274949 w 4218987"/>
                <a:gd name="connsiteY43" fmla="*/ 1121712 h 4193747"/>
                <a:gd name="connsiteX44" fmla="*/ 3845776 w 4218987"/>
                <a:gd name="connsiteY44" fmla="*/ 1410650 h 4193747"/>
                <a:gd name="connsiteX45" fmla="*/ 3464840 w 4218987"/>
                <a:gd name="connsiteY45" fmla="*/ 3334963 h 4193747"/>
                <a:gd name="connsiteX46" fmla="*/ 1459992 w 4218987"/>
                <a:gd name="connsiteY46" fmla="*/ 3862388 h 4193747"/>
                <a:gd name="connsiteX47" fmla="*/ 1457332 w 4218987"/>
                <a:gd name="connsiteY47" fmla="*/ 3858391 h 4193747"/>
                <a:gd name="connsiteX48" fmla="*/ 1094802 w 4218987"/>
                <a:gd name="connsiteY48" fmla="*/ 2399487 h 4193747"/>
                <a:gd name="connsiteX49" fmla="*/ 859948 w 4218987"/>
                <a:gd name="connsiteY49" fmla="*/ 2133690 h 4193747"/>
                <a:gd name="connsiteX50" fmla="*/ 1963134 w 4218987"/>
                <a:gd name="connsiteY50" fmla="*/ 930781 h 4193747"/>
                <a:gd name="connsiteX51" fmla="*/ 2030962 w 4218987"/>
                <a:gd name="connsiteY51" fmla="*/ 927848 h 4193747"/>
                <a:gd name="connsiteX52" fmla="*/ 2172480 w 4218987"/>
                <a:gd name="connsiteY52" fmla="*/ 1057633 h 4193747"/>
                <a:gd name="connsiteX53" fmla="*/ 2175413 w 4218987"/>
                <a:gd name="connsiteY53" fmla="*/ 1125461 h 4193747"/>
                <a:gd name="connsiteX54" fmla="*/ 1072226 w 4218987"/>
                <a:gd name="connsiteY54" fmla="*/ 2328370 h 4193747"/>
                <a:gd name="connsiteX55" fmla="*/ 1004399 w 4218987"/>
                <a:gd name="connsiteY55" fmla="*/ 2331303 h 4193747"/>
                <a:gd name="connsiteX56" fmla="*/ 862881 w 4218987"/>
                <a:gd name="connsiteY56" fmla="*/ 2201517 h 4193747"/>
                <a:gd name="connsiteX57" fmla="*/ 859948 w 4218987"/>
                <a:gd name="connsiteY57" fmla="*/ 2133690 h 4193747"/>
                <a:gd name="connsiteX58" fmla="*/ 624244 w 4218987"/>
                <a:gd name="connsiteY58" fmla="*/ 645162 h 4193747"/>
                <a:gd name="connsiteX59" fmla="*/ 1246221 w 4218987"/>
                <a:gd name="connsiteY59" fmla="*/ 549012 h 4193747"/>
                <a:gd name="connsiteX60" fmla="*/ 1422930 w 4218987"/>
                <a:gd name="connsiteY60" fmla="*/ 46615 h 4193747"/>
                <a:gd name="connsiteX61" fmla="*/ 1860987 w 4218987"/>
                <a:gd name="connsiteY61" fmla="*/ 171264 h 4193747"/>
                <a:gd name="connsiteX62" fmla="*/ 1885804 w 4218987"/>
                <a:gd name="connsiteY62" fmla="*/ 880381 h 4193747"/>
                <a:gd name="connsiteX63" fmla="*/ 846522 w 4218987"/>
                <a:gd name="connsiteY63" fmla="*/ 2041794 h 4193747"/>
                <a:gd name="connsiteX64" fmla="*/ 127757 w 4218987"/>
                <a:gd name="connsiteY64" fmla="*/ 2070765 h 4193747"/>
                <a:gd name="connsiteX65" fmla="*/ 448206 w 4218987"/>
                <a:gd name="connsiteY65" fmla="*/ 1440109 h 4193747"/>
                <a:gd name="connsiteX66" fmla="*/ 624244 w 4218987"/>
                <a:gd name="connsiteY66" fmla="*/ 645162 h 4193747"/>
                <a:gd name="connsiteX0" fmla="*/ 2726972 w 4218987"/>
                <a:gd name="connsiteY0" fmla="*/ 2541845 h 4193747"/>
                <a:gd name="connsiteX1" fmla="*/ 2785542 w 4218987"/>
                <a:gd name="connsiteY1" fmla="*/ 2502966 h 4193747"/>
                <a:gd name="connsiteX2" fmla="*/ 2903529 w 4218987"/>
                <a:gd name="connsiteY2" fmla="*/ 2537119 h 4193747"/>
                <a:gd name="connsiteX3" fmla="*/ 2958558 w 4218987"/>
                <a:gd name="connsiteY3" fmla="*/ 2724446 h 4193747"/>
                <a:gd name="connsiteX4" fmla="*/ 2951347 w 4218987"/>
                <a:gd name="connsiteY4" fmla="*/ 2747619 h 4193747"/>
                <a:gd name="connsiteX5" fmla="*/ 2726972 w 4218987"/>
                <a:gd name="connsiteY5" fmla="*/ 2541845 h 4193747"/>
                <a:gd name="connsiteX6" fmla="*/ 2187259 w 4218987"/>
                <a:gd name="connsiteY6" fmla="*/ 2288337 h 4193747"/>
                <a:gd name="connsiteX7" fmla="*/ 2388933 w 4218987"/>
                <a:gd name="connsiteY7" fmla="*/ 2473293 h 4193747"/>
                <a:gd name="connsiteX8" fmla="*/ 2386834 w 4218987"/>
                <a:gd name="connsiteY8" fmla="*/ 2473824 h 4193747"/>
                <a:gd name="connsiteX9" fmla="*/ 2230026 w 4218987"/>
                <a:gd name="connsiteY9" fmla="*/ 2428808 h 4193747"/>
                <a:gd name="connsiteX10" fmla="*/ 2228909 w 4218987"/>
                <a:gd name="connsiteY10" fmla="*/ 2430133 h 4193747"/>
                <a:gd name="connsiteX11" fmla="*/ 2187259 w 4218987"/>
                <a:gd name="connsiteY11" fmla="*/ 2288337 h 4193747"/>
                <a:gd name="connsiteX12" fmla="*/ 1934983 w 4218987"/>
                <a:gd name="connsiteY12" fmla="*/ 2056975 h 4193747"/>
                <a:gd name="connsiteX13" fmla="*/ 1993087 w 4218987"/>
                <a:gd name="connsiteY13" fmla="*/ 2110262 h 4193747"/>
                <a:gd name="connsiteX14" fmla="*/ 1941766 w 4218987"/>
                <a:gd name="connsiteY14" fmla="*/ 2217227 h 4193747"/>
                <a:gd name="connsiteX15" fmla="*/ 2068585 w 4218987"/>
                <a:gd name="connsiteY15" fmla="*/ 2620107 h 4193747"/>
                <a:gd name="connsiteX16" fmla="*/ 2416619 w 4218987"/>
                <a:gd name="connsiteY16" fmla="*/ 2722385 h 4193747"/>
                <a:gd name="connsiteX17" fmla="*/ 2589184 w 4218987"/>
                <a:gd name="connsiteY17" fmla="*/ 2656942 h 4193747"/>
                <a:gd name="connsiteX18" fmla="*/ 2819784 w 4218987"/>
                <a:gd name="connsiteY18" fmla="*/ 2868425 h 4193747"/>
                <a:gd name="connsiteX19" fmla="*/ 2627084 w 4218987"/>
                <a:gd name="connsiteY19" fmla="*/ 2817424 h 4193747"/>
                <a:gd name="connsiteX20" fmla="*/ 2434618 w 4218987"/>
                <a:gd name="connsiteY20" fmla="*/ 3008320 h 4193747"/>
                <a:gd name="connsiteX21" fmla="*/ 2893365 w 4218987"/>
                <a:gd name="connsiteY21" fmla="*/ 3129380 h 4193747"/>
                <a:gd name="connsiteX22" fmla="*/ 3032143 w 4218987"/>
                <a:gd name="connsiteY22" fmla="*/ 3063179 h 4193747"/>
                <a:gd name="connsiteX23" fmla="*/ 3090634 w 4218987"/>
                <a:gd name="connsiteY23" fmla="*/ 3116821 h 4193747"/>
                <a:gd name="connsiteX24" fmla="*/ 3210914 w 4218987"/>
                <a:gd name="connsiteY24" fmla="*/ 2985668 h 4193747"/>
                <a:gd name="connsiteX25" fmla="*/ 3156792 w 4218987"/>
                <a:gd name="connsiteY25" fmla="*/ 2936032 h 4193747"/>
                <a:gd name="connsiteX26" fmla="*/ 3222229 w 4218987"/>
                <a:gd name="connsiteY26" fmla="*/ 2787394 h 4193747"/>
                <a:gd name="connsiteX27" fmla="*/ 3089478 w 4218987"/>
                <a:gd name="connsiteY27" fmla="*/ 2340195 h 4193747"/>
                <a:gd name="connsiteX28" fmla="*/ 3090209 w 4218987"/>
                <a:gd name="connsiteY28" fmla="*/ 2339339 h 4193747"/>
                <a:gd name="connsiteX29" fmla="*/ 3085067 w 4218987"/>
                <a:gd name="connsiteY29" fmla="*/ 2335565 h 4193747"/>
                <a:gd name="connsiteX30" fmla="*/ 3083320 w 4218987"/>
                <a:gd name="connsiteY30" fmla="*/ 2333732 h 4193747"/>
                <a:gd name="connsiteX31" fmla="*/ 3083018 w 4218987"/>
                <a:gd name="connsiteY31" fmla="*/ 2334061 h 4193747"/>
                <a:gd name="connsiteX32" fmla="*/ 2744891 w 4218987"/>
                <a:gd name="connsiteY32" fmla="*/ 2247240 h 4193747"/>
                <a:gd name="connsiteX33" fmla="*/ 2538260 w 4218987"/>
                <a:gd name="connsiteY33" fmla="*/ 2368778 h 4193747"/>
                <a:gd name="connsiteX34" fmla="*/ 2299616 w 4218987"/>
                <a:gd name="connsiteY34" fmla="*/ 2149917 h 4193747"/>
                <a:gd name="connsiteX35" fmla="*/ 2313553 w 4218987"/>
                <a:gd name="connsiteY35" fmla="*/ 2143903 h 4193747"/>
                <a:gd name="connsiteX36" fmla="*/ 2487357 w 4218987"/>
                <a:gd name="connsiteY36" fmla="*/ 2189769 h 4193747"/>
                <a:gd name="connsiteX37" fmla="*/ 2660620 w 4218987"/>
                <a:gd name="connsiteY37" fmla="*/ 2017920 h 4193747"/>
                <a:gd name="connsiteX38" fmla="*/ 2247647 w 4218987"/>
                <a:gd name="connsiteY38" fmla="*/ 1908939 h 4193747"/>
                <a:gd name="connsiteX39" fmla="*/ 2110842 w 4218987"/>
                <a:gd name="connsiteY39" fmla="*/ 1976793 h 4193747"/>
                <a:gd name="connsiteX40" fmla="*/ 2055263 w 4218987"/>
                <a:gd name="connsiteY40" fmla="*/ 1925822 h 4193747"/>
                <a:gd name="connsiteX41" fmla="*/ 1934983 w 4218987"/>
                <a:gd name="connsiteY41" fmla="*/ 2056975 h 4193747"/>
                <a:gd name="connsiteX42" fmla="*/ 1094802 w 4218987"/>
                <a:gd name="connsiteY42" fmla="*/ 2399487 h 4193747"/>
                <a:gd name="connsiteX43" fmla="*/ 2274949 w 4218987"/>
                <a:gd name="connsiteY43" fmla="*/ 1121712 h 4193747"/>
                <a:gd name="connsiteX44" fmla="*/ 3845776 w 4218987"/>
                <a:gd name="connsiteY44" fmla="*/ 1410650 h 4193747"/>
                <a:gd name="connsiteX45" fmla="*/ 3464840 w 4218987"/>
                <a:gd name="connsiteY45" fmla="*/ 3334963 h 4193747"/>
                <a:gd name="connsiteX46" fmla="*/ 1459992 w 4218987"/>
                <a:gd name="connsiteY46" fmla="*/ 3862388 h 4193747"/>
                <a:gd name="connsiteX47" fmla="*/ 1457332 w 4218987"/>
                <a:gd name="connsiteY47" fmla="*/ 3858391 h 4193747"/>
                <a:gd name="connsiteX48" fmla="*/ 1094802 w 4218987"/>
                <a:gd name="connsiteY48" fmla="*/ 2399487 h 4193747"/>
                <a:gd name="connsiteX49" fmla="*/ 859948 w 4218987"/>
                <a:gd name="connsiteY49" fmla="*/ 2133690 h 4193747"/>
                <a:gd name="connsiteX50" fmla="*/ 1963134 w 4218987"/>
                <a:gd name="connsiteY50" fmla="*/ 930781 h 4193747"/>
                <a:gd name="connsiteX51" fmla="*/ 2030962 w 4218987"/>
                <a:gd name="connsiteY51" fmla="*/ 927848 h 4193747"/>
                <a:gd name="connsiteX52" fmla="*/ 2172480 w 4218987"/>
                <a:gd name="connsiteY52" fmla="*/ 1057633 h 4193747"/>
                <a:gd name="connsiteX53" fmla="*/ 2175413 w 4218987"/>
                <a:gd name="connsiteY53" fmla="*/ 1125461 h 4193747"/>
                <a:gd name="connsiteX54" fmla="*/ 1072226 w 4218987"/>
                <a:gd name="connsiteY54" fmla="*/ 2328370 h 4193747"/>
                <a:gd name="connsiteX55" fmla="*/ 1004399 w 4218987"/>
                <a:gd name="connsiteY55" fmla="*/ 2331303 h 4193747"/>
                <a:gd name="connsiteX56" fmla="*/ 862881 w 4218987"/>
                <a:gd name="connsiteY56" fmla="*/ 2201517 h 4193747"/>
                <a:gd name="connsiteX57" fmla="*/ 859948 w 4218987"/>
                <a:gd name="connsiteY57" fmla="*/ 2133690 h 4193747"/>
                <a:gd name="connsiteX58" fmla="*/ 624244 w 4218987"/>
                <a:gd name="connsiteY58" fmla="*/ 645162 h 4193747"/>
                <a:gd name="connsiteX59" fmla="*/ 1246221 w 4218987"/>
                <a:gd name="connsiteY59" fmla="*/ 549012 h 4193747"/>
                <a:gd name="connsiteX60" fmla="*/ 1422930 w 4218987"/>
                <a:gd name="connsiteY60" fmla="*/ 46615 h 4193747"/>
                <a:gd name="connsiteX61" fmla="*/ 1860987 w 4218987"/>
                <a:gd name="connsiteY61" fmla="*/ 171264 h 4193747"/>
                <a:gd name="connsiteX62" fmla="*/ 1885804 w 4218987"/>
                <a:gd name="connsiteY62" fmla="*/ 880381 h 4193747"/>
                <a:gd name="connsiteX63" fmla="*/ 846522 w 4218987"/>
                <a:gd name="connsiteY63" fmla="*/ 2041794 h 4193747"/>
                <a:gd name="connsiteX64" fmla="*/ 127757 w 4218987"/>
                <a:gd name="connsiteY64" fmla="*/ 2070765 h 4193747"/>
                <a:gd name="connsiteX65" fmla="*/ 448206 w 4218987"/>
                <a:gd name="connsiteY65" fmla="*/ 1440109 h 4193747"/>
                <a:gd name="connsiteX66" fmla="*/ 624244 w 4218987"/>
                <a:gd name="connsiteY66" fmla="*/ 645162 h 4193747"/>
                <a:gd name="connsiteX0" fmla="*/ 2726972 w 4218987"/>
                <a:gd name="connsiteY0" fmla="*/ 2522365 h 4174267"/>
                <a:gd name="connsiteX1" fmla="*/ 2785542 w 4218987"/>
                <a:gd name="connsiteY1" fmla="*/ 2483486 h 4174267"/>
                <a:gd name="connsiteX2" fmla="*/ 2903529 w 4218987"/>
                <a:gd name="connsiteY2" fmla="*/ 2517639 h 4174267"/>
                <a:gd name="connsiteX3" fmla="*/ 2958558 w 4218987"/>
                <a:gd name="connsiteY3" fmla="*/ 2704966 h 4174267"/>
                <a:gd name="connsiteX4" fmla="*/ 2951347 w 4218987"/>
                <a:gd name="connsiteY4" fmla="*/ 2728139 h 4174267"/>
                <a:gd name="connsiteX5" fmla="*/ 2726972 w 4218987"/>
                <a:gd name="connsiteY5" fmla="*/ 2522365 h 4174267"/>
                <a:gd name="connsiteX6" fmla="*/ 2187259 w 4218987"/>
                <a:gd name="connsiteY6" fmla="*/ 2268857 h 4174267"/>
                <a:gd name="connsiteX7" fmla="*/ 2388933 w 4218987"/>
                <a:gd name="connsiteY7" fmla="*/ 2453813 h 4174267"/>
                <a:gd name="connsiteX8" fmla="*/ 2386834 w 4218987"/>
                <a:gd name="connsiteY8" fmla="*/ 2454344 h 4174267"/>
                <a:gd name="connsiteX9" fmla="*/ 2230026 w 4218987"/>
                <a:gd name="connsiteY9" fmla="*/ 2409328 h 4174267"/>
                <a:gd name="connsiteX10" fmla="*/ 2228909 w 4218987"/>
                <a:gd name="connsiteY10" fmla="*/ 2410653 h 4174267"/>
                <a:gd name="connsiteX11" fmla="*/ 2187259 w 4218987"/>
                <a:gd name="connsiteY11" fmla="*/ 2268857 h 4174267"/>
                <a:gd name="connsiteX12" fmla="*/ 1934983 w 4218987"/>
                <a:gd name="connsiteY12" fmla="*/ 2037495 h 4174267"/>
                <a:gd name="connsiteX13" fmla="*/ 1993087 w 4218987"/>
                <a:gd name="connsiteY13" fmla="*/ 2090782 h 4174267"/>
                <a:gd name="connsiteX14" fmla="*/ 1941766 w 4218987"/>
                <a:gd name="connsiteY14" fmla="*/ 2197747 h 4174267"/>
                <a:gd name="connsiteX15" fmla="*/ 2068585 w 4218987"/>
                <a:gd name="connsiteY15" fmla="*/ 2600627 h 4174267"/>
                <a:gd name="connsiteX16" fmla="*/ 2416619 w 4218987"/>
                <a:gd name="connsiteY16" fmla="*/ 2702905 h 4174267"/>
                <a:gd name="connsiteX17" fmla="*/ 2589184 w 4218987"/>
                <a:gd name="connsiteY17" fmla="*/ 2637462 h 4174267"/>
                <a:gd name="connsiteX18" fmla="*/ 2819784 w 4218987"/>
                <a:gd name="connsiteY18" fmla="*/ 2848945 h 4174267"/>
                <a:gd name="connsiteX19" fmla="*/ 2627084 w 4218987"/>
                <a:gd name="connsiteY19" fmla="*/ 2797944 h 4174267"/>
                <a:gd name="connsiteX20" fmla="*/ 2434618 w 4218987"/>
                <a:gd name="connsiteY20" fmla="*/ 2988840 h 4174267"/>
                <a:gd name="connsiteX21" fmla="*/ 2893365 w 4218987"/>
                <a:gd name="connsiteY21" fmla="*/ 3109900 h 4174267"/>
                <a:gd name="connsiteX22" fmla="*/ 3032143 w 4218987"/>
                <a:gd name="connsiteY22" fmla="*/ 3043699 h 4174267"/>
                <a:gd name="connsiteX23" fmla="*/ 3090634 w 4218987"/>
                <a:gd name="connsiteY23" fmla="*/ 3097341 h 4174267"/>
                <a:gd name="connsiteX24" fmla="*/ 3210914 w 4218987"/>
                <a:gd name="connsiteY24" fmla="*/ 2966188 h 4174267"/>
                <a:gd name="connsiteX25" fmla="*/ 3156792 w 4218987"/>
                <a:gd name="connsiteY25" fmla="*/ 2916552 h 4174267"/>
                <a:gd name="connsiteX26" fmla="*/ 3222229 w 4218987"/>
                <a:gd name="connsiteY26" fmla="*/ 2767914 h 4174267"/>
                <a:gd name="connsiteX27" fmla="*/ 3089478 w 4218987"/>
                <a:gd name="connsiteY27" fmla="*/ 2320715 h 4174267"/>
                <a:gd name="connsiteX28" fmla="*/ 3090209 w 4218987"/>
                <a:gd name="connsiteY28" fmla="*/ 2319859 h 4174267"/>
                <a:gd name="connsiteX29" fmla="*/ 3085067 w 4218987"/>
                <a:gd name="connsiteY29" fmla="*/ 2316085 h 4174267"/>
                <a:gd name="connsiteX30" fmla="*/ 3083320 w 4218987"/>
                <a:gd name="connsiteY30" fmla="*/ 2314252 h 4174267"/>
                <a:gd name="connsiteX31" fmla="*/ 3083018 w 4218987"/>
                <a:gd name="connsiteY31" fmla="*/ 2314581 h 4174267"/>
                <a:gd name="connsiteX32" fmla="*/ 2744891 w 4218987"/>
                <a:gd name="connsiteY32" fmla="*/ 2227760 h 4174267"/>
                <a:gd name="connsiteX33" fmla="*/ 2538260 w 4218987"/>
                <a:gd name="connsiteY33" fmla="*/ 2349298 h 4174267"/>
                <a:gd name="connsiteX34" fmla="*/ 2299616 w 4218987"/>
                <a:gd name="connsiteY34" fmla="*/ 2130437 h 4174267"/>
                <a:gd name="connsiteX35" fmla="*/ 2313553 w 4218987"/>
                <a:gd name="connsiteY35" fmla="*/ 2124423 h 4174267"/>
                <a:gd name="connsiteX36" fmla="*/ 2487357 w 4218987"/>
                <a:gd name="connsiteY36" fmla="*/ 2170289 h 4174267"/>
                <a:gd name="connsiteX37" fmla="*/ 2660620 w 4218987"/>
                <a:gd name="connsiteY37" fmla="*/ 1998440 h 4174267"/>
                <a:gd name="connsiteX38" fmla="*/ 2247647 w 4218987"/>
                <a:gd name="connsiteY38" fmla="*/ 1889459 h 4174267"/>
                <a:gd name="connsiteX39" fmla="*/ 2110842 w 4218987"/>
                <a:gd name="connsiteY39" fmla="*/ 1957313 h 4174267"/>
                <a:gd name="connsiteX40" fmla="*/ 2055263 w 4218987"/>
                <a:gd name="connsiteY40" fmla="*/ 1906342 h 4174267"/>
                <a:gd name="connsiteX41" fmla="*/ 1934983 w 4218987"/>
                <a:gd name="connsiteY41" fmla="*/ 2037495 h 4174267"/>
                <a:gd name="connsiteX42" fmla="*/ 1094802 w 4218987"/>
                <a:gd name="connsiteY42" fmla="*/ 2380007 h 4174267"/>
                <a:gd name="connsiteX43" fmla="*/ 2274949 w 4218987"/>
                <a:gd name="connsiteY43" fmla="*/ 1102232 h 4174267"/>
                <a:gd name="connsiteX44" fmla="*/ 3845776 w 4218987"/>
                <a:gd name="connsiteY44" fmla="*/ 1391170 h 4174267"/>
                <a:gd name="connsiteX45" fmla="*/ 3464840 w 4218987"/>
                <a:gd name="connsiteY45" fmla="*/ 3315483 h 4174267"/>
                <a:gd name="connsiteX46" fmla="*/ 1459992 w 4218987"/>
                <a:gd name="connsiteY46" fmla="*/ 3842908 h 4174267"/>
                <a:gd name="connsiteX47" fmla="*/ 1457332 w 4218987"/>
                <a:gd name="connsiteY47" fmla="*/ 3838911 h 4174267"/>
                <a:gd name="connsiteX48" fmla="*/ 1094802 w 4218987"/>
                <a:gd name="connsiteY48" fmla="*/ 2380007 h 4174267"/>
                <a:gd name="connsiteX49" fmla="*/ 859948 w 4218987"/>
                <a:gd name="connsiteY49" fmla="*/ 2114210 h 4174267"/>
                <a:gd name="connsiteX50" fmla="*/ 1963134 w 4218987"/>
                <a:gd name="connsiteY50" fmla="*/ 911301 h 4174267"/>
                <a:gd name="connsiteX51" fmla="*/ 2030962 w 4218987"/>
                <a:gd name="connsiteY51" fmla="*/ 908368 h 4174267"/>
                <a:gd name="connsiteX52" fmla="*/ 2172480 w 4218987"/>
                <a:gd name="connsiteY52" fmla="*/ 1038153 h 4174267"/>
                <a:gd name="connsiteX53" fmla="*/ 2175413 w 4218987"/>
                <a:gd name="connsiteY53" fmla="*/ 1105981 h 4174267"/>
                <a:gd name="connsiteX54" fmla="*/ 1072226 w 4218987"/>
                <a:gd name="connsiteY54" fmla="*/ 2308890 h 4174267"/>
                <a:gd name="connsiteX55" fmla="*/ 1004399 w 4218987"/>
                <a:gd name="connsiteY55" fmla="*/ 2311823 h 4174267"/>
                <a:gd name="connsiteX56" fmla="*/ 862881 w 4218987"/>
                <a:gd name="connsiteY56" fmla="*/ 2182037 h 4174267"/>
                <a:gd name="connsiteX57" fmla="*/ 859948 w 4218987"/>
                <a:gd name="connsiteY57" fmla="*/ 2114210 h 4174267"/>
                <a:gd name="connsiteX58" fmla="*/ 624244 w 4218987"/>
                <a:gd name="connsiteY58" fmla="*/ 625682 h 4174267"/>
                <a:gd name="connsiteX59" fmla="*/ 1246221 w 4218987"/>
                <a:gd name="connsiteY59" fmla="*/ 529532 h 4174267"/>
                <a:gd name="connsiteX60" fmla="*/ 1422930 w 4218987"/>
                <a:gd name="connsiteY60" fmla="*/ 27135 h 4174267"/>
                <a:gd name="connsiteX61" fmla="*/ 1860987 w 4218987"/>
                <a:gd name="connsiteY61" fmla="*/ 151784 h 4174267"/>
                <a:gd name="connsiteX62" fmla="*/ 1885804 w 4218987"/>
                <a:gd name="connsiteY62" fmla="*/ 860901 h 4174267"/>
                <a:gd name="connsiteX63" fmla="*/ 846522 w 4218987"/>
                <a:gd name="connsiteY63" fmla="*/ 2022314 h 4174267"/>
                <a:gd name="connsiteX64" fmla="*/ 127757 w 4218987"/>
                <a:gd name="connsiteY64" fmla="*/ 2051285 h 4174267"/>
                <a:gd name="connsiteX65" fmla="*/ 448206 w 4218987"/>
                <a:gd name="connsiteY65" fmla="*/ 1420629 h 4174267"/>
                <a:gd name="connsiteX66" fmla="*/ 624244 w 4218987"/>
                <a:gd name="connsiteY66" fmla="*/ 625682 h 4174267"/>
                <a:gd name="connsiteX0" fmla="*/ 2726972 w 4218987"/>
                <a:gd name="connsiteY0" fmla="*/ 2522365 h 4174267"/>
                <a:gd name="connsiteX1" fmla="*/ 2785542 w 4218987"/>
                <a:gd name="connsiteY1" fmla="*/ 2483486 h 4174267"/>
                <a:gd name="connsiteX2" fmla="*/ 2903529 w 4218987"/>
                <a:gd name="connsiteY2" fmla="*/ 2517639 h 4174267"/>
                <a:gd name="connsiteX3" fmla="*/ 2958558 w 4218987"/>
                <a:gd name="connsiteY3" fmla="*/ 2704966 h 4174267"/>
                <a:gd name="connsiteX4" fmla="*/ 2951347 w 4218987"/>
                <a:gd name="connsiteY4" fmla="*/ 2728139 h 4174267"/>
                <a:gd name="connsiteX5" fmla="*/ 2726972 w 4218987"/>
                <a:gd name="connsiteY5" fmla="*/ 2522365 h 4174267"/>
                <a:gd name="connsiteX6" fmla="*/ 2187259 w 4218987"/>
                <a:gd name="connsiteY6" fmla="*/ 2268857 h 4174267"/>
                <a:gd name="connsiteX7" fmla="*/ 2388933 w 4218987"/>
                <a:gd name="connsiteY7" fmla="*/ 2453813 h 4174267"/>
                <a:gd name="connsiteX8" fmla="*/ 2386834 w 4218987"/>
                <a:gd name="connsiteY8" fmla="*/ 2454344 h 4174267"/>
                <a:gd name="connsiteX9" fmla="*/ 2230026 w 4218987"/>
                <a:gd name="connsiteY9" fmla="*/ 2409328 h 4174267"/>
                <a:gd name="connsiteX10" fmla="*/ 2228909 w 4218987"/>
                <a:gd name="connsiteY10" fmla="*/ 2410653 h 4174267"/>
                <a:gd name="connsiteX11" fmla="*/ 2187259 w 4218987"/>
                <a:gd name="connsiteY11" fmla="*/ 2268857 h 4174267"/>
                <a:gd name="connsiteX12" fmla="*/ 1934983 w 4218987"/>
                <a:gd name="connsiteY12" fmla="*/ 2037495 h 4174267"/>
                <a:gd name="connsiteX13" fmla="*/ 1993087 w 4218987"/>
                <a:gd name="connsiteY13" fmla="*/ 2090782 h 4174267"/>
                <a:gd name="connsiteX14" fmla="*/ 1941766 w 4218987"/>
                <a:gd name="connsiteY14" fmla="*/ 2197747 h 4174267"/>
                <a:gd name="connsiteX15" fmla="*/ 2068585 w 4218987"/>
                <a:gd name="connsiteY15" fmla="*/ 2600627 h 4174267"/>
                <a:gd name="connsiteX16" fmla="*/ 2416619 w 4218987"/>
                <a:gd name="connsiteY16" fmla="*/ 2702905 h 4174267"/>
                <a:gd name="connsiteX17" fmla="*/ 2589184 w 4218987"/>
                <a:gd name="connsiteY17" fmla="*/ 2637462 h 4174267"/>
                <a:gd name="connsiteX18" fmla="*/ 2819784 w 4218987"/>
                <a:gd name="connsiteY18" fmla="*/ 2848945 h 4174267"/>
                <a:gd name="connsiteX19" fmla="*/ 2627084 w 4218987"/>
                <a:gd name="connsiteY19" fmla="*/ 2797944 h 4174267"/>
                <a:gd name="connsiteX20" fmla="*/ 2434618 w 4218987"/>
                <a:gd name="connsiteY20" fmla="*/ 2988840 h 4174267"/>
                <a:gd name="connsiteX21" fmla="*/ 2893365 w 4218987"/>
                <a:gd name="connsiteY21" fmla="*/ 3109900 h 4174267"/>
                <a:gd name="connsiteX22" fmla="*/ 3032143 w 4218987"/>
                <a:gd name="connsiteY22" fmla="*/ 3043699 h 4174267"/>
                <a:gd name="connsiteX23" fmla="*/ 3090634 w 4218987"/>
                <a:gd name="connsiteY23" fmla="*/ 3097341 h 4174267"/>
                <a:gd name="connsiteX24" fmla="*/ 3210914 w 4218987"/>
                <a:gd name="connsiteY24" fmla="*/ 2966188 h 4174267"/>
                <a:gd name="connsiteX25" fmla="*/ 3156792 w 4218987"/>
                <a:gd name="connsiteY25" fmla="*/ 2916552 h 4174267"/>
                <a:gd name="connsiteX26" fmla="*/ 3222229 w 4218987"/>
                <a:gd name="connsiteY26" fmla="*/ 2767914 h 4174267"/>
                <a:gd name="connsiteX27" fmla="*/ 3089478 w 4218987"/>
                <a:gd name="connsiteY27" fmla="*/ 2320715 h 4174267"/>
                <a:gd name="connsiteX28" fmla="*/ 3090209 w 4218987"/>
                <a:gd name="connsiteY28" fmla="*/ 2319859 h 4174267"/>
                <a:gd name="connsiteX29" fmla="*/ 3085067 w 4218987"/>
                <a:gd name="connsiteY29" fmla="*/ 2316085 h 4174267"/>
                <a:gd name="connsiteX30" fmla="*/ 3083320 w 4218987"/>
                <a:gd name="connsiteY30" fmla="*/ 2314252 h 4174267"/>
                <a:gd name="connsiteX31" fmla="*/ 3083018 w 4218987"/>
                <a:gd name="connsiteY31" fmla="*/ 2314581 h 4174267"/>
                <a:gd name="connsiteX32" fmla="*/ 2744891 w 4218987"/>
                <a:gd name="connsiteY32" fmla="*/ 2227760 h 4174267"/>
                <a:gd name="connsiteX33" fmla="*/ 2538260 w 4218987"/>
                <a:gd name="connsiteY33" fmla="*/ 2349298 h 4174267"/>
                <a:gd name="connsiteX34" fmla="*/ 2299616 w 4218987"/>
                <a:gd name="connsiteY34" fmla="*/ 2130437 h 4174267"/>
                <a:gd name="connsiteX35" fmla="*/ 2313553 w 4218987"/>
                <a:gd name="connsiteY35" fmla="*/ 2124423 h 4174267"/>
                <a:gd name="connsiteX36" fmla="*/ 2487357 w 4218987"/>
                <a:gd name="connsiteY36" fmla="*/ 2170289 h 4174267"/>
                <a:gd name="connsiteX37" fmla="*/ 2660620 w 4218987"/>
                <a:gd name="connsiteY37" fmla="*/ 1998440 h 4174267"/>
                <a:gd name="connsiteX38" fmla="*/ 2247647 w 4218987"/>
                <a:gd name="connsiteY38" fmla="*/ 1889459 h 4174267"/>
                <a:gd name="connsiteX39" fmla="*/ 2110842 w 4218987"/>
                <a:gd name="connsiteY39" fmla="*/ 1957313 h 4174267"/>
                <a:gd name="connsiteX40" fmla="*/ 2055263 w 4218987"/>
                <a:gd name="connsiteY40" fmla="*/ 1906342 h 4174267"/>
                <a:gd name="connsiteX41" fmla="*/ 1934983 w 4218987"/>
                <a:gd name="connsiteY41" fmla="*/ 2037495 h 4174267"/>
                <a:gd name="connsiteX42" fmla="*/ 1094802 w 4218987"/>
                <a:gd name="connsiteY42" fmla="*/ 2380007 h 4174267"/>
                <a:gd name="connsiteX43" fmla="*/ 2274949 w 4218987"/>
                <a:gd name="connsiteY43" fmla="*/ 1102232 h 4174267"/>
                <a:gd name="connsiteX44" fmla="*/ 3845776 w 4218987"/>
                <a:gd name="connsiteY44" fmla="*/ 1391170 h 4174267"/>
                <a:gd name="connsiteX45" fmla="*/ 3464840 w 4218987"/>
                <a:gd name="connsiteY45" fmla="*/ 3315483 h 4174267"/>
                <a:gd name="connsiteX46" fmla="*/ 1459992 w 4218987"/>
                <a:gd name="connsiteY46" fmla="*/ 3842908 h 4174267"/>
                <a:gd name="connsiteX47" fmla="*/ 1457332 w 4218987"/>
                <a:gd name="connsiteY47" fmla="*/ 3838911 h 4174267"/>
                <a:gd name="connsiteX48" fmla="*/ 1094802 w 4218987"/>
                <a:gd name="connsiteY48" fmla="*/ 2380007 h 4174267"/>
                <a:gd name="connsiteX49" fmla="*/ 859948 w 4218987"/>
                <a:gd name="connsiteY49" fmla="*/ 2114210 h 4174267"/>
                <a:gd name="connsiteX50" fmla="*/ 1963134 w 4218987"/>
                <a:gd name="connsiteY50" fmla="*/ 911301 h 4174267"/>
                <a:gd name="connsiteX51" fmla="*/ 2030962 w 4218987"/>
                <a:gd name="connsiteY51" fmla="*/ 908368 h 4174267"/>
                <a:gd name="connsiteX52" fmla="*/ 2172480 w 4218987"/>
                <a:gd name="connsiteY52" fmla="*/ 1038153 h 4174267"/>
                <a:gd name="connsiteX53" fmla="*/ 2175413 w 4218987"/>
                <a:gd name="connsiteY53" fmla="*/ 1105981 h 4174267"/>
                <a:gd name="connsiteX54" fmla="*/ 1072226 w 4218987"/>
                <a:gd name="connsiteY54" fmla="*/ 2308890 h 4174267"/>
                <a:gd name="connsiteX55" fmla="*/ 1004399 w 4218987"/>
                <a:gd name="connsiteY55" fmla="*/ 2311823 h 4174267"/>
                <a:gd name="connsiteX56" fmla="*/ 862881 w 4218987"/>
                <a:gd name="connsiteY56" fmla="*/ 2182037 h 4174267"/>
                <a:gd name="connsiteX57" fmla="*/ 859948 w 4218987"/>
                <a:gd name="connsiteY57" fmla="*/ 2114210 h 4174267"/>
                <a:gd name="connsiteX58" fmla="*/ 624244 w 4218987"/>
                <a:gd name="connsiteY58" fmla="*/ 625682 h 4174267"/>
                <a:gd name="connsiteX59" fmla="*/ 1246221 w 4218987"/>
                <a:gd name="connsiteY59" fmla="*/ 529532 h 4174267"/>
                <a:gd name="connsiteX60" fmla="*/ 1422930 w 4218987"/>
                <a:gd name="connsiteY60" fmla="*/ 27135 h 4174267"/>
                <a:gd name="connsiteX61" fmla="*/ 1860987 w 4218987"/>
                <a:gd name="connsiteY61" fmla="*/ 151784 h 4174267"/>
                <a:gd name="connsiteX62" fmla="*/ 1885804 w 4218987"/>
                <a:gd name="connsiteY62" fmla="*/ 860901 h 4174267"/>
                <a:gd name="connsiteX63" fmla="*/ 846522 w 4218987"/>
                <a:gd name="connsiteY63" fmla="*/ 2022314 h 4174267"/>
                <a:gd name="connsiteX64" fmla="*/ 127757 w 4218987"/>
                <a:gd name="connsiteY64" fmla="*/ 2051285 h 4174267"/>
                <a:gd name="connsiteX65" fmla="*/ 448206 w 4218987"/>
                <a:gd name="connsiteY65" fmla="*/ 1420629 h 4174267"/>
                <a:gd name="connsiteX66" fmla="*/ 624244 w 4218987"/>
                <a:gd name="connsiteY66" fmla="*/ 625682 h 4174267"/>
                <a:gd name="connsiteX0" fmla="*/ 2726972 w 4218987"/>
                <a:gd name="connsiteY0" fmla="*/ 2522365 h 4174267"/>
                <a:gd name="connsiteX1" fmla="*/ 2785542 w 4218987"/>
                <a:gd name="connsiteY1" fmla="*/ 2483486 h 4174267"/>
                <a:gd name="connsiteX2" fmla="*/ 2903529 w 4218987"/>
                <a:gd name="connsiteY2" fmla="*/ 2517639 h 4174267"/>
                <a:gd name="connsiteX3" fmla="*/ 2958558 w 4218987"/>
                <a:gd name="connsiteY3" fmla="*/ 2704966 h 4174267"/>
                <a:gd name="connsiteX4" fmla="*/ 2951347 w 4218987"/>
                <a:gd name="connsiteY4" fmla="*/ 2728139 h 4174267"/>
                <a:gd name="connsiteX5" fmla="*/ 2726972 w 4218987"/>
                <a:gd name="connsiteY5" fmla="*/ 2522365 h 4174267"/>
                <a:gd name="connsiteX6" fmla="*/ 2187259 w 4218987"/>
                <a:gd name="connsiteY6" fmla="*/ 2268857 h 4174267"/>
                <a:gd name="connsiteX7" fmla="*/ 2388933 w 4218987"/>
                <a:gd name="connsiteY7" fmla="*/ 2453813 h 4174267"/>
                <a:gd name="connsiteX8" fmla="*/ 2386834 w 4218987"/>
                <a:gd name="connsiteY8" fmla="*/ 2454344 h 4174267"/>
                <a:gd name="connsiteX9" fmla="*/ 2230026 w 4218987"/>
                <a:gd name="connsiteY9" fmla="*/ 2409328 h 4174267"/>
                <a:gd name="connsiteX10" fmla="*/ 2228909 w 4218987"/>
                <a:gd name="connsiteY10" fmla="*/ 2410653 h 4174267"/>
                <a:gd name="connsiteX11" fmla="*/ 2187259 w 4218987"/>
                <a:gd name="connsiteY11" fmla="*/ 2268857 h 4174267"/>
                <a:gd name="connsiteX12" fmla="*/ 1934983 w 4218987"/>
                <a:gd name="connsiteY12" fmla="*/ 2037495 h 4174267"/>
                <a:gd name="connsiteX13" fmla="*/ 1993087 w 4218987"/>
                <a:gd name="connsiteY13" fmla="*/ 2090782 h 4174267"/>
                <a:gd name="connsiteX14" fmla="*/ 1941766 w 4218987"/>
                <a:gd name="connsiteY14" fmla="*/ 2197747 h 4174267"/>
                <a:gd name="connsiteX15" fmla="*/ 2068585 w 4218987"/>
                <a:gd name="connsiteY15" fmla="*/ 2600627 h 4174267"/>
                <a:gd name="connsiteX16" fmla="*/ 2416619 w 4218987"/>
                <a:gd name="connsiteY16" fmla="*/ 2702905 h 4174267"/>
                <a:gd name="connsiteX17" fmla="*/ 2589184 w 4218987"/>
                <a:gd name="connsiteY17" fmla="*/ 2637462 h 4174267"/>
                <a:gd name="connsiteX18" fmla="*/ 2819784 w 4218987"/>
                <a:gd name="connsiteY18" fmla="*/ 2848945 h 4174267"/>
                <a:gd name="connsiteX19" fmla="*/ 2627084 w 4218987"/>
                <a:gd name="connsiteY19" fmla="*/ 2797944 h 4174267"/>
                <a:gd name="connsiteX20" fmla="*/ 2434618 w 4218987"/>
                <a:gd name="connsiteY20" fmla="*/ 2988840 h 4174267"/>
                <a:gd name="connsiteX21" fmla="*/ 2893365 w 4218987"/>
                <a:gd name="connsiteY21" fmla="*/ 3109900 h 4174267"/>
                <a:gd name="connsiteX22" fmla="*/ 3032143 w 4218987"/>
                <a:gd name="connsiteY22" fmla="*/ 3043699 h 4174267"/>
                <a:gd name="connsiteX23" fmla="*/ 3090634 w 4218987"/>
                <a:gd name="connsiteY23" fmla="*/ 3097341 h 4174267"/>
                <a:gd name="connsiteX24" fmla="*/ 3210914 w 4218987"/>
                <a:gd name="connsiteY24" fmla="*/ 2966188 h 4174267"/>
                <a:gd name="connsiteX25" fmla="*/ 3156792 w 4218987"/>
                <a:gd name="connsiteY25" fmla="*/ 2916552 h 4174267"/>
                <a:gd name="connsiteX26" fmla="*/ 3222229 w 4218987"/>
                <a:gd name="connsiteY26" fmla="*/ 2767914 h 4174267"/>
                <a:gd name="connsiteX27" fmla="*/ 3089478 w 4218987"/>
                <a:gd name="connsiteY27" fmla="*/ 2320715 h 4174267"/>
                <a:gd name="connsiteX28" fmla="*/ 3090209 w 4218987"/>
                <a:gd name="connsiteY28" fmla="*/ 2319859 h 4174267"/>
                <a:gd name="connsiteX29" fmla="*/ 3085067 w 4218987"/>
                <a:gd name="connsiteY29" fmla="*/ 2316085 h 4174267"/>
                <a:gd name="connsiteX30" fmla="*/ 3083320 w 4218987"/>
                <a:gd name="connsiteY30" fmla="*/ 2314252 h 4174267"/>
                <a:gd name="connsiteX31" fmla="*/ 3083018 w 4218987"/>
                <a:gd name="connsiteY31" fmla="*/ 2314581 h 4174267"/>
                <a:gd name="connsiteX32" fmla="*/ 2744891 w 4218987"/>
                <a:gd name="connsiteY32" fmla="*/ 2227760 h 4174267"/>
                <a:gd name="connsiteX33" fmla="*/ 2538260 w 4218987"/>
                <a:gd name="connsiteY33" fmla="*/ 2349298 h 4174267"/>
                <a:gd name="connsiteX34" fmla="*/ 2299616 w 4218987"/>
                <a:gd name="connsiteY34" fmla="*/ 2130437 h 4174267"/>
                <a:gd name="connsiteX35" fmla="*/ 2313553 w 4218987"/>
                <a:gd name="connsiteY35" fmla="*/ 2124423 h 4174267"/>
                <a:gd name="connsiteX36" fmla="*/ 2487357 w 4218987"/>
                <a:gd name="connsiteY36" fmla="*/ 2170289 h 4174267"/>
                <a:gd name="connsiteX37" fmla="*/ 2660620 w 4218987"/>
                <a:gd name="connsiteY37" fmla="*/ 1998440 h 4174267"/>
                <a:gd name="connsiteX38" fmla="*/ 2247647 w 4218987"/>
                <a:gd name="connsiteY38" fmla="*/ 1889459 h 4174267"/>
                <a:gd name="connsiteX39" fmla="*/ 2110842 w 4218987"/>
                <a:gd name="connsiteY39" fmla="*/ 1957313 h 4174267"/>
                <a:gd name="connsiteX40" fmla="*/ 2055263 w 4218987"/>
                <a:gd name="connsiteY40" fmla="*/ 1906342 h 4174267"/>
                <a:gd name="connsiteX41" fmla="*/ 1934983 w 4218987"/>
                <a:gd name="connsiteY41" fmla="*/ 2037495 h 4174267"/>
                <a:gd name="connsiteX42" fmla="*/ 1094802 w 4218987"/>
                <a:gd name="connsiteY42" fmla="*/ 2380007 h 4174267"/>
                <a:gd name="connsiteX43" fmla="*/ 2274949 w 4218987"/>
                <a:gd name="connsiteY43" fmla="*/ 1102232 h 4174267"/>
                <a:gd name="connsiteX44" fmla="*/ 3845776 w 4218987"/>
                <a:gd name="connsiteY44" fmla="*/ 1391170 h 4174267"/>
                <a:gd name="connsiteX45" fmla="*/ 3464840 w 4218987"/>
                <a:gd name="connsiteY45" fmla="*/ 3315483 h 4174267"/>
                <a:gd name="connsiteX46" fmla="*/ 1459992 w 4218987"/>
                <a:gd name="connsiteY46" fmla="*/ 3842908 h 4174267"/>
                <a:gd name="connsiteX47" fmla="*/ 1457332 w 4218987"/>
                <a:gd name="connsiteY47" fmla="*/ 3838911 h 4174267"/>
                <a:gd name="connsiteX48" fmla="*/ 1094802 w 4218987"/>
                <a:gd name="connsiteY48" fmla="*/ 2380007 h 4174267"/>
                <a:gd name="connsiteX49" fmla="*/ 859948 w 4218987"/>
                <a:gd name="connsiteY49" fmla="*/ 2114210 h 4174267"/>
                <a:gd name="connsiteX50" fmla="*/ 1963134 w 4218987"/>
                <a:gd name="connsiteY50" fmla="*/ 911301 h 4174267"/>
                <a:gd name="connsiteX51" fmla="*/ 2030962 w 4218987"/>
                <a:gd name="connsiteY51" fmla="*/ 908368 h 4174267"/>
                <a:gd name="connsiteX52" fmla="*/ 2172480 w 4218987"/>
                <a:gd name="connsiteY52" fmla="*/ 1038153 h 4174267"/>
                <a:gd name="connsiteX53" fmla="*/ 2175413 w 4218987"/>
                <a:gd name="connsiteY53" fmla="*/ 1105981 h 4174267"/>
                <a:gd name="connsiteX54" fmla="*/ 1072226 w 4218987"/>
                <a:gd name="connsiteY54" fmla="*/ 2308890 h 4174267"/>
                <a:gd name="connsiteX55" fmla="*/ 1004399 w 4218987"/>
                <a:gd name="connsiteY55" fmla="*/ 2311823 h 4174267"/>
                <a:gd name="connsiteX56" fmla="*/ 862881 w 4218987"/>
                <a:gd name="connsiteY56" fmla="*/ 2182037 h 4174267"/>
                <a:gd name="connsiteX57" fmla="*/ 859948 w 4218987"/>
                <a:gd name="connsiteY57" fmla="*/ 2114210 h 4174267"/>
                <a:gd name="connsiteX58" fmla="*/ 624244 w 4218987"/>
                <a:gd name="connsiteY58" fmla="*/ 625682 h 4174267"/>
                <a:gd name="connsiteX59" fmla="*/ 1246221 w 4218987"/>
                <a:gd name="connsiteY59" fmla="*/ 529532 h 4174267"/>
                <a:gd name="connsiteX60" fmla="*/ 1422930 w 4218987"/>
                <a:gd name="connsiteY60" fmla="*/ 27135 h 4174267"/>
                <a:gd name="connsiteX61" fmla="*/ 1860987 w 4218987"/>
                <a:gd name="connsiteY61" fmla="*/ 151784 h 4174267"/>
                <a:gd name="connsiteX62" fmla="*/ 1885804 w 4218987"/>
                <a:gd name="connsiteY62" fmla="*/ 860901 h 4174267"/>
                <a:gd name="connsiteX63" fmla="*/ 846522 w 4218987"/>
                <a:gd name="connsiteY63" fmla="*/ 2022314 h 4174267"/>
                <a:gd name="connsiteX64" fmla="*/ 127757 w 4218987"/>
                <a:gd name="connsiteY64" fmla="*/ 2051285 h 4174267"/>
                <a:gd name="connsiteX65" fmla="*/ 448206 w 4218987"/>
                <a:gd name="connsiteY65" fmla="*/ 1420629 h 4174267"/>
                <a:gd name="connsiteX66" fmla="*/ 624244 w 4218987"/>
                <a:gd name="connsiteY66" fmla="*/ 625682 h 4174267"/>
                <a:gd name="connsiteX0" fmla="*/ 2726972 w 4218987"/>
                <a:gd name="connsiteY0" fmla="*/ 2498676 h 4150578"/>
                <a:gd name="connsiteX1" fmla="*/ 2785542 w 4218987"/>
                <a:gd name="connsiteY1" fmla="*/ 2459797 h 4150578"/>
                <a:gd name="connsiteX2" fmla="*/ 2903529 w 4218987"/>
                <a:gd name="connsiteY2" fmla="*/ 2493950 h 4150578"/>
                <a:gd name="connsiteX3" fmla="*/ 2958558 w 4218987"/>
                <a:gd name="connsiteY3" fmla="*/ 2681277 h 4150578"/>
                <a:gd name="connsiteX4" fmla="*/ 2951347 w 4218987"/>
                <a:gd name="connsiteY4" fmla="*/ 2704450 h 4150578"/>
                <a:gd name="connsiteX5" fmla="*/ 2726972 w 4218987"/>
                <a:gd name="connsiteY5" fmla="*/ 2498676 h 4150578"/>
                <a:gd name="connsiteX6" fmla="*/ 2187259 w 4218987"/>
                <a:gd name="connsiteY6" fmla="*/ 2245168 h 4150578"/>
                <a:gd name="connsiteX7" fmla="*/ 2388933 w 4218987"/>
                <a:gd name="connsiteY7" fmla="*/ 2430124 h 4150578"/>
                <a:gd name="connsiteX8" fmla="*/ 2386834 w 4218987"/>
                <a:gd name="connsiteY8" fmla="*/ 2430655 h 4150578"/>
                <a:gd name="connsiteX9" fmla="*/ 2230026 w 4218987"/>
                <a:gd name="connsiteY9" fmla="*/ 2385639 h 4150578"/>
                <a:gd name="connsiteX10" fmla="*/ 2228909 w 4218987"/>
                <a:gd name="connsiteY10" fmla="*/ 2386964 h 4150578"/>
                <a:gd name="connsiteX11" fmla="*/ 2187259 w 4218987"/>
                <a:gd name="connsiteY11" fmla="*/ 2245168 h 4150578"/>
                <a:gd name="connsiteX12" fmla="*/ 1934983 w 4218987"/>
                <a:gd name="connsiteY12" fmla="*/ 2013806 h 4150578"/>
                <a:gd name="connsiteX13" fmla="*/ 1993087 w 4218987"/>
                <a:gd name="connsiteY13" fmla="*/ 2067093 h 4150578"/>
                <a:gd name="connsiteX14" fmla="*/ 1941766 w 4218987"/>
                <a:gd name="connsiteY14" fmla="*/ 2174058 h 4150578"/>
                <a:gd name="connsiteX15" fmla="*/ 2068585 w 4218987"/>
                <a:gd name="connsiteY15" fmla="*/ 2576938 h 4150578"/>
                <a:gd name="connsiteX16" fmla="*/ 2416619 w 4218987"/>
                <a:gd name="connsiteY16" fmla="*/ 2679216 h 4150578"/>
                <a:gd name="connsiteX17" fmla="*/ 2589184 w 4218987"/>
                <a:gd name="connsiteY17" fmla="*/ 2613773 h 4150578"/>
                <a:gd name="connsiteX18" fmla="*/ 2819784 w 4218987"/>
                <a:gd name="connsiteY18" fmla="*/ 2825256 h 4150578"/>
                <a:gd name="connsiteX19" fmla="*/ 2627084 w 4218987"/>
                <a:gd name="connsiteY19" fmla="*/ 2774255 h 4150578"/>
                <a:gd name="connsiteX20" fmla="*/ 2434618 w 4218987"/>
                <a:gd name="connsiteY20" fmla="*/ 2965151 h 4150578"/>
                <a:gd name="connsiteX21" fmla="*/ 2893365 w 4218987"/>
                <a:gd name="connsiteY21" fmla="*/ 3086211 h 4150578"/>
                <a:gd name="connsiteX22" fmla="*/ 3032143 w 4218987"/>
                <a:gd name="connsiteY22" fmla="*/ 3020010 h 4150578"/>
                <a:gd name="connsiteX23" fmla="*/ 3090634 w 4218987"/>
                <a:gd name="connsiteY23" fmla="*/ 3073652 h 4150578"/>
                <a:gd name="connsiteX24" fmla="*/ 3210914 w 4218987"/>
                <a:gd name="connsiteY24" fmla="*/ 2942499 h 4150578"/>
                <a:gd name="connsiteX25" fmla="*/ 3156792 w 4218987"/>
                <a:gd name="connsiteY25" fmla="*/ 2892863 h 4150578"/>
                <a:gd name="connsiteX26" fmla="*/ 3222229 w 4218987"/>
                <a:gd name="connsiteY26" fmla="*/ 2744225 h 4150578"/>
                <a:gd name="connsiteX27" fmla="*/ 3089478 w 4218987"/>
                <a:gd name="connsiteY27" fmla="*/ 2297026 h 4150578"/>
                <a:gd name="connsiteX28" fmla="*/ 3090209 w 4218987"/>
                <a:gd name="connsiteY28" fmla="*/ 2296170 h 4150578"/>
                <a:gd name="connsiteX29" fmla="*/ 3085067 w 4218987"/>
                <a:gd name="connsiteY29" fmla="*/ 2292396 h 4150578"/>
                <a:gd name="connsiteX30" fmla="*/ 3083320 w 4218987"/>
                <a:gd name="connsiteY30" fmla="*/ 2290563 h 4150578"/>
                <a:gd name="connsiteX31" fmla="*/ 3083018 w 4218987"/>
                <a:gd name="connsiteY31" fmla="*/ 2290892 h 4150578"/>
                <a:gd name="connsiteX32" fmla="*/ 2744891 w 4218987"/>
                <a:gd name="connsiteY32" fmla="*/ 2204071 h 4150578"/>
                <a:gd name="connsiteX33" fmla="*/ 2538260 w 4218987"/>
                <a:gd name="connsiteY33" fmla="*/ 2325609 h 4150578"/>
                <a:gd name="connsiteX34" fmla="*/ 2299616 w 4218987"/>
                <a:gd name="connsiteY34" fmla="*/ 2106748 h 4150578"/>
                <a:gd name="connsiteX35" fmla="*/ 2313553 w 4218987"/>
                <a:gd name="connsiteY35" fmla="*/ 2100734 h 4150578"/>
                <a:gd name="connsiteX36" fmla="*/ 2487357 w 4218987"/>
                <a:gd name="connsiteY36" fmla="*/ 2146600 h 4150578"/>
                <a:gd name="connsiteX37" fmla="*/ 2660620 w 4218987"/>
                <a:gd name="connsiteY37" fmla="*/ 1974751 h 4150578"/>
                <a:gd name="connsiteX38" fmla="*/ 2247647 w 4218987"/>
                <a:gd name="connsiteY38" fmla="*/ 1865770 h 4150578"/>
                <a:gd name="connsiteX39" fmla="*/ 2110842 w 4218987"/>
                <a:gd name="connsiteY39" fmla="*/ 1933624 h 4150578"/>
                <a:gd name="connsiteX40" fmla="*/ 2055263 w 4218987"/>
                <a:gd name="connsiteY40" fmla="*/ 1882653 h 4150578"/>
                <a:gd name="connsiteX41" fmla="*/ 1934983 w 4218987"/>
                <a:gd name="connsiteY41" fmla="*/ 2013806 h 4150578"/>
                <a:gd name="connsiteX42" fmla="*/ 1094802 w 4218987"/>
                <a:gd name="connsiteY42" fmla="*/ 2356318 h 4150578"/>
                <a:gd name="connsiteX43" fmla="*/ 2274949 w 4218987"/>
                <a:gd name="connsiteY43" fmla="*/ 1078543 h 4150578"/>
                <a:gd name="connsiteX44" fmla="*/ 3845776 w 4218987"/>
                <a:gd name="connsiteY44" fmla="*/ 1367481 h 4150578"/>
                <a:gd name="connsiteX45" fmla="*/ 3464840 w 4218987"/>
                <a:gd name="connsiteY45" fmla="*/ 3291794 h 4150578"/>
                <a:gd name="connsiteX46" fmla="*/ 1459992 w 4218987"/>
                <a:gd name="connsiteY46" fmla="*/ 3819219 h 4150578"/>
                <a:gd name="connsiteX47" fmla="*/ 1457332 w 4218987"/>
                <a:gd name="connsiteY47" fmla="*/ 3815222 h 4150578"/>
                <a:gd name="connsiteX48" fmla="*/ 1094802 w 4218987"/>
                <a:gd name="connsiteY48" fmla="*/ 2356318 h 4150578"/>
                <a:gd name="connsiteX49" fmla="*/ 859948 w 4218987"/>
                <a:gd name="connsiteY49" fmla="*/ 2090521 h 4150578"/>
                <a:gd name="connsiteX50" fmla="*/ 1963134 w 4218987"/>
                <a:gd name="connsiteY50" fmla="*/ 887612 h 4150578"/>
                <a:gd name="connsiteX51" fmla="*/ 2030962 w 4218987"/>
                <a:gd name="connsiteY51" fmla="*/ 884679 h 4150578"/>
                <a:gd name="connsiteX52" fmla="*/ 2172480 w 4218987"/>
                <a:gd name="connsiteY52" fmla="*/ 1014464 h 4150578"/>
                <a:gd name="connsiteX53" fmla="*/ 2175413 w 4218987"/>
                <a:gd name="connsiteY53" fmla="*/ 1082292 h 4150578"/>
                <a:gd name="connsiteX54" fmla="*/ 1072226 w 4218987"/>
                <a:gd name="connsiteY54" fmla="*/ 2285201 h 4150578"/>
                <a:gd name="connsiteX55" fmla="*/ 1004399 w 4218987"/>
                <a:gd name="connsiteY55" fmla="*/ 2288134 h 4150578"/>
                <a:gd name="connsiteX56" fmla="*/ 862881 w 4218987"/>
                <a:gd name="connsiteY56" fmla="*/ 2158348 h 4150578"/>
                <a:gd name="connsiteX57" fmla="*/ 859948 w 4218987"/>
                <a:gd name="connsiteY57" fmla="*/ 2090521 h 4150578"/>
                <a:gd name="connsiteX58" fmla="*/ 624244 w 4218987"/>
                <a:gd name="connsiteY58" fmla="*/ 601993 h 4150578"/>
                <a:gd name="connsiteX59" fmla="*/ 1246221 w 4218987"/>
                <a:gd name="connsiteY59" fmla="*/ 505843 h 4150578"/>
                <a:gd name="connsiteX60" fmla="*/ 1422930 w 4218987"/>
                <a:gd name="connsiteY60" fmla="*/ 3446 h 4150578"/>
                <a:gd name="connsiteX61" fmla="*/ 1885804 w 4218987"/>
                <a:gd name="connsiteY61" fmla="*/ 837212 h 4150578"/>
                <a:gd name="connsiteX62" fmla="*/ 846522 w 4218987"/>
                <a:gd name="connsiteY62" fmla="*/ 1998625 h 4150578"/>
                <a:gd name="connsiteX63" fmla="*/ 127757 w 4218987"/>
                <a:gd name="connsiteY63" fmla="*/ 2027596 h 4150578"/>
                <a:gd name="connsiteX64" fmla="*/ 448206 w 4218987"/>
                <a:gd name="connsiteY64" fmla="*/ 1396940 h 4150578"/>
                <a:gd name="connsiteX65" fmla="*/ 624244 w 4218987"/>
                <a:gd name="connsiteY65" fmla="*/ 601993 h 4150578"/>
                <a:gd name="connsiteX0" fmla="*/ 2726972 w 4218987"/>
                <a:gd name="connsiteY0" fmla="*/ 2657094 h 4308996"/>
                <a:gd name="connsiteX1" fmla="*/ 2785542 w 4218987"/>
                <a:gd name="connsiteY1" fmla="*/ 2618215 h 4308996"/>
                <a:gd name="connsiteX2" fmla="*/ 2903529 w 4218987"/>
                <a:gd name="connsiteY2" fmla="*/ 2652368 h 4308996"/>
                <a:gd name="connsiteX3" fmla="*/ 2958558 w 4218987"/>
                <a:gd name="connsiteY3" fmla="*/ 2839695 h 4308996"/>
                <a:gd name="connsiteX4" fmla="*/ 2951347 w 4218987"/>
                <a:gd name="connsiteY4" fmla="*/ 2862868 h 4308996"/>
                <a:gd name="connsiteX5" fmla="*/ 2726972 w 4218987"/>
                <a:gd name="connsiteY5" fmla="*/ 2657094 h 4308996"/>
                <a:gd name="connsiteX6" fmla="*/ 2187259 w 4218987"/>
                <a:gd name="connsiteY6" fmla="*/ 2403586 h 4308996"/>
                <a:gd name="connsiteX7" fmla="*/ 2388933 w 4218987"/>
                <a:gd name="connsiteY7" fmla="*/ 2588542 h 4308996"/>
                <a:gd name="connsiteX8" fmla="*/ 2386834 w 4218987"/>
                <a:gd name="connsiteY8" fmla="*/ 2589073 h 4308996"/>
                <a:gd name="connsiteX9" fmla="*/ 2230026 w 4218987"/>
                <a:gd name="connsiteY9" fmla="*/ 2544057 h 4308996"/>
                <a:gd name="connsiteX10" fmla="*/ 2228909 w 4218987"/>
                <a:gd name="connsiteY10" fmla="*/ 2545382 h 4308996"/>
                <a:gd name="connsiteX11" fmla="*/ 2187259 w 4218987"/>
                <a:gd name="connsiteY11" fmla="*/ 2403586 h 4308996"/>
                <a:gd name="connsiteX12" fmla="*/ 1934983 w 4218987"/>
                <a:gd name="connsiteY12" fmla="*/ 2172224 h 4308996"/>
                <a:gd name="connsiteX13" fmla="*/ 1993087 w 4218987"/>
                <a:gd name="connsiteY13" fmla="*/ 2225511 h 4308996"/>
                <a:gd name="connsiteX14" fmla="*/ 1941766 w 4218987"/>
                <a:gd name="connsiteY14" fmla="*/ 2332476 h 4308996"/>
                <a:gd name="connsiteX15" fmla="*/ 2068585 w 4218987"/>
                <a:gd name="connsiteY15" fmla="*/ 2735356 h 4308996"/>
                <a:gd name="connsiteX16" fmla="*/ 2416619 w 4218987"/>
                <a:gd name="connsiteY16" fmla="*/ 2837634 h 4308996"/>
                <a:gd name="connsiteX17" fmla="*/ 2589184 w 4218987"/>
                <a:gd name="connsiteY17" fmla="*/ 2772191 h 4308996"/>
                <a:gd name="connsiteX18" fmla="*/ 2819784 w 4218987"/>
                <a:gd name="connsiteY18" fmla="*/ 2983674 h 4308996"/>
                <a:gd name="connsiteX19" fmla="*/ 2627084 w 4218987"/>
                <a:gd name="connsiteY19" fmla="*/ 2932673 h 4308996"/>
                <a:gd name="connsiteX20" fmla="*/ 2434618 w 4218987"/>
                <a:gd name="connsiteY20" fmla="*/ 3123569 h 4308996"/>
                <a:gd name="connsiteX21" fmla="*/ 2893365 w 4218987"/>
                <a:gd name="connsiteY21" fmla="*/ 3244629 h 4308996"/>
                <a:gd name="connsiteX22" fmla="*/ 3032143 w 4218987"/>
                <a:gd name="connsiteY22" fmla="*/ 3178428 h 4308996"/>
                <a:gd name="connsiteX23" fmla="*/ 3090634 w 4218987"/>
                <a:gd name="connsiteY23" fmla="*/ 3232070 h 4308996"/>
                <a:gd name="connsiteX24" fmla="*/ 3210914 w 4218987"/>
                <a:gd name="connsiteY24" fmla="*/ 3100917 h 4308996"/>
                <a:gd name="connsiteX25" fmla="*/ 3156792 w 4218987"/>
                <a:gd name="connsiteY25" fmla="*/ 3051281 h 4308996"/>
                <a:gd name="connsiteX26" fmla="*/ 3222229 w 4218987"/>
                <a:gd name="connsiteY26" fmla="*/ 2902643 h 4308996"/>
                <a:gd name="connsiteX27" fmla="*/ 3089478 w 4218987"/>
                <a:gd name="connsiteY27" fmla="*/ 2455444 h 4308996"/>
                <a:gd name="connsiteX28" fmla="*/ 3090209 w 4218987"/>
                <a:gd name="connsiteY28" fmla="*/ 2454588 h 4308996"/>
                <a:gd name="connsiteX29" fmla="*/ 3085067 w 4218987"/>
                <a:gd name="connsiteY29" fmla="*/ 2450814 h 4308996"/>
                <a:gd name="connsiteX30" fmla="*/ 3083320 w 4218987"/>
                <a:gd name="connsiteY30" fmla="*/ 2448981 h 4308996"/>
                <a:gd name="connsiteX31" fmla="*/ 3083018 w 4218987"/>
                <a:gd name="connsiteY31" fmla="*/ 2449310 h 4308996"/>
                <a:gd name="connsiteX32" fmla="*/ 2744891 w 4218987"/>
                <a:gd name="connsiteY32" fmla="*/ 2362489 h 4308996"/>
                <a:gd name="connsiteX33" fmla="*/ 2538260 w 4218987"/>
                <a:gd name="connsiteY33" fmla="*/ 2484027 h 4308996"/>
                <a:gd name="connsiteX34" fmla="*/ 2299616 w 4218987"/>
                <a:gd name="connsiteY34" fmla="*/ 2265166 h 4308996"/>
                <a:gd name="connsiteX35" fmla="*/ 2313553 w 4218987"/>
                <a:gd name="connsiteY35" fmla="*/ 2259152 h 4308996"/>
                <a:gd name="connsiteX36" fmla="*/ 2487357 w 4218987"/>
                <a:gd name="connsiteY36" fmla="*/ 2305018 h 4308996"/>
                <a:gd name="connsiteX37" fmla="*/ 2660620 w 4218987"/>
                <a:gd name="connsiteY37" fmla="*/ 2133169 h 4308996"/>
                <a:gd name="connsiteX38" fmla="*/ 2247647 w 4218987"/>
                <a:gd name="connsiteY38" fmla="*/ 2024188 h 4308996"/>
                <a:gd name="connsiteX39" fmla="*/ 2110842 w 4218987"/>
                <a:gd name="connsiteY39" fmla="*/ 2092042 h 4308996"/>
                <a:gd name="connsiteX40" fmla="*/ 2055263 w 4218987"/>
                <a:gd name="connsiteY40" fmla="*/ 2041071 h 4308996"/>
                <a:gd name="connsiteX41" fmla="*/ 1934983 w 4218987"/>
                <a:gd name="connsiteY41" fmla="*/ 2172224 h 4308996"/>
                <a:gd name="connsiteX42" fmla="*/ 1094802 w 4218987"/>
                <a:gd name="connsiteY42" fmla="*/ 2514736 h 4308996"/>
                <a:gd name="connsiteX43" fmla="*/ 2274949 w 4218987"/>
                <a:gd name="connsiteY43" fmla="*/ 1236961 h 4308996"/>
                <a:gd name="connsiteX44" fmla="*/ 3845776 w 4218987"/>
                <a:gd name="connsiteY44" fmla="*/ 1525899 h 4308996"/>
                <a:gd name="connsiteX45" fmla="*/ 3464840 w 4218987"/>
                <a:gd name="connsiteY45" fmla="*/ 3450212 h 4308996"/>
                <a:gd name="connsiteX46" fmla="*/ 1459992 w 4218987"/>
                <a:gd name="connsiteY46" fmla="*/ 3977637 h 4308996"/>
                <a:gd name="connsiteX47" fmla="*/ 1457332 w 4218987"/>
                <a:gd name="connsiteY47" fmla="*/ 3973640 h 4308996"/>
                <a:gd name="connsiteX48" fmla="*/ 1094802 w 4218987"/>
                <a:gd name="connsiteY48" fmla="*/ 2514736 h 4308996"/>
                <a:gd name="connsiteX49" fmla="*/ 859948 w 4218987"/>
                <a:gd name="connsiteY49" fmla="*/ 2248939 h 4308996"/>
                <a:gd name="connsiteX50" fmla="*/ 1963134 w 4218987"/>
                <a:gd name="connsiteY50" fmla="*/ 1046030 h 4308996"/>
                <a:gd name="connsiteX51" fmla="*/ 2030962 w 4218987"/>
                <a:gd name="connsiteY51" fmla="*/ 1043097 h 4308996"/>
                <a:gd name="connsiteX52" fmla="*/ 2172480 w 4218987"/>
                <a:gd name="connsiteY52" fmla="*/ 1172882 h 4308996"/>
                <a:gd name="connsiteX53" fmla="*/ 2175413 w 4218987"/>
                <a:gd name="connsiteY53" fmla="*/ 1240710 h 4308996"/>
                <a:gd name="connsiteX54" fmla="*/ 1072226 w 4218987"/>
                <a:gd name="connsiteY54" fmla="*/ 2443619 h 4308996"/>
                <a:gd name="connsiteX55" fmla="*/ 1004399 w 4218987"/>
                <a:gd name="connsiteY55" fmla="*/ 2446552 h 4308996"/>
                <a:gd name="connsiteX56" fmla="*/ 862881 w 4218987"/>
                <a:gd name="connsiteY56" fmla="*/ 2316766 h 4308996"/>
                <a:gd name="connsiteX57" fmla="*/ 859948 w 4218987"/>
                <a:gd name="connsiteY57" fmla="*/ 2248939 h 4308996"/>
                <a:gd name="connsiteX58" fmla="*/ 624244 w 4218987"/>
                <a:gd name="connsiteY58" fmla="*/ 760411 h 4308996"/>
                <a:gd name="connsiteX59" fmla="*/ 1246221 w 4218987"/>
                <a:gd name="connsiteY59" fmla="*/ 664261 h 4308996"/>
                <a:gd name="connsiteX60" fmla="*/ 1422930 w 4218987"/>
                <a:gd name="connsiteY60" fmla="*/ 161864 h 4308996"/>
                <a:gd name="connsiteX61" fmla="*/ 1885804 w 4218987"/>
                <a:gd name="connsiteY61" fmla="*/ 995630 h 4308996"/>
                <a:gd name="connsiteX62" fmla="*/ 846522 w 4218987"/>
                <a:gd name="connsiteY62" fmla="*/ 2157043 h 4308996"/>
                <a:gd name="connsiteX63" fmla="*/ 127757 w 4218987"/>
                <a:gd name="connsiteY63" fmla="*/ 2186014 h 4308996"/>
                <a:gd name="connsiteX64" fmla="*/ 448206 w 4218987"/>
                <a:gd name="connsiteY64" fmla="*/ 1555358 h 4308996"/>
                <a:gd name="connsiteX65" fmla="*/ 624244 w 4218987"/>
                <a:gd name="connsiteY65" fmla="*/ 760411 h 4308996"/>
                <a:gd name="connsiteX0" fmla="*/ 2726972 w 4218987"/>
                <a:gd name="connsiteY0" fmla="*/ 2714720 h 4366622"/>
                <a:gd name="connsiteX1" fmla="*/ 2785542 w 4218987"/>
                <a:gd name="connsiteY1" fmla="*/ 2675841 h 4366622"/>
                <a:gd name="connsiteX2" fmla="*/ 2903529 w 4218987"/>
                <a:gd name="connsiteY2" fmla="*/ 2709994 h 4366622"/>
                <a:gd name="connsiteX3" fmla="*/ 2958558 w 4218987"/>
                <a:gd name="connsiteY3" fmla="*/ 2897321 h 4366622"/>
                <a:gd name="connsiteX4" fmla="*/ 2951347 w 4218987"/>
                <a:gd name="connsiteY4" fmla="*/ 2920494 h 4366622"/>
                <a:gd name="connsiteX5" fmla="*/ 2726972 w 4218987"/>
                <a:gd name="connsiteY5" fmla="*/ 2714720 h 4366622"/>
                <a:gd name="connsiteX6" fmla="*/ 2187259 w 4218987"/>
                <a:gd name="connsiteY6" fmla="*/ 2461212 h 4366622"/>
                <a:gd name="connsiteX7" fmla="*/ 2388933 w 4218987"/>
                <a:gd name="connsiteY7" fmla="*/ 2646168 h 4366622"/>
                <a:gd name="connsiteX8" fmla="*/ 2386834 w 4218987"/>
                <a:gd name="connsiteY8" fmla="*/ 2646699 h 4366622"/>
                <a:gd name="connsiteX9" fmla="*/ 2230026 w 4218987"/>
                <a:gd name="connsiteY9" fmla="*/ 2601683 h 4366622"/>
                <a:gd name="connsiteX10" fmla="*/ 2228909 w 4218987"/>
                <a:gd name="connsiteY10" fmla="*/ 2603008 h 4366622"/>
                <a:gd name="connsiteX11" fmla="*/ 2187259 w 4218987"/>
                <a:gd name="connsiteY11" fmla="*/ 2461212 h 4366622"/>
                <a:gd name="connsiteX12" fmla="*/ 1934983 w 4218987"/>
                <a:gd name="connsiteY12" fmla="*/ 2229850 h 4366622"/>
                <a:gd name="connsiteX13" fmla="*/ 1993087 w 4218987"/>
                <a:gd name="connsiteY13" fmla="*/ 2283137 h 4366622"/>
                <a:gd name="connsiteX14" fmla="*/ 1941766 w 4218987"/>
                <a:gd name="connsiteY14" fmla="*/ 2390102 h 4366622"/>
                <a:gd name="connsiteX15" fmla="*/ 2068585 w 4218987"/>
                <a:gd name="connsiteY15" fmla="*/ 2792982 h 4366622"/>
                <a:gd name="connsiteX16" fmla="*/ 2416619 w 4218987"/>
                <a:gd name="connsiteY16" fmla="*/ 2895260 h 4366622"/>
                <a:gd name="connsiteX17" fmla="*/ 2589184 w 4218987"/>
                <a:gd name="connsiteY17" fmla="*/ 2829817 h 4366622"/>
                <a:gd name="connsiteX18" fmla="*/ 2819784 w 4218987"/>
                <a:gd name="connsiteY18" fmla="*/ 3041300 h 4366622"/>
                <a:gd name="connsiteX19" fmla="*/ 2627084 w 4218987"/>
                <a:gd name="connsiteY19" fmla="*/ 2990299 h 4366622"/>
                <a:gd name="connsiteX20" fmla="*/ 2434618 w 4218987"/>
                <a:gd name="connsiteY20" fmla="*/ 3181195 h 4366622"/>
                <a:gd name="connsiteX21" fmla="*/ 2893365 w 4218987"/>
                <a:gd name="connsiteY21" fmla="*/ 3302255 h 4366622"/>
                <a:gd name="connsiteX22" fmla="*/ 3032143 w 4218987"/>
                <a:gd name="connsiteY22" fmla="*/ 3236054 h 4366622"/>
                <a:gd name="connsiteX23" fmla="*/ 3090634 w 4218987"/>
                <a:gd name="connsiteY23" fmla="*/ 3289696 h 4366622"/>
                <a:gd name="connsiteX24" fmla="*/ 3210914 w 4218987"/>
                <a:gd name="connsiteY24" fmla="*/ 3158543 h 4366622"/>
                <a:gd name="connsiteX25" fmla="*/ 3156792 w 4218987"/>
                <a:gd name="connsiteY25" fmla="*/ 3108907 h 4366622"/>
                <a:gd name="connsiteX26" fmla="*/ 3222229 w 4218987"/>
                <a:gd name="connsiteY26" fmla="*/ 2960269 h 4366622"/>
                <a:gd name="connsiteX27" fmla="*/ 3089478 w 4218987"/>
                <a:gd name="connsiteY27" fmla="*/ 2513070 h 4366622"/>
                <a:gd name="connsiteX28" fmla="*/ 3090209 w 4218987"/>
                <a:gd name="connsiteY28" fmla="*/ 2512214 h 4366622"/>
                <a:gd name="connsiteX29" fmla="*/ 3085067 w 4218987"/>
                <a:gd name="connsiteY29" fmla="*/ 2508440 h 4366622"/>
                <a:gd name="connsiteX30" fmla="*/ 3083320 w 4218987"/>
                <a:gd name="connsiteY30" fmla="*/ 2506607 h 4366622"/>
                <a:gd name="connsiteX31" fmla="*/ 3083018 w 4218987"/>
                <a:gd name="connsiteY31" fmla="*/ 2506936 h 4366622"/>
                <a:gd name="connsiteX32" fmla="*/ 2744891 w 4218987"/>
                <a:gd name="connsiteY32" fmla="*/ 2420115 h 4366622"/>
                <a:gd name="connsiteX33" fmla="*/ 2538260 w 4218987"/>
                <a:gd name="connsiteY33" fmla="*/ 2541653 h 4366622"/>
                <a:gd name="connsiteX34" fmla="*/ 2299616 w 4218987"/>
                <a:gd name="connsiteY34" fmla="*/ 2322792 h 4366622"/>
                <a:gd name="connsiteX35" fmla="*/ 2313553 w 4218987"/>
                <a:gd name="connsiteY35" fmla="*/ 2316778 h 4366622"/>
                <a:gd name="connsiteX36" fmla="*/ 2487357 w 4218987"/>
                <a:gd name="connsiteY36" fmla="*/ 2362644 h 4366622"/>
                <a:gd name="connsiteX37" fmla="*/ 2660620 w 4218987"/>
                <a:gd name="connsiteY37" fmla="*/ 2190795 h 4366622"/>
                <a:gd name="connsiteX38" fmla="*/ 2247647 w 4218987"/>
                <a:gd name="connsiteY38" fmla="*/ 2081814 h 4366622"/>
                <a:gd name="connsiteX39" fmla="*/ 2110842 w 4218987"/>
                <a:gd name="connsiteY39" fmla="*/ 2149668 h 4366622"/>
                <a:gd name="connsiteX40" fmla="*/ 2055263 w 4218987"/>
                <a:gd name="connsiteY40" fmla="*/ 2098697 h 4366622"/>
                <a:gd name="connsiteX41" fmla="*/ 1934983 w 4218987"/>
                <a:gd name="connsiteY41" fmla="*/ 2229850 h 4366622"/>
                <a:gd name="connsiteX42" fmla="*/ 1094802 w 4218987"/>
                <a:gd name="connsiteY42" fmla="*/ 2572362 h 4366622"/>
                <a:gd name="connsiteX43" fmla="*/ 2274949 w 4218987"/>
                <a:gd name="connsiteY43" fmla="*/ 1294587 h 4366622"/>
                <a:gd name="connsiteX44" fmla="*/ 3845776 w 4218987"/>
                <a:gd name="connsiteY44" fmla="*/ 1583525 h 4366622"/>
                <a:gd name="connsiteX45" fmla="*/ 3464840 w 4218987"/>
                <a:gd name="connsiteY45" fmla="*/ 3507838 h 4366622"/>
                <a:gd name="connsiteX46" fmla="*/ 1459992 w 4218987"/>
                <a:gd name="connsiteY46" fmla="*/ 4035263 h 4366622"/>
                <a:gd name="connsiteX47" fmla="*/ 1457332 w 4218987"/>
                <a:gd name="connsiteY47" fmla="*/ 4031266 h 4366622"/>
                <a:gd name="connsiteX48" fmla="*/ 1094802 w 4218987"/>
                <a:gd name="connsiteY48" fmla="*/ 2572362 h 4366622"/>
                <a:gd name="connsiteX49" fmla="*/ 859948 w 4218987"/>
                <a:gd name="connsiteY49" fmla="*/ 2306565 h 4366622"/>
                <a:gd name="connsiteX50" fmla="*/ 1963134 w 4218987"/>
                <a:gd name="connsiteY50" fmla="*/ 1103656 h 4366622"/>
                <a:gd name="connsiteX51" fmla="*/ 2030962 w 4218987"/>
                <a:gd name="connsiteY51" fmla="*/ 1100723 h 4366622"/>
                <a:gd name="connsiteX52" fmla="*/ 2172480 w 4218987"/>
                <a:gd name="connsiteY52" fmla="*/ 1230508 h 4366622"/>
                <a:gd name="connsiteX53" fmla="*/ 2175413 w 4218987"/>
                <a:gd name="connsiteY53" fmla="*/ 1298336 h 4366622"/>
                <a:gd name="connsiteX54" fmla="*/ 1072226 w 4218987"/>
                <a:gd name="connsiteY54" fmla="*/ 2501245 h 4366622"/>
                <a:gd name="connsiteX55" fmla="*/ 1004399 w 4218987"/>
                <a:gd name="connsiteY55" fmla="*/ 2504178 h 4366622"/>
                <a:gd name="connsiteX56" fmla="*/ 862881 w 4218987"/>
                <a:gd name="connsiteY56" fmla="*/ 2374392 h 4366622"/>
                <a:gd name="connsiteX57" fmla="*/ 859948 w 4218987"/>
                <a:gd name="connsiteY57" fmla="*/ 2306565 h 4366622"/>
                <a:gd name="connsiteX58" fmla="*/ 624244 w 4218987"/>
                <a:gd name="connsiteY58" fmla="*/ 818037 h 4366622"/>
                <a:gd name="connsiteX59" fmla="*/ 1246221 w 4218987"/>
                <a:gd name="connsiteY59" fmla="*/ 721887 h 4366622"/>
                <a:gd name="connsiteX60" fmla="*/ 1422930 w 4218987"/>
                <a:gd name="connsiteY60" fmla="*/ 219490 h 4366622"/>
                <a:gd name="connsiteX61" fmla="*/ 1885804 w 4218987"/>
                <a:gd name="connsiteY61" fmla="*/ 1053256 h 4366622"/>
                <a:gd name="connsiteX62" fmla="*/ 846522 w 4218987"/>
                <a:gd name="connsiteY62" fmla="*/ 2214669 h 4366622"/>
                <a:gd name="connsiteX63" fmla="*/ 127757 w 4218987"/>
                <a:gd name="connsiteY63" fmla="*/ 2243640 h 4366622"/>
                <a:gd name="connsiteX64" fmla="*/ 448206 w 4218987"/>
                <a:gd name="connsiteY64" fmla="*/ 1612984 h 4366622"/>
                <a:gd name="connsiteX65" fmla="*/ 624244 w 4218987"/>
                <a:gd name="connsiteY65" fmla="*/ 818037 h 4366622"/>
                <a:gd name="connsiteX0" fmla="*/ 2726972 w 4218987"/>
                <a:gd name="connsiteY0" fmla="*/ 2679961 h 4331863"/>
                <a:gd name="connsiteX1" fmla="*/ 2785542 w 4218987"/>
                <a:gd name="connsiteY1" fmla="*/ 2641082 h 4331863"/>
                <a:gd name="connsiteX2" fmla="*/ 2903529 w 4218987"/>
                <a:gd name="connsiteY2" fmla="*/ 2675235 h 4331863"/>
                <a:gd name="connsiteX3" fmla="*/ 2958558 w 4218987"/>
                <a:gd name="connsiteY3" fmla="*/ 2862562 h 4331863"/>
                <a:gd name="connsiteX4" fmla="*/ 2951347 w 4218987"/>
                <a:gd name="connsiteY4" fmla="*/ 2885735 h 4331863"/>
                <a:gd name="connsiteX5" fmla="*/ 2726972 w 4218987"/>
                <a:gd name="connsiteY5" fmla="*/ 2679961 h 4331863"/>
                <a:gd name="connsiteX6" fmla="*/ 2187259 w 4218987"/>
                <a:gd name="connsiteY6" fmla="*/ 2426453 h 4331863"/>
                <a:gd name="connsiteX7" fmla="*/ 2388933 w 4218987"/>
                <a:gd name="connsiteY7" fmla="*/ 2611409 h 4331863"/>
                <a:gd name="connsiteX8" fmla="*/ 2386834 w 4218987"/>
                <a:gd name="connsiteY8" fmla="*/ 2611940 h 4331863"/>
                <a:gd name="connsiteX9" fmla="*/ 2230026 w 4218987"/>
                <a:gd name="connsiteY9" fmla="*/ 2566924 h 4331863"/>
                <a:gd name="connsiteX10" fmla="*/ 2228909 w 4218987"/>
                <a:gd name="connsiteY10" fmla="*/ 2568249 h 4331863"/>
                <a:gd name="connsiteX11" fmla="*/ 2187259 w 4218987"/>
                <a:gd name="connsiteY11" fmla="*/ 2426453 h 4331863"/>
                <a:gd name="connsiteX12" fmla="*/ 1934983 w 4218987"/>
                <a:gd name="connsiteY12" fmla="*/ 2195091 h 4331863"/>
                <a:gd name="connsiteX13" fmla="*/ 1993087 w 4218987"/>
                <a:gd name="connsiteY13" fmla="*/ 2248378 h 4331863"/>
                <a:gd name="connsiteX14" fmla="*/ 1941766 w 4218987"/>
                <a:gd name="connsiteY14" fmla="*/ 2355343 h 4331863"/>
                <a:gd name="connsiteX15" fmla="*/ 2068585 w 4218987"/>
                <a:gd name="connsiteY15" fmla="*/ 2758223 h 4331863"/>
                <a:gd name="connsiteX16" fmla="*/ 2416619 w 4218987"/>
                <a:gd name="connsiteY16" fmla="*/ 2860501 h 4331863"/>
                <a:gd name="connsiteX17" fmla="*/ 2589184 w 4218987"/>
                <a:gd name="connsiteY17" fmla="*/ 2795058 h 4331863"/>
                <a:gd name="connsiteX18" fmla="*/ 2819784 w 4218987"/>
                <a:gd name="connsiteY18" fmla="*/ 3006541 h 4331863"/>
                <a:gd name="connsiteX19" fmla="*/ 2627084 w 4218987"/>
                <a:gd name="connsiteY19" fmla="*/ 2955540 h 4331863"/>
                <a:gd name="connsiteX20" fmla="*/ 2434618 w 4218987"/>
                <a:gd name="connsiteY20" fmla="*/ 3146436 h 4331863"/>
                <a:gd name="connsiteX21" fmla="*/ 2893365 w 4218987"/>
                <a:gd name="connsiteY21" fmla="*/ 3267496 h 4331863"/>
                <a:gd name="connsiteX22" fmla="*/ 3032143 w 4218987"/>
                <a:gd name="connsiteY22" fmla="*/ 3201295 h 4331863"/>
                <a:gd name="connsiteX23" fmla="*/ 3090634 w 4218987"/>
                <a:gd name="connsiteY23" fmla="*/ 3254937 h 4331863"/>
                <a:gd name="connsiteX24" fmla="*/ 3210914 w 4218987"/>
                <a:gd name="connsiteY24" fmla="*/ 3123784 h 4331863"/>
                <a:gd name="connsiteX25" fmla="*/ 3156792 w 4218987"/>
                <a:gd name="connsiteY25" fmla="*/ 3074148 h 4331863"/>
                <a:gd name="connsiteX26" fmla="*/ 3222229 w 4218987"/>
                <a:gd name="connsiteY26" fmla="*/ 2925510 h 4331863"/>
                <a:gd name="connsiteX27" fmla="*/ 3089478 w 4218987"/>
                <a:gd name="connsiteY27" fmla="*/ 2478311 h 4331863"/>
                <a:gd name="connsiteX28" fmla="*/ 3090209 w 4218987"/>
                <a:gd name="connsiteY28" fmla="*/ 2477455 h 4331863"/>
                <a:gd name="connsiteX29" fmla="*/ 3085067 w 4218987"/>
                <a:gd name="connsiteY29" fmla="*/ 2473681 h 4331863"/>
                <a:gd name="connsiteX30" fmla="*/ 3083320 w 4218987"/>
                <a:gd name="connsiteY30" fmla="*/ 2471848 h 4331863"/>
                <a:gd name="connsiteX31" fmla="*/ 3083018 w 4218987"/>
                <a:gd name="connsiteY31" fmla="*/ 2472177 h 4331863"/>
                <a:gd name="connsiteX32" fmla="*/ 2744891 w 4218987"/>
                <a:gd name="connsiteY32" fmla="*/ 2385356 h 4331863"/>
                <a:gd name="connsiteX33" fmla="*/ 2538260 w 4218987"/>
                <a:gd name="connsiteY33" fmla="*/ 2506894 h 4331863"/>
                <a:gd name="connsiteX34" fmla="*/ 2299616 w 4218987"/>
                <a:gd name="connsiteY34" fmla="*/ 2288033 h 4331863"/>
                <a:gd name="connsiteX35" fmla="*/ 2313553 w 4218987"/>
                <a:gd name="connsiteY35" fmla="*/ 2282019 h 4331863"/>
                <a:gd name="connsiteX36" fmla="*/ 2487357 w 4218987"/>
                <a:gd name="connsiteY36" fmla="*/ 2327885 h 4331863"/>
                <a:gd name="connsiteX37" fmla="*/ 2660620 w 4218987"/>
                <a:gd name="connsiteY37" fmla="*/ 2156036 h 4331863"/>
                <a:gd name="connsiteX38" fmla="*/ 2247647 w 4218987"/>
                <a:gd name="connsiteY38" fmla="*/ 2047055 h 4331863"/>
                <a:gd name="connsiteX39" fmla="*/ 2110842 w 4218987"/>
                <a:gd name="connsiteY39" fmla="*/ 2114909 h 4331863"/>
                <a:gd name="connsiteX40" fmla="*/ 2055263 w 4218987"/>
                <a:gd name="connsiteY40" fmla="*/ 2063938 h 4331863"/>
                <a:gd name="connsiteX41" fmla="*/ 1934983 w 4218987"/>
                <a:gd name="connsiteY41" fmla="*/ 2195091 h 4331863"/>
                <a:gd name="connsiteX42" fmla="*/ 1094802 w 4218987"/>
                <a:gd name="connsiteY42" fmla="*/ 2537603 h 4331863"/>
                <a:gd name="connsiteX43" fmla="*/ 2274949 w 4218987"/>
                <a:gd name="connsiteY43" fmla="*/ 1259828 h 4331863"/>
                <a:gd name="connsiteX44" fmla="*/ 3845776 w 4218987"/>
                <a:gd name="connsiteY44" fmla="*/ 1548766 h 4331863"/>
                <a:gd name="connsiteX45" fmla="*/ 3464840 w 4218987"/>
                <a:gd name="connsiteY45" fmla="*/ 3473079 h 4331863"/>
                <a:gd name="connsiteX46" fmla="*/ 1459992 w 4218987"/>
                <a:gd name="connsiteY46" fmla="*/ 4000504 h 4331863"/>
                <a:gd name="connsiteX47" fmla="*/ 1457332 w 4218987"/>
                <a:gd name="connsiteY47" fmla="*/ 3996507 h 4331863"/>
                <a:gd name="connsiteX48" fmla="*/ 1094802 w 4218987"/>
                <a:gd name="connsiteY48" fmla="*/ 2537603 h 4331863"/>
                <a:gd name="connsiteX49" fmla="*/ 859948 w 4218987"/>
                <a:gd name="connsiteY49" fmla="*/ 2271806 h 4331863"/>
                <a:gd name="connsiteX50" fmla="*/ 1963134 w 4218987"/>
                <a:gd name="connsiteY50" fmla="*/ 1068897 h 4331863"/>
                <a:gd name="connsiteX51" fmla="*/ 2030962 w 4218987"/>
                <a:gd name="connsiteY51" fmla="*/ 1065964 h 4331863"/>
                <a:gd name="connsiteX52" fmla="*/ 2172480 w 4218987"/>
                <a:gd name="connsiteY52" fmla="*/ 1195749 h 4331863"/>
                <a:gd name="connsiteX53" fmla="*/ 2175413 w 4218987"/>
                <a:gd name="connsiteY53" fmla="*/ 1263577 h 4331863"/>
                <a:gd name="connsiteX54" fmla="*/ 1072226 w 4218987"/>
                <a:gd name="connsiteY54" fmla="*/ 2466486 h 4331863"/>
                <a:gd name="connsiteX55" fmla="*/ 1004399 w 4218987"/>
                <a:gd name="connsiteY55" fmla="*/ 2469419 h 4331863"/>
                <a:gd name="connsiteX56" fmla="*/ 862881 w 4218987"/>
                <a:gd name="connsiteY56" fmla="*/ 2339633 h 4331863"/>
                <a:gd name="connsiteX57" fmla="*/ 859948 w 4218987"/>
                <a:gd name="connsiteY57" fmla="*/ 2271806 h 4331863"/>
                <a:gd name="connsiteX58" fmla="*/ 624244 w 4218987"/>
                <a:gd name="connsiteY58" fmla="*/ 783278 h 4331863"/>
                <a:gd name="connsiteX59" fmla="*/ 1246221 w 4218987"/>
                <a:gd name="connsiteY59" fmla="*/ 687128 h 4331863"/>
                <a:gd name="connsiteX60" fmla="*/ 1422930 w 4218987"/>
                <a:gd name="connsiteY60" fmla="*/ 184731 h 4331863"/>
                <a:gd name="connsiteX61" fmla="*/ 1885804 w 4218987"/>
                <a:gd name="connsiteY61" fmla="*/ 1018497 h 4331863"/>
                <a:gd name="connsiteX62" fmla="*/ 846522 w 4218987"/>
                <a:gd name="connsiteY62" fmla="*/ 2179910 h 4331863"/>
                <a:gd name="connsiteX63" fmla="*/ 127757 w 4218987"/>
                <a:gd name="connsiteY63" fmla="*/ 2208881 h 4331863"/>
                <a:gd name="connsiteX64" fmla="*/ 448206 w 4218987"/>
                <a:gd name="connsiteY64" fmla="*/ 1578225 h 4331863"/>
                <a:gd name="connsiteX65" fmla="*/ 624244 w 4218987"/>
                <a:gd name="connsiteY65" fmla="*/ 783278 h 4331863"/>
                <a:gd name="connsiteX0" fmla="*/ 2726972 w 4218987"/>
                <a:gd name="connsiteY0" fmla="*/ 2700941 h 4352843"/>
                <a:gd name="connsiteX1" fmla="*/ 2785542 w 4218987"/>
                <a:gd name="connsiteY1" fmla="*/ 2662062 h 4352843"/>
                <a:gd name="connsiteX2" fmla="*/ 2903529 w 4218987"/>
                <a:gd name="connsiteY2" fmla="*/ 2696215 h 4352843"/>
                <a:gd name="connsiteX3" fmla="*/ 2958558 w 4218987"/>
                <a:gd name="connsiteY3" fmla="*/ 2883542 h 4352843"/>
                <a:gd name="connsiteX4" fmla="*/ 2951347 w 4218987"/>
                <a:gd name="connsiteY4" fmla="*/ 2906715 h 4352843"/>
                <a:gd name="connsiteX5" fmla="*/ 2726972 w 4218987"/>
                <a:gd name="connsiteY5" fmla="*/ 2700941 h 4352843"/>
                <a:gd name="connsiteX6" fmla="*/ 2187259 w 4218987"/>
                <a:gd name="connsiteY6" fmla="*/ 2447433 h 4352843"/>
                <a:gd name="connsiteX7" fmla="*/ 2388933 w 4218987"/>
                <a:gd name="connsiteY7" fmla="*/ 2632389 h 4352843"/>
                <a:gd name="connsiteX8" fmla="*/ 2386834 w 4218987"/>
                <a:gd name="connsiteY8" fmla="*/ 2632920 h 4352843"/>
                <a:gd name="connsiteX9" fmla="*/ 2230026 w 4218987"/>
                <a:gd name="connsiteY9" fmla="*/ 2587904 h 4352843"/>
                <a:gd name="connsiteX10" fmla="*/ 2228909 w 4218987"/>
                <a:gd name="connsiteY10" fmla="*/ 2589229 h 4352843"/>
                <a:gd name="connsiteX11" fmla="*/ 2187259 w 4218987"/>
                <a:gd name="connsiteY11" fmla="*/ 2447433 h 4352843"/>
                <a:gd name="connsiteX12" fmla="*/ 1934983 w 4218987"/>
                <a:gd name="connsiteY12" fmla="*/ 2216071 h 4352843"/>
                <a:gd name="connsiteX13" fmla="*/ 1993087 w 4218987"/>
                <a:gd name="connsiteY13" fmla="*/ 2269358 h 4352843"/>
                <a:gd name="connsiteX14" fmla="*/ 1941766 w 4218987"/>
                <a:gd name="connsiteY14" fmla="*/ 2376323 h 4352843"/>
                <a:gd name="connsiteX15" fmla="*/ 2068585 w 4218987"/>
                <a:gd name="connsiteY15" fmla="*/ 2779203 h 4352843"/>
                <a:gd name="connsiteX16" fmla="*/ 2416619 w 4218987"/>
                <a:gd name="connsiteY16" fmla="*/ 2881481 h 4352843"/>
                <a:gd name="connsiteX17" fmla="*/ 2589184 w 4218987"/>
                <a:gd name="connsiteY17" fmla="*/ 2816038 h 4352843"/>
                <a:gd name="connsiteX18" fmla="*/ 2819784 w 4218987"/>
                <a:gd name="connsiteY18" fmla="*/ 3027521 h 4352843"/>
                <a:gd name="connsiteX19" fmla="*/ 2627084 w 4218987"/>
                <a:gd name="connsiteY19" fmla="*/ 2976520 h 4352843"/>
                <a:gd name="connsiteX20" fmla="*/ 2434618 w 4218987"/>
                <a:gd name="connsiteY20" fmla="*/ 3167416 h 4352843"/>
                <a:gd name="connsiteX21" fmla="*/ 2893365 w 4218987"/>
                <a:gd name="connsiteY21" fmla="*/ 3288476 h 4352843"/>
                <a:gd name="connsiteX22" fmla="*/ 3032143 w 4218987"/>
                <a:gd name="connsiteY22" fmla="*/ 3222275 h 4352843"/>
                <a:gd name="connsiteX23" fmla="*/ 3090634 w 4218987"/>
                <a:gd name="connsiteY23" fmla="*/ 3275917 h 4352843"/>
                <a:gd name="connsiteX24" fmla="*/ 3210914 w 4218987"/>
                <a:gd name="connsiteY24" fmla="*/ 3144764 h 4352843"/>
                <a:gd name="connsiteX25" fmla="*/ 3156792 w 4218987"/>
                <a:gd name="connsiteY25" fmla="*/ 3095128 h 4352843"/>
                <a:gd name="connsiteX26" fmla="*/ 3222229 w 4218987"/>
                <a:gd name="connsiteY26" fmla="*/ 2946490 h 4352843"/>
                <a:gd name="connsiteX27" fmla="*/ 3089478 w 4218987"/>
                <a:gd name="connsiteY27" fmla="*/ 2499291 h 4352843"/>
                <a:gd name="connsiteX28" fmla="*/ 3090209 w 4218987"/>
                <a:gd name="connsiteY28" fmla="*/ 2498435 h 4352843"/>
                <a:gd name="connsiteX29" fmla="*/ 3085067 w 4218987"/>
                <a:gd name="connsiteY29" fmla="*/ 2494661 h 4352843"/>
                <a:gd name="connsiteX30" fmla="*/ 3083320 w 4218987"/>
                <a:gd name="connsiteY30" fmla="*/ 2492828 h 4352843"/>
                <a:gd name="connsiteX31" fmla="*/ 3083018 w 4218987"/>
                <a:gd name="connsiteY31" fmla="*/ 2493157 h 4352843"/>
                <a:gd name="connsiteX32" fmla="*/ 2744891 w 4218987"/>
                <a:gd name="connsiteY32" fmla="*/ 2406336 h 4352843"/>
                <a:gd name="connsiteX33" fmla="*/ 2538260 w 4218987"/>
                <a:gd name="connsiteY33" fmla="*/ 2527874 h 4352843"/>
                <a:gd name="connsiteX34" fmla="*/ 2299616 w 4218987"/>
                <a:gd name="connsiteY34" fmla="*/ 2309013 h 4352843"/>
                <a:gd name="connsiteX35" fmla="*/ 2313553 w 4218987"/>
                <a:gd name="connsiteY35" fmla="*/ 2302999 h 4352843"/>
                <a:gd name="connsiteX36" fmla="*/ 2487357 w 4218987"/>
                <a:gd name="connsiteY36" fmla="*/ 2348865 h 4352843"/>
                <a:gd name="connsiteX37" fmla="*/ 2660620 w 4218987"/>
                <a:gd name="connsiteY37" fmla="*/ 2177016 h 4352843"/>
                <a:gd name="connsiteX38" fmla="*/ 2247647 w 4218987"/>
                <a:gd name="connsiteY38" fmla="*/ 2068035 h 4352843"/>
                <a:gd name="connsiteX39" fmla="*/ 2110842 w 4218987"/>
                <a:gd name="connsiteY39" fmla="*/ 2135889 h 4352843"/>
                <a:gd name="connsiteX40" fmla="*/ 2055263 w 4218987"/>
                <a:gd name="connsiteY40" fmla="*/ 2084918 h 4352843"/>
                <a:gd name="connsiteX41" fmla="*/ 1934983 w 4218987"/>
                <a:gd name="connsiteY41" fmla="*/ 2216071 h 4352843"/>
                <a:gd name="connsiteX42" fmla="*/ 1094802 w 4218987"/>
                <a:gd name="connsiteY42" fmla="*/ 2558583 h 4352843"/>
                <a:gd name="connsiteX43" fmla="*/ 2274949 w 4218987"/>
                <a:gd name="connsiteY43" fmla="*/ 1280808 h 4352843"/>
                <a:gd name="connsiteX44" fmla="*/ 3845776 w 4218987"/>
                <a:gd name="connsiteY44" fmla="*/ 1569746 h 4352843"/>
                <a:gd name="connsiteX45" fmla="*/ 3464840 w 4218987"/>
                <a:gd name="connsiteY45" fmla="*/ 3494059 h 4352843"/>
                <a:gd name="connsiteX46" fmla="*/ 1459992 w 4218987"/>
                <a:gd name="connsiteY46" fmla="*/ 4021484 h 4352843"/>
                <a:gd name="connsiteX47" fmla="*/ 1457332 w 4218987"/>
                <a:gd name="connsiteY47" fmla="*/ 4017487 h 4352843"/>
                <a:gd name="connsiteX48" fmla="*/ 1094802 w 4218987"/>
                <a:gd name="connsiteY48" fmla="*/ 2558583 h 4352843"/>
                <a:gd name="connsiteX49" fmla="*/ 859948 w 4218987"/>
                <a:gd name="connsiteY49" fmla="*/ 2292786 h 4352843"/>
                <a:gd name="connsiteX50" fmla="*/ 1963134 w 4218987"/>
                <a:gd name="connsiteY50" fmla="*/ 1089877 h 4352843"/>
                <a:gd name="connsiteX51" fmla="*/ 2030962 w 4218987"/>
                <a:gd name="connsiteY51" fmla="*/ 1086944 h 4352843"/>
                <a:gd name="connsiteX52" fmla="*/ 2172480 w 4218987"/>
                <a:gd name="connsiteY52" fmla="*/ 1216729 h 4352843"/>
                <a:gd name="connsiteX53" fmla="*/ 2175413 w 4218987"/>
                <a:gd name="connsiteY53" fmla="*/ 1284557 h 4352843"/>
                <a:gd name="connsiteX54" fmla="*/ 1072226 w 4218987"/>
                <a:gd name="connsiteY54" fmla="*/ 2487466 h 4352843"/>
                <a:gd name="connsiteX55" fmla="*/ 1004399 w 4218987"/>
                <a:gd name="connsiteY55" fmla="*/ 2490399 h 4352843"/>
                <a:gd name="connsiteX56" fmla="*/ 862881 w 4218987"/>
                <a:gd name="connsiteY56" fmla="*/ 2360613 h 4352843"/>
                <a:gd name="connsiteX57" fmla="*/ 859948 w 4218987"/>
                <a:gd name="connsiteY57" fmla="*/ 2292786 h 4352843"/>
                <a:gd name="connsiteX58" fmla="*/ 624244 w 4218987"/>
                <a:gd name="connsiteY58" fmla="*/ 804258 h 4352843"/>
                <a:gd name="connsiteX59" fmla="*/ 1246221 w 4218987"/>
                <a:gd name="connsiteY59" fmla="*/ 708108 h 4352843"/>
                <a:gd name="connsiteX60" fmla="*/ 1422930 w 4218987"/>
                <a:gd name="connsiteY60" fmla="*/ 205711 h 4352843"/>
                <a:gd name="connsiteX61" fmla="*/ 1885804 w 4218987"/>
                <a:gd name="connsiteY61" fmla="*/ 1039477 h 4352843"/>
                <a:gd name="connsiteX62" fmla="*/ 846522 w 4218987"/>
                <a:gd name="connsiteY62" fmla="*/ 2200890 h 4352843"/>
                <a:gd name="connsiteX63" fmla="*/ 127757 w 4218987"/>
                <a:gd name="connsiteY63" fmla="*/ 2229861 h 4352843"/>
                <a:gd name="connsiteX64" fmla="*/ 448206 w 4218987"/>
                <a:gd name="connsiteY64" fmla="*/ 1599205 h 4352843"/>
                <a:gd name="connsiteX65" fmla="*/ 624244 w 4218987"/>
                <a:gd name="connsiteY65" fmla="*/ 804258 h 4352843"/>
                <a:gd name="connsiteX0" fmla="*/ 2726972 w 4218987"/>
                <a:gd name="connsiteY0" fmla="*/ 2700941 h 4352843"/>
                <a:gd name="connsiteX1" fmla="*/ 2785542 w 4218987"/>
                <a:gd name="connsiteY1" fmla="*/ 2662062 h 4352843"/>
                <a:gd name="connsiteX2" fmla="*/ 2903529 w 4218987"/>
                <a:gd name="connsiteY2" fmla="*/ 2696215 h 4352843"/>
                <a:gd name="connsiteX3" fmla="*/ 2958558 w 4218987"/>
                <a:gd name="connsiteY3" fmla="*/ 2883542 h 4352843"/>
                <a:gd name="connsiteX4" fmla="*/ 2951347 w 4218987"/>
                <a:gd name="connsiteY4" fmla="*/ 2906715 h 4352843"/>
                <a:gd name="connsiteX5" fmla="*/ 2726972 w 4218987"/>
                <a:gd name="connsiteY5" fmla="*/ 2700941 h 4352843"/>
                <a:gd name="connsiteX6" fmla="*/ 2187259 w 4218987"/>
                <a:gd name="connsiteY6" fmla="*/ 2447433 h 4352843"/>
                <a:gd name="connsiteX7" fmla="*/ 2388933 w 4218987"/>
                <a:gd name="connsiteY7" fmla="*/ 2632389 h 4352843"/>
                <a:gd name="connsiteX8" fmla="*/ 2386834 w 4218987"/>
                <a:gd name="connsiteY8" fmla="*/ 2632920 h 4352843"/>
                <a:gd name="connsiteX9" fmla="*/ 2230026 w 4218987"/>
                <a:gd name="connsiteY9" fmla="*/ 2587904 h 4352843"/>
                <a:gd name="connsiteX10" fmla="*/ 2228909 w 4218987"/>
                <a:gd name="connsiteY10" fmla="*/ 2589229 h 4352843"/>
                <a:gd name="connsiteX11" fmla="*/ 2187259 w 4218987"/>
                <a:gd name="connsiteY11" fmla="*/ 2447433 h 4352843"/>
                <a:gd name="connsiteX12" fmla="*/ 1934983 w 4218987"/>
                <a:gd name="connsiteY12" fmla="*/ 2216071 h 4352843"/>
                <a:gd name="connsiteX13" fmla="*/ 1993087 w 4218987"/>
                <a:gd name="connsiteY13" fmla="*/ 2269358 h 4352843"/>
                <a:gd name="connsiteX14" fmla="*/ 1941766 w 4218987"/>
                <a:gd name="connsiteY14" fmla="*/ 2376323 h 4352843"/>
                <a:gd name="connsiteX15" fmla="*/ 2068585 w 4218987"/>
                <a:gd name="connsiteY15" fmla="*/ 2779203 h 4352843"/>
                <a:gd name="connsiteX16" fmla="*/ 2416619 w 4218987"/>
                <a:gd name="connsiteY16" fmla="*/ 2881481 h 4352843"/>
                <a:gd name="connsiteX17" fmla="*/ 2589184 w 4218987"/>
                <a:gd name="connsiteY17" fmla="*/ 2816038 h 4352843"/>
                <a:gd name="connsiteX18" fmla="*/ 2819784 w 4218987"/>
                <a:gd name="connsiteY18" fmla="*/ 3027521 h 4352843"/>
                <a:gd name="connsiteX19" fmla="*/ 2627084 w 4218987"/>
                <a:gd name="connsiteY19" fmla="*/ 2976520 h 4352843"/>
                <a:gd name="connsiteX20" fmla="*/ 2434618 w 4218987"/>
                <a:gd name="connsiteY20" fmla="*/ 3167416 h 4352843"/>
                <a:gd name="connsiteX21" fmla="*/ 2893365 w 4218987"/>
                <a:gd name="connsiteY21" fmla="*/ 3288476 h 4352843"/>
                <a:gd name="connsiteX22" fmla="*/ 3032143 w 4218987"/>
                <a:gd name="connsiteY22" fmla="*/ 3222275 h 4352843"/>
                <a:gd name="connsiteX23" fmla="*/ 3090634 w 4218987"/>
                <a:gd name="connsiteY23" fmla="*/ 3275917 h 4352843"/>
                <a:gd name="connsiteX24" fmla="*/ 3210914 w 4218987"/>
                <a:gd name="connsiteY24" fmla="*/ 3144764 h 4352843"/>
                <a:gd name="connsiteX25" fmla="*/ 3156792 w 4218987"/>
                <a:gd name="connsiteY25" fmla="*/ 3095128 h 4352843"/>
                <a:gd name="connsiteX26" fmla="*/ 3222229 w 4218987"/>
                <a:gd name="connsiteY26" fmla="*/ 2946490 h 4352843"/>
                <a:gd name="connsiteX27" fmla="*/ 3089478 w 4218987"/>
                <a:gd name="connsiteY27" fmla="*/ 2499291 h 4352843"/>
                <a:gd name="connsiteX28" fmla="*/ 3090209 w 4218987"/>
                <a:gd name="connsiteY28" fmla="*/ 2498435 h 4352843"/>
                <a:gd name="connsiteX29" fmla="*/ 3085067 w 4218987"/>
                <a:gd name="connsiteY29" fmla="*/ 2494661 h 4352843"/>
                <a:gd name="connsiteX30" fmla="*/ 3083320 w 4218987"/>
                <a:gd name="connsiteY30" fmla="*/ 2492828 h 4352843"/>
                <a:gd name="connsiteX31" fmla="*/ 3083018 w 4218987"/>
                <a:gd name="connsiteY31" fmla="*/ 2493157 h 4352843"/>
                <a:gd name="connsiteX32" fmla="*/ 2744891 w 4218987"/>
                <a:gd name="connsiteY32" fmla="*/ 2406336 h 4352843"/>
                <a:gd name="connsiteX33" fmla="*/ 2538260 w 4218987"/>
                <a:gd name="connsiteY33" fmla="*/ 2527874 h 4352843"/>
                <a:gd name="connsiteX34" fmla="*/ 2299616 w 4218987"/>
                <a:gd name="connsiteY34" fmla="*/ 2309013 h 4352843"/>
                <a:gd name="connsiteX35" fmla="*/ 2313553 w 4218987"/>
                <a:gd name="connsiteY35" fmla="*/ 2302999 h 4352843"/>
                <a:gd name="connsiteX36" fmla="*/ 2487357 w 4218987"/>
                <a:gd name="connsiteY36" fmla="*/ 2348865 h 4352843"/>
                <a:gd name="connsiteX37" fmla="*/ 2660620 w 4218987"/>
                <a:gd name="connsiteY37" fmla="*/ 2177016 h 4352843"/>
                <a:gd name="connsiteX38" fmla="*/ 2247647 w 4218987"/>
                <a:gd name="connsiteY38" fmla="*/ 2068035 h 4352843"/>
                <a:gd name="connsiteX39" fmla="*/ 2110842 w 4218987"/>
                <a:gd name="connsiteY39" fmla="*/ 2135889 h 4352843"/>
                <a:gd name="connsiteX40" fmla="*/ 2055263 w 4218987"/>
                <a:gd name="connsiteY40" fmla="*/ 2084918 h 4352843"/>
                <a:gd name="connsiteX41" fmla="*/ 1934983 w 4218987"/>
                <a:gd name="connsiteY41" fmla="*/ 2216071 h 4352843"/>
                <a:gd name="connsiteX42" fmla="*/ 1094802 w 4218987"/>
                <a:gd name="connsiteY42" fmla="*/ 2558583 h 4352843"/>
                <a:gd name="connsiteX43" fmla="*/ 2274949 w 4218987"/>
                <a:gd name="connsiteY43" fmla="*/ 1280808 h 4352843"/>
                <a:gd name="connsiteX44" fmla="*/ 3845776 w 4218987"/>
                <a:gd name="connsiteY44" fmla="*/ 1569746 h 4352843"/>
                <a:gd name="connsiteX45" fmla="*/ 3464840 w 4218987"/>
                <a:gd name="connsiteY45" fmla="*/ 3494059 h 4352843"/>
                <a:gd name="connsiteX46" fmla="*/ 1459992 w 4218987"/>
                <a:gd name="connsiteY46" fmla="*/ 4021484 h 4352843"/>
                <a:gd name="connsiteX47" fmla="*/ 1457332 w 4218987"/>
                <a:gd name="connsiteY47" fmla="*/ 4017487 h 4352843"/>
                <a:gd name="connsiteX48" fmla="*/ 1094802 w 4218987"/>
                <a:gd name="connsiteY48" fmla="*/ 2558583 h 4352843"/>
                <a:gd name="connsiteX49" fmla="*/ 859948 w 4218987"/>
                <a:gd name="connsiteY49" fmla="*/ 2292786 h 4352843"/>
                <a:gd name="connsiteX50" fmla="*/ 1963134 w 4218987"/>
                <a:gd name="connsiteY50" fmla="*/ 1089877 h 4352843"/>
                <a:gd name="connsiteX51" fmla="*/ 2030962 w 4218987"/>
                <a:gd name="connsiteY51" fmla="*/ 1086944 h 4352843"/>
                <a:gd name="connsiteX52" fmla="*/ 2172480 w 4218987"/>
                <a:gd name="connsiteY52" fmla="*/ 1216729 h 4352843"/>
                <a:gd name="connsiteX53" fmla="*/ 2175413 w 4218987"/>
                <a:gd name="connsiteY53" fmla="*/ 1284557 h 4352843"/>
                <a:gd name="connsiteX54" fmla="*/ 1072226 w 4218987"/>
                <a:gd name="connsiteY54" fmla="*/ 2487466 h 4352843"/>
                <a:gd name="connsiteX55" fmla="*/ 1004399 w 4218987"/>
                <a:gd name="connsiteY55" fmla="*/ 2490399 h 4352843"/>
                <a:gd name="connsiteX56" fmla="*/ 862881 w 4218987"/>
                <a:gd name="connsiteY56" fmla="*/ 2360613 h 4352843"/>
                <a:gd name="connsiteX57" fmla="*/ 859948 w 4218987"/>
                <a:gd name="connsiteY57" fmla="*/ 2292786 h 4352843"/>
                <a:gd name="connsiteX58" fmla="*/ 617213 w 4218987"/>
                <a:gd name="connsiteY58" fmla="*/ 849506 h 4352843"/>
                <a:gd name="connsiteX59" fmla="*/ 1246221 w 4218987"/>
                <a:gd name="connsiteY59" fmla="*/ 708108 h 4352843"/>
                <a:gd name="connsiteX60" fmla="*/ 1422930 w 4218987"/>
                <a:gd name="connsiteY60" fmla="*/ 205711 h 4352843"/>
                <a:gd name="connsiteX61" fmla="*/ 1885804 w 4218987"/>
                <a:gd name="connsiteY61" fmla="*/ 1039477 h 4352843"/>
                <a:gd name="connsiteX62" fmla="*/ 846522 w 4218987"/>
                <a:gd name="connsiteY62" fmla="*/ 2200890 h 4352843"/>
                <a:gd name="connsiteX63" fmla="*/ 127757 w 4218987"/>
                <a:gd name="connsiteY63" fmla="*/ 2229861 h 4352843"/>
                <a:gd name="connsiteX64" fmla="*/ 448206 w 4218987"/>
                <a:gd name="connsiteY64" fmla="*/ 1599205 h 4352843"/>
                <a:gd name="connsiteX65" fmla="*/ 617213 w 4218987"/>
                <a:gd name="connsiteY65" fmla="*/ 849506 h 4352843"/>
                <a:gd name="connsiteX0" fmla="*/ 2726972 w 4218987"/>
                <a:gd name="connsiteY0" fmla="*/ 2700941 h 4352843"/>
                <a:gd name="connsiteX1" fmla="*/ 2785542 w 4218987"/>
                <a:gd name="connsiteY1" fmla="*/ 2662062 h 4352843"/>
                <a:gd name="connsiteX2" fmla="*/ 2903529 w 4218987"/>
                <a:gd name="connsiteY2" fmla="*/ 2696215 h 4352843"/>
                <a:gd name="connsiteX3" fmla="*/ 2958558 w 4218987"/>
                <a:gd name="connsiteY3" fmla="*/ 2883542 h 4352843"/>
                <a:gd name="connsiteX4" fmla="*/ 2951347 w 4218987"/>
                <a:gd name="connsiteY4" fmla="*/ 2906715 h 4352843"/>
                <a:gd name="connsiteX5" fmla="*/ 2726972 w 4218987"/>
                <a:gd name="connsiteY5" fmla="*/ 2700941 h 4352843"/>
                <a:gd name="connsiteX6" fmla="*/ 2187259 w 4218987"/>
                <a:gd name="connsiteY6" fmla="*/ 2447433 h 4352843"/>
                <a:gd name="connsiteX7" fmla="*/ 2388933 w 4218987"/>
                <a:gd name="connsiteY7" fmla="*/ 2632389 h 4352843"/>
                <a:gd name="connsiteX8" fmla="*/ 2386834 w 4218987"/>
                <a:gd name="connsiteY8" fmla="*/ 2632920 h 4352843"/>
                <a:gd name="connsiteX9" fmla="*/ 2230026 w 4218987"/>
                <a:gd name="connsiteY9" fmla="*/ 2587904 h 4352843"/>
                <a:gd name="connsiteX10" fmla="*/ 2228909 w 4218987"/>
                <a:gd name="connsiteY10" fmla="*/ 2589229 h 4352843"/>
                <a:gd name="connsiteX11" fmla="*/ 2187259 w 4218987"/>
                <a:gd name="connsiteY11" fmla="*/ 2447433 h 4352843"/>
                <a:gd name="connsiteX12" fmla="*/ 1934983 w 4218987"/>
                <a:gd name="connsiteY12" fmla="*/ 2216071 h 4352843"/>
                <a:gd name="connsiteX13" fmla="*/ 1993087 w 4218987"/>
                <a:gd name="connsiteY13" fmla="*/ 2269358 h 4352843"/>
                <a:gd name="connsiteX14" fmla="*/ 1941766 w 4218987"/>
                <a:gd name="connsiteY14" fmla="*/ 2376323 h 4352843"/>
                <a:gd name="connsiteX15" fmla="*/ 2068585 w 4218987"/>
                <a:gd name="connsiteY15" fmla="*/ 2779203 h 4352843"/>
                <a:gd name="connsiteX16" fmla="*/ 2416619 w 4218987"/>
                <a:gd name="connsiteY16" fmla="*/ 2881481 h 4352843"/>
                <a:gd name="connsiteX17" fmla="*/ 2589184 w 4218987"/>
                <a:gd name="connsiteY17" fmla="*/ 2816038 h 4352843"/>
                <a:gd name="connsiteX18" fmla="*/ 2819784 w 4218987"/>
                <a:gd name="connsiteY18" fmla="*/ 3027521 h 4352843"/>
                <a:gd name="connsiteX19" fmla="*/ 2627084 w 4218987"/>
                <a:gd name="connsiteY19" fmla="*/ 2976520 h 4352843"/>
                <a:gd name="connsiteX20" fmla="*/ 2434618 w 4218987"/>
                <a:gd name="connsiteY20" fmla="*/ 3167416 h 4352843"/>
                <a:gd name="connsiteX21" fmla="*/ 2893365 w 4218987"/>
                <a:gd name="connsiteY21" fmla="*/ 3288476 h 4352843"/>
                <a:gd name="connsiteX22" fmla="*/ 3032143 w 4218987"/>
                <a:gd name="connsiteY22" fmla="*/ 3222275 h 4352843"/>
                <a:gd name="connsiteX23" fmla="*/ 3090634 w 4218987"/>
                <a:gd name="connsiteY23" fmla="*/ 3275917 h 4352843"/>
                <a:gd name="connsiteX24" fmla="*/ 3210914 w 4218987"/>
                <a:gd name="connsiteY24" fmla="*/ 3144764 h 4352843"/>
                <a:gd name="connsiteX25" fmla="*/ 3156792 w 4218987"/>
                <a:gd name="connsiteY25" fmla="*/ 3095128 h 4352843"/>
                <a:gd name="connsiteX26" fmla="*/ 3222229 w 4218987"/>
                <a:gd name="connsiteY26" fmla="*/ 2946490 h 4352843"/>
                <a:gd name="connsiteX27" fmla="*/ 3089478 w 4218987"/>
                <a:gd name="connsiteY27" fmla="*/ 2499291 h 4352843"/>
                <a:gd name="connsiteX28" fmla="*/ 3090209 w 4218987"/>
                <a:gd name="connsiteY28" fmla="*/ 2498435 h 4352843"/>
                <a:gd name="connsiteX29" fmla="*/ 3085067 w 4218987"/>
                <a:gd name="connsiteY29" fmla="*/ 2494661 h 4352843"/>
                <a:gd name="connsiteX30" fmla="*/ 3083320 w 4218987"/>
                <a:gd name="connsiteY30" fmla="*/ 2492828 h 4352843"/>
                <a:gd name="connsiteX31" fmla="*/ 3083018 w 4218987"/>
                <a:gd name="connsiteY31" fmla="*/ 2493157 h 4352843"/>
                <a:gd name="connsiteX32" fmla="*/ 2744891 w 4218987"/>
                <a:gd name="connsiteY32" fmla="*/ 2406336 h 4352843"/>
                <a:gd name="connsiteX33" fmla="*/ 2538260 w 4218987"/>
                <a:gd name="connsiteY33" fmla="*/ 2527874 h 4352843"/>
                <a:gd name="connsiteX34" fmla="*/ 2299616 w 4218987"/>
                <a:gd name="connsiteY34" fmla="*/ 2309013 h 4352843"/>
                <a:gd name="connsiteX35" fmla="*/ 2313553 w 4218987"/>
                <a:gd name="connsiteY35" fmla="*/ 2302999 h 4352843"/>
                <a:gd name="connsiteX36" fmla="*/ 2487357 w 4218987"/>
                <a:gd name="connsiteY36" fmla="*/ 2348865 h 4352843"/>
                <a:gd name="connsiteX37" fmla="*/ 2660620 w 4218987"/>
                <a:gd name="connsiteY37" fmla="*/ 2177016 h 4352843"/>
                <a:gd name="connsiteX38" fmla="*/ 2247647 w 4218987"/>
                <a:gd name="connsiteY38" fmla="*/ 2068035 h 4352843"/>
                <a:gd name="connsiteX39" fmla="*/ 2110842 w 4218987"/>
                <a:gd name="connsiteY39" fmla="*/ 2135889 h 4352843"/>
                <a:gd name="connsiteX40" fmla="*/ 2055263 w 4218987"/>
                <a:gd name="connsiteY40" fmla="*/ 2084918 h 4352843"/>
                <a:gd name="connsiteX41" fmla="*/ 1934983 w 4218987"/>
                <a:gd name="connsiteY41" fmla="*/ 2216071 h 4352843"/>
                <a:gd name="connsiteX42" fmla="*/ 1094802 w 4218987"/>
                <a:gd name="connsiteY42" fmla="*/ 2558583 h 4352843"/>
                <a:gd name="connsiteX43" fmla="*/ 2274949 w 4218987"/>
                <a:gd name="connsiteY43" fmla="*/ 1280808 h 4352843"/>
                <a:gd name="connsiteX44" fmla="*/ 3845776 w 4218987"/>
                <a:gd name="connsiteY44" fmla="*/ 1569746 h 4352843"/>
                <a:gd name="connsiteX45" fmla="*/ 3464840 w 4218987"/>
                <a:gd name="connsiteY45" fmla="*/ 3494059 h 4352843"/>
                <a:gd name="connsiteX46" fmla="*/ 1459992 w 4218987"/>
                <a:gd name="connsiteY46" fmla="*/ 4021484 h 4352843"/>
                <a:gd name="connsiteX47" fmla="*/ 1457332 w 4218987"/>
                <a:gd name="connsiteY47" fmla="*/ 4017487 h 4352843"/>
                <a:gd name="connsiteX48" fmla="*/ 1094802 w 4218987"/>
                <a:gd name="connsiteY48" fmla="*/ 2558583 h 4352843"/>
                <a:gd name="connsiteX49" fmla="*/ 859948 w 4218987"/>
                <a:gd name="connsiteY49" fmla="*/ 2292786 h 4352843"/>
                <a:gd name="connsiteX50" fmla="*/ 1963134 w 4218987"/>
                <a:gd name="connsiteY50" fmla="*/ 1089877 h 4352843"/>
                <a:gd name="connsiteX51" fmla="*/ 2030962 w 4218987"/>
                <a:gd name="connsiteY51" fmla="*/ 1086944 h 4352843"/>
                <a:gd name="connsiteX52" fmla="*/ 2172480 w 4218987"/>
                <a:gd name="connsiteY52" fmla="*/ 1216729 h 4352843"/>
                <a:gd name="connsiteX53" fmla="*/ 2175413 w 4218987"/>
                <a:gd name="connsiteY53" fmla="*/ 1284557 h 4352843"/>
                <a:gd name="connsiteX54" fmla="*/ 1072226 w 4218987"/>
                <a:gd name="connsiteY54" fmla="*/ 2487466 h 4352843"/>
                <a:gd name="connsiteX55" fmla="*/ 1004399 w 4218987"/>
                <a:gd name="connsiteY55" fmla="*/ 2490399 h 4352843"/>
                <a:gd name="connsiteX56" fmla="*/ 862881 w 4218987"/>
                <a:gd name="connsiteY56" fmla="*/ 2360613 h 4352843"/>
                <a:gd name="connsiteX57" fmla="*/ 859948 w 4218987"/>
                <a:gd name="connsiteY57" fmla="*/ 2292786 h 4352843"/>
                <a:gd name="connsiteX58" fmla="*/ 617213 w 4218987"/>
                <a:gd name="connsiteY58" fmla="*/ 849506 h 4352843"/>
                <a:gd name="connsiteX59" fmla="*/ 1246221 w 4218987"/>
                <a:gd name="connsiteY59" fmla="*/ 708108 h 4352843"/>
                <a:gd name="connsiteX60" fmla="*/ 1422930 w 4218987"/>
                <a:gd name="connsiteY60" fmla="*/ 205711 h 4352843"/>
                <a:gd name="connsiteX61" fmla="*/ 1885804 w 4218987"/>
                <a:gd name="connsiteY61" fmla="*/ 1039477 h 4352843"/>
                <a:gd name="connsiteX62" fmla="*/ 846522 w 4218987"/>
                <a:gd name="connsiteY62" fmla="*/ 2200890 h 4352843"/>
                <a:gd name="connsiteX63" fmla="*/ 127757 w 4218987"/>
                <a:gd name="connsiteY63" fmla="*/ 2229861 h 4352843"/>
                <a:gd name="connsiteX64" fmla="*/ 448206 w 4218987"/>
                <a:gd name="connsiteY64" fmla="*/ 1599205 h 4352843"/>
                <a:gd name="connsiteX65" fmla="*/ 617213 w 4218987"/>
                <a:gd name="connsiteY65" fmla="*/ 849506 h 4352843"/>
                <a:gd name="connsiteX0" fmla="*/ 2726972 w 4218987"/>
                <a:gd name="connsiteY0" fmla="*/ 2498006 h 4149908"/>
                <a:gd name="connsiteX1" fmla="*/ 2785542 w 4218987"/>
                <a:gd name="connsiteY1" fmla="*/ 2459127 h 4149908"/>
                <a:gd name="connsiteX2" fmla="*/ 2903529 w 4218987"/>
                <a:gd name="connsiteY2" fmla="*/ 2493280 h 4149908"/>
                <a:gd name="connsiteX3" fmla="*/ 2958558 w 4218987"/>
                <a:gd name="connsiteY3" fmla="*/ 2680607 h 4149908"/>
                <a:gd name="connsiteX4" fmla="*/ 2951347 w 4218987"/>
                <a:gd name="connsiteY4" fmla="*/ 2703780 h 4149908"/>
                <a:gd name="connsiteX5" fmla="*/ 2726972 w 4218987"/>
                <a:gd name="connsiteY5" fmla="*/ 2498006 h 4149908"/>
                <a:gd name="connsiteX6" fmla="*/ 2187259 w 4218987"/>
                <a:gd name="connsiteY6" fmla="*/ 2244498 h 4149908"/>
                <a:gd name="connsiteX7" fmla="*/ 2388933 w 4218987"/>
                <a:gd name="connsiteY7" fmla="*/ 2429454 h 4149908"/>
                <a:gd name="connsiteX8" fmla="*/ 2386834 w 4218987"/>
                <a:gd name="connsiteY8" fmla="*/ 2429985 h 4149908"/>
                <a:gd name="connsiteX9" fmla="*/ 2230026 w 4218987"/>
                <a:gd name="connsiteY9" fmla="*/ 2384969 h 4149908"/>
                <a:gd name="connsiteX10" fmla="*/ 2228909 w 4218987"/>
                <a:gd name="connsiteY10" fmla="*/ 2386294 h 4149908"/>
                <a:gd name="connsiteX11" fmla="*/ 2187259 w 4218987"/>
                <a:gd name="connsiteY11" fmla="*/ 2244498 h 4149908"/>
                <a:gd name="connsiteX12" fmla="*/ 1934983 w 4218987"/>
                <a:gd name="connsiteY12" fmla="*/ 2013136 h 4149908"/>
                <a:gd name="connsiteX13" fmla="*/ 1993087 w 4218987"/>
                <a:gd name="connsiteY13" fmla="*/ 2066423 h 4149908"/>
                <a:gd name="connsiteX14" fmla="*/ 1941766 w 4218987"/>
                <a:gd name="connsiteY14" fmla="*/ 2173388 h 4149908"/>
                <a:gd name="connsiteX15" fmla="*/ 2068585 w 4218987"/>
                <a:gd name="connsiteY15" fmla="*/ 2576268 h 4149908"/>
                <a:gd name="connsiteX16" fmla="*/ 2416619 w 4218987"/>
                <a:gd name="connsiteY16" fmla="*/ 2678546 h 4149908"/>
                <a:gd name="connsiteX17" fmla="*/ 2589184 w 4218987"/>
                <a:gd name="connsiteY17" fmla="*/ 2613103 h 4149908"/>
                <a:gd name="connsiteX18" fmla="*/ 2819784 w 4218987"/>
                <a:gd name="connsiteY18" fmla="*/ 2824586 h 4149908"/>
                <a:gd name="connsiteX19" fmla="*/ 2627084 w 4218987"/>
                <a:gd name="connsiteY19" fmla="*/ 2773585 h 4149908"/>
                <a:gd name="connsiteX20" fmla="*/ 2434618 w 4218987"/>
                <a:gd name="connsiteY20" fmla="*/ 2964481 h 4149908"/>
                <a:gd name="connsiteX21" fmla="*/ 2893365 w 4218987"/>
                <a:gd name="connsiteY21" fmla="*/ 3085541 h 4149908"/>
                <a:gd name="connsiteX22" fmla="*/ 3032143 w 4218987"/>
                <a:gd name="connsiteY22" fmla="*/ 3019340 h 4149908"/>
                <a:gd name="connsiteX23" fmla="*/ 3090634 w 4218987"/>
                <a:gd name="connsiteY23" fmla="*/ 3072982 h 4149908"/>
                <a:gd name="connsiteX24" fmla="*/ 3210914 w 4218987"/>
                <a:gd name="connsiteY24" fmla="*/ 2941829 h 4149908"/>
                <a:gd name="connsiteX25" fmla="*/ 3156792 w 4218987"/>
                <a:gd name="connsiteY25" fmla="*/ 2892193 h 4149908"/>
                <a:gd name="connsiteX26" fmla="*/ 3222229 w 4218987"/>
                <a:gd name="connsiteY26" fmla="*/ 2743555 h 4149908"/>
                <a:gd name="connsiteX27" fmla="*/ 3089478 w 4218987"/>
                <a:gd name="connsiteY27" fmla="*/ 2296356 h 4149908"/>
                <a:gd name="connsiteX28" fmla="*/ 3090209 w 4218987"/>
                <a:gd name="connsiteY28" fmla="*/ 2295500 h 4149908"/>
                <a:gd name="connsiteX29" fmla="*/ 3085067 w 4218987"/>
                <a:gd name="connsiteY29" fmla="*/ 2291726 h 4149908"/>
                <a:gd name="connsiteX30" fmla="*/ 3083320 w 4218987"/>
                <a:gd name="connsiteY30" fmla="*/ 2289893 h 4149908"/>
                <a:gd name="connsiteX31" fmla="*/ 3083018 w 4218987"/>
                <a:gd name="connsiteY31" fmla="*/ 2290222 h 4149908"/>
                <a:gd name="connsiteX32" fmla="*/ 2744891 w 4218987"/>
                <a:gd name="connsiteY32" fmla="*/ 2203401 h 4149908"/>
                <a:gd name="connsiteX33" fmla="*/ 2538260 w 4218987"/>
                <a:gd name="connsiteY33" fmla="*/ 2324939 h 4149908"/>
                <a:gd name="connsiteX34" fmla="*/ 2299616 w 4218987"/>
                <a:gd name="connsiteY34" fmla="*/ 2106078 h 4149908"/>
                <a:gd name="connsiteX35" fmla="*/ 2313553 w 4218987"/>
                <a:gd name="connsiteY35" fmla="*/ 2100064 h 4149908"/>
                <a:gd name="connsiteX36" fmla="*/ 2487357 w 4218987"/>
                <a:gd name="connsiteY36" fmla="*/ 2145930 h 4149908"/>
                <a:gd name="connsiteX37" fmla="*/ 2660620 w 4218987"/>
                <a:gd name="connsiteY37" fmla="*/ 1974081 h 4149908"/>
                <a:gd name="connsiteX38" fmla="*/ 2247647 w 4218987"/>
                <a:gd name="connsiteY38" fmla="*/ 1865100 h 4149908"/>
                <a:gd name="connsiteX39" fmla="*/ 2110842 w 4218987"/>
                <a:gd name="connsiteY39" fmla="*/ 1932954 h 4149908"/>
                <a:gd name="connsiteX40" fmla="*/ 2055263 w 4218987"/>
                <a:gd name="connsiteY40" fmla="*/ 1881983 h 4149908"/>
                <a:gd name="connsiteX41" fmla="*/ 1934983 w 4218987"/>
                <a:gd name="connsiteY41" fmla="*/ 2013136 h 4149908"/>
                <a:gd name="connsiteX42" fmla="*/ 1094802 w 4218987"/>
                <a:gd name="connsiteY42" fmla="*/ 2355648 h 4149908"/>
                <a:gd name="connsiteX43" fmla="*/ 2274949 w 4218987"/>
                <a:gd name="connsiteY43" fmla="*/ 1077873 h 4149908"/>
                <a:gd name="connsiteX44" fmla="*/ 3845776 w 4218987"/>
                <a:gd name="connsiteY44" fmla="*/ 1366811 h 4149908"/>
                <a:gd name="connsiteX45" fmla="*/ 3464840 w 4218987"/>
                <a:gd name="connsiteY45" fmla="*/ 3291124 h 4149908"/>
                <a:gd name="connsiteX46" fmla="*/ 1459992 w 4218987"/>
                <a:gd name="connsiteY46" fmla="*/ 3818549 h 4149908"/>
                <a:gd name="connsiteX47" fmla="*/ 1457332 w 4218987"/>
                <a:gd name="connsiteY47" fmla="*/ 3814552 h 4149908"/>
                <a:gd name="connsiteX48" fmla="*/ 1094802 w 4218987"/>
                <a:gd name="connsiteY48" fmla="*/ 2355648 h 4149908"/>
                <a:gd name="connsiteX49" fmla="*/ 859948 w 4218987"/>
                <a:gd name="connsiteY49" fmla="*/ 2089851 h 4149908"/>
                <a:gd name="connsiteX50" fmla="*/ 1963134 w 4218987"/>
                <a:gd name="connsiteY50" fmla="*/ 886942 h 4149908"/>
                <a:gd name="connsiteX51" fmla="*/ 2030962 w 4218987"/>
                <a:gd name="connsiteY51" fmla="*/ 884009 h 4149908"/>
                <a:gd name="connsiteX52" fmla="*/ 2172480 w 4218987"/>
                <a:gd name="connsiteY52" fmla="*/ 1013794 h 4149908"/>
                <a:gd name="connsiteX53" fmla="*/ 2175413 w 4218987"/>
                <a:gd name="connsiteY53" fmla="*/ 1081622 h 4149908"/>
                <a:gd name="connsiteX54" fmla="*/ 1072226 w 4218987"/>
                <a:gd name="connsiteY54" fmla="*/ 2284531 h 4149908"/>
                <a:gd name="connsiteX55" fmla="*/ 1004399 w 4218987"/>
                <a:gd name="connsiteY55" fmla="*/ 2287464 h 4149908"/>
                <a:gd name="connsiteX56" fmla="*/ 862881 w 4218987"/>
                <a:gd name="connsiteY56" fmla="*/ 2157678 h 4149908"/>
                <a:gd name="connsiteX57" fmla="*/ 859948 w 4218987"/>
                <a:gd name="connsiteY57" fmla="*/ 2089851 h 4149908"/>
                <a:gd name="connsiteX58" fmla="*/ 617213 w 4218987"/>
                <a:gd name="connsiteY58" fmla="*/ 646571 h 4149908"/>
                <a:gd name="connsiteX59" fmla="*/ 1193554 w 4218987"/>
                <a:gd name="connsiteY59" fmla="*/ 534417 h 4149908"/>
                <a:gd name="connsiteX60" fmla="*/ 1422930 w 4218987"/>
                <a:gd name="connsiteY60" fmla="*/ 2776 h 4149908"/>
                <a:gd name="connsiteX61" fmla="*/ 1885804 w 4218987"/>
                <a:gd name="connsiteY61" fmla="*/ 836542 h 4149908"/>
                <a:gd name="connsiteX62" fmla="*/ 846522 w 4218987"/>
                <a:gd name="connsiteY62" fmla="*/ 1997955 h 4149908"/>
                <a:gd name="connsiteX63" fmla="*/ 127757 w 4218987"/>
                <a:gd name="connsiteY63" fmla="*/ 2026926 h 4149908"/>
                <a:gd name="connsiteX64" fmla="*/ 448206 w 4218987"/>
                <a:gd name="connsiteY64" fmla="*/ 1396270 h 4149908"/>
                <a:gd name="connsiteX65" fmla="*/ 617213 w 4218987"/>
                <a:gd name="connsiteY65" fmla="*/ 646571 h 4149908"/>
                <a:gd name="connsiteX0" fmla="*/ 2726972 w 4218987"/>
                <a:gd name="connsiteY0" fmla="*/ 2558980 h 4210882"/>
                <a:gd name="connsiteX1" fmla="*/ 2785542 w 4218987"/>
                <a:gd name="connsiteY1" fmla="*/ 2520101 h 4210882"/>
                <a:gd name="connsiteX2" fmla="*/ 2903529 w 4218987"/>
                <a:gd name="connsiteY2" fmla="*/ 2554254 h 4210882"/>
                <a:gd name="connsiteX3" fmla="*/ 2958558 w 4218987"/>
                <a:gd name="connsiteY3" fmla="*/ 2741581 h 4210882"/>
                <a:gd name="connsiteX4" fmla="*/ 2951347 w 4218987"/>
                <a:gd name="connsiteY4" fmla="*/ 2764754 h 4210882"/>
                <a:gd name="connsiteX5" fmla="*/ 2726972 w 4218987"/>
                <a:gd name="connsiteY5" fmla="*/ 2558980 h 4210882"/>
                <a:gd name="connsiteX6" fmla="*/ 2187259 w 4218987"/>
                <a:gd name="connsiteY6" fmla="*/ 2305472 h 4210882"/>
                <a:gd name="connsiteX7" fmla="*/ 2388933 w 4218987"/>
                <a:gd name="connsiteY7" fmla="*/ 2490428 h 4210882"/>
                <a:gd name="connsiteX8" fmla="*/ 2386834 w 4218987"/>
                <a:gd name="connsiteY8" fmla="*/ 2490959 h 4210882"/>
                <a:gd name="connsiteX9" fmla="*/ 2230026 w 4218987"/>
                <a:gd name="connsiteY9" fmla="*/ 2445943 h 4210882"/>
                <a:gd name="connsiteX10" fmla="*/ 2228909 w 4218987"/>
                <a:gd name="connsiteY10" fmla="*/ 2447268 h 4210882"/>
                <a:gd name="connsiteX11" fmla="*/ 2187259 w 4218987"/>
                <a:gd name="connsiteY11" fmla="*/ 2305472 h 4210882"/>
                <a:gd name="connsiteX12" fmla="*/ 1934983 w 4218987"/>
                <a:gd name="connsiteY12" fmla="*/ 2074110 h 4210882"/>
                <a:gd name="connsiteX13" fmla="*/ 1993087 w 4218987"/>
                <a:gd name="connsiteY13" fmla="*/ 2127397 h 4210882"/>
                <a:gd name="connsiteX14" fmla="*/ 1941766 w 4218987"/>
                <a:gd name="connsiteY14" fmla="*/ 2234362 h 4210882"/>
                <a:gd name="connsiteX15" fmla="*/ 2068585 w 4218987"/>
                <a:gd name="connsiteY15" fmla="*/ 2637242 h 4210882"/>
                <a:gd name="connsiteX16" fmla="*/ 2416619 w 4218987"/>
                <a:gd name="connsiteY16" fmla="*/ 2739520 h 4210882"/>
                <a:gd name="connsiteX17" fmla="*/ 2589184 w 4218987"/>
                <a:gd name="connsiteY17" fmla="*/ 2674077 h 4210882"/>
                <a:gd name="connsiteX18" fmla="*/ 2819784 w 4218987"/>
                <a:gd name="connsiteY18" fmla="*/ 2885560 h 4210882"/>
                <a:gd name="connsiteX19" fmla="*/ 2627084 w 4218987"/>
                <a:gd name="connsiteY19" fmla="*/ 2834559 h 4210882"/>
                <a:gd name="connsiteX20" fmla="*/ 2434618 w 4218987"/>
                <a:gd name="connsiteY20" fmla="*/ 3025455 h 4210882"/>
                <a:gd name="connsiteX21" fmla="*/ 2893365 w 4218987"/>
                <a:gd name="connsiteY21" fmla="*/ 3146515 h 4210882"/>
                <a:gd name="connsiteX22" fmla="*/ 3032143 w 4218987"/>
                <a:gd name="connsiteY22" fmla="*/ 3080314 h 4210882"/>
                <a:gd name="connsiteX23" fmla="*/ 3090634 w 4218987"/>
                <a:gd name="connsiteY23" fmla="*/ 3133956 h 4210882"/>
                <a:gd name="connsiteX24" fmla="*/ 3210914 w 4218987"/>
                <a:gd name="connsiteY24" fmla="*/ 3002803 h 4210882"/>
                <a:gd name="connsiteX25" fmla="*/ 3156792 w 4218987"/>
                <a:gd name="connsiteY25" fmla="*/ 2953167 h 4210882"/>
                <a:gd name="connsiteX26" fmla="*/ 3222229 w 4218987"/>
                <a:gd name="connsiteY26" fmla="*/ 2804529 h 4210882"/>
                <a:gd name="connsiteX27" fmla="*/ 3089478 w 4218987"/>
                <a:gd name="connsiteY27" fmla="*/ 2357330 h 4210882"/>
                <a:gd name="connsiteX28" fmla="*/ 3090209 w 4218987"/>
                <a:gd name="connsiteY28" fmla="*/ 2356474 h 4210882"/>
                <a:gd name="connsiteX29" fmla="*/ 3085067 w 4218987"/>
                <a:gd name="connsiteY29" fmla="*/ 2352700 h 4210882"/>
                <a:gd name="connsiteX30" fmla="*/ 3083320 w 4218987"/>
                <a:gd name="connsiteY30" fmla="*/ 2350867 h 4210882"/>
                <a:gd name="connsiteX31" fmla="*/ 3083018 w 4218987"/>
                <a:gd name="connsiteY31" fmla="*/ 2351196 h 4210882"/>
                <a:gd name="connsiteX32" fmla="*/ 2744891 w 4218987"/>
                <a:gd name="connsiteY32" fmla="*/ 2264375 h 4210882"/>
                <a:gd name="connsiteX33" fmla="*/ 2538260 w 4218987"/>
                <a:gd name="connsiteY33" fmla="*/ 2385913 h 4210882"/>
                <a:gd name="connsiteX34" fmla="*/ 2299616 w 4218987"/>
                <a:gd name="connsiteY34" fmla="*/ 2167052 h 4210882"/>
                <a:gd name="connsiteX35" fmla="*/ 2313553 w 4218987"/>
                <a:gd name="connsiteY35" fmla="*/ 2161038 h 4210882"/>
                <a:gd name="connsiteX36" fmla="*/ 2487357 w 4218987"/>
                <a:gd name="connsiteY36" fmla="*/ 2206904 h 4210882"/>
                <a:gd name="connsiteX37" fmla="*/ 2660620 w 4218987"/>
                <a:gd name="connsiteY37" fmla="*/ 2035055 h 4210882"/>
                <a:gd name="connsiteX38" fmla="*/ 2247647 w 4218987"/>
                <a:gd name="connsiteY38" fmla="*/ 1926074 h 4210882"/>
                <a:gd name="connsiteX39" fmla="*/ 2110842 w 4218987"/>
                <a:gd name="connsiteY39" fmla="*/ 1993928 h 4210882"/>
                <a:gd name="connsiteX40" fmla="*/ 2055263 w 4218987"/>
                <a:gd name="connsiteY40" fmla="*/ 1942957 h 4210882"/>
                <a:gd name="connsiteX41" fmla="*/ 1934983 w 4218987"/>
                <a:gd name="connsiteY41" fmla="*/ 2074110 h 4210882"/>
                <a:gd name="connsiteX42" fmla="*/ 1094802 w 4218987"/>
                <a:gd name="connsiteY42" fmla="*/ 2416622 h 4210882"/>
                <a:gd name="connsiteX43" fmla="*/ 2274949 w 4218987"/>
                <a:gd name="connsiteY43" fmla="*/ 1138847 h 4210882"/>
                <a:gd name="connsiteX44" fmla="*/ 3845776 w 4218987"/>
                <a:gd name="connsiteY44" fmla="*/ 1427785 h 4210882"/>
                <a:gd name="connsiteX45" fmla="*/ 3464840 w 4218987"/>
                <a:gd name="connsiteY45" fmla="*/ 3352098 h 4210882"/>
                <a:gd name="connsiteX46" fmla="*/ 1459992 w 4218987"/>
                <a:gd name="connsiteY46" fmla="*/ 3879523 h 4210882"/>
                <a:gd name="connsiteX47" fmla="*/ 1457332 w 4218987"/>
                <a:gd name="connsiteY47" fmla="*/ 3875526 h 4210882"/>
                <a:gd name="connsiteX48" fmla="*/ 1094802 w 4218987"/>
                <a:gd name="connsiteY48" fmla="*/ 2416622 h 4210882"/>
                <a:gd name="connsiteX49" fmla="*/ 859948 w 4218987"/>
                <a:gd name="connsiteY49" fmla="*/ 2150825 h 4210882"/>
                <a:gd name="connsiteX50" fmla="*/ 1963134 w 4218987"/>
                <a:gd name="connsiteY50" fmla="*/ 947916 h 4210882"/>
                <a:gd name="connsiteX51" fmla="*/ 2030962 w 4218987"/>
                <a:gd name="connsiteY51" fmla="*/ 944983 h 4210882"/>
                <a:gd name="connsiteX52" fmla="*/ 2172480 w 4218987"/>
                <a:gd name="connsiteY52" fmla="*/ 1074768 h 4210882"/>
                <a:gd name="connsiteX53" fmla="*/ 2175413 w 4218987"/>
                <a:gd name="connsiteY53" fmla="*/ 1142596 h 4210882"/>
                <a:gd name="connsiteX54" fmla="*/ 1072226 w 4218987"/>
                <a:gd name="connsiteY54" fmla="*/ 2345505 h 4210882"/>
                <a:gd name="connsiteX55" fmla="*/ 1004399 w 4218987"/>
                <a:gd name="connsiteY55" fmla="*/ 2348438 h 4210882"/>
                <a:gd name="connsiteX56" fmla="*/ 862881 w 4218987"/>
                <a:gd name="connsiteY56" fmla="*/ 2218652 h 4210882"/>
                <a:gd name="connsiteX57" fmla="*/ 859948 w 4218987"/>
                <a:gd name="connsiteY57" fmla="*/ 2150825 h 4210882"/>
                <a:gd name="connsiteX58" fmla="*/ 617213 w 4218987"/>
                <a:gd name="connsiteY58" fmla="*/ 707545 h 4210882"/>
                <a:gd name="connsiteX59" fmla="*/ 1193554 w 4218987"/>
                <a:gd name="connsiteY59" fmla="*/ 595391 h 4210882"/>
                <a:gd name="connsiteX60" fmla="*/ 1591068 w 4218987"/>
                <a:gd name="connsiteY60" fmla="*/ 2547 h 4210882"/>
                <a:gd name="connsiteX61" fmla="*/ 1885804 w 4218987"/>
                <a:gd name="connsiteY61" fmla="*/ 897516 h 4210882"/>
                <a:gd name="connsiteX62" fmla="*/ 846522 w 4218987"/>
                <a:gd name="connsiteY62" fmla="*/ 2058929 h 4210882"/>
                <a:gd name="connsiteX63" fmla="*/ 127757 w 4218987"/>
                <a:gd name="connsiteY63" fmla="*/ 2087900 h 4210882"/>
                <a:gd name="connsiteX64" fmla="*/ 448206 w 4218987"/>
                <a:gd name="connsiteY64" fmla="*/ 1457244 h 4210882"/>
                <a:gd name="connsiteX65" fmla="*/ 617213 w 4218987"/>
                <a:gd name="connsiteY65" fmla="*/ 707545 h 4210882"/>
                <a:gd name="connsiteX0" fmla="*/ 2726972 w 4218987"/>
                <a:gd name="connsiteY0" fmla="*/ 2566931 h 4218833"/>
                <a:gd name="connsiteX1" fmla="*/ 2785542 w 4218987"/>
                <a:gd name="connsiteY1" fmla="*/ 2528052 h 4218833"/>
                <a:gd name="connsiteX2" fmla="*/ 2903529 w 4218987"/>
                <a:gd name="connsiteY2" fmla="*/ 2562205 h 4218833"/>
                <a:gd name="connsiteX3" fmla="*/ 2958558 w 4218987"/>
                <a:gd name="connsiteY3" fmla="*/ 2749532 h 4218833"/>
                <a:gd name="connsiteX4" fmla="*/ 2951347 w 4218987"/>
                <a:gd name="connsiteY4" fmla="*/ 2772705 h 4218833"/>
                <a:gd name="connsiteX5" fmla="*/ 2726972 w 4218987"/>
                <a:gd name="connsiteY5" fmla="*/ 2566931 h 4218833"/>
                <a:gd name="connsiteX6" fmla="*/ 2187259 w 4218987"/>
                <a:gd name="connsiteY6" fmla="*/ 2313423 h 4218833"/>
                <a:gd name="connsiteX7" fmla="*/ 2388933 w 4218987"/>
                <a:gd name="connsiteY7" fmla="*/ 2498379 h 4218833"/>
                <a:gd name="connsiteX8" fmla="*/ 2386834 w 4218987"/>
                <a:gd name="connsiteY8" fmla="*/ 2498910 h 4218833"/>
                <a:gd name="connsiteX9" fmla="*/ 2230026 w 4218987"/>
                <a:gd name="connsiteY9" fmla="*/ 2453894 h 4218833"/>
                <a:gd name="connsiteX10" fmla="*/ 2228909 w 4218987"/>
                <a:gd name="connsiteY10" fmla="*/ 2455219 h 4218833"/>
                <a:gd name="connsiteX11" fmla="*/ 2187259 w 4218987"/>
                <a:gd name="connsiteY11" fmla="*/ 2313423 h 4218833"/>
                <a:gd name="connsiteX12" fmla="*/ 1934983 w 4218987"/>
                <a:gd name="connsiteY12" fmla="*/ 2082061 h 4218833"/>
                <a:gd name="connsiteX13" fmla="*/ 1993087 w 4218987"/>
                <a:gd name="connsiteY13" fmla="*/ 2135348 h 4218833"/>
                <a:gd name="connsiteX14" fmla="*/ 1941766 w 4218987"/>
                <a:gd name="connsiteY14" fmla="*/ 2242313 h 4218833"/>
                <a:gd name="connsiteX15" fmla="*/ 2068585 w 4218987"/>
                <a:gd name="connsiteY15" fmla="*/ 2645193 h 4218833"/>
                <a:gd name="connsiteX16" fmla="*/ 2416619 w 4218987"/>
                <a:gd name="connsiteY16" fmla="*/ 2747471 h 4218833"/>
                <a:gd name="connsiteX17" fmla="*/ 2589184 w 4218987"/>
                <a:gd name="connsiteY17" fmla="*/ 2682028 h 4218833"/>
                <a:gd name="connsiteX18" fmla="*/ 2819784 w 4218987"/>
                <a:gd name="connsiteY18" fmla="*/ 2893511 h 4218833"/>
                <a:gd name="connsiteX19" fmla="*/ 2627084 w 4218987"/>
                <a:gd name="connsiteY19" fmla="*/ 2842510 h 4218833"/>
                <a:gd name="connsiteX20" fmla="*/ 2434618 w 4218987"/>
                <a:gd name="connsiteY20" fmla="*/ 3033406 h 4218833"/>
                <a:gd name="connsiteX21" fmla="*/ 2893365 w 4218987"/>
                <a:gd name="connsiteY21" fmla="*/ 3154466 h 4218833"/>
                <a:gd name="connsiteX22" fmla="*/ 3032143 w 4218987"/>
                <a:gd name="connsiteY22" fmla="*/ 3088265 h 4218833"/>
                <a:gd name="connsiteX23" fmla="*/ 3090634 w 4218987"/>
                <a:gd name="connsiteY23" fmla="*/ 3141907 h 4218833"/>
                <a:gd name="connsiteX24" fmla="*/ 3210914 w 4218987"/>
                <a:gd name="connsiteY24" fmla="*/ 3010754 h 4218833"/>
                <a:gd name="connsiteX25" fmla="*/ 3156792 w 4218987"/>
                <a:gd name="connsiteY25" fmla="*/ 2961118 h 4218833"/>
                <a:gd name="connsiteX26" fmla="*/ 3222229 w 4218987"/>
                <a:gd name="connsiteY26" fmla="*/ 2812480 h 4218833"/>
                <a:gd name="connsiteX27" fmla="*/ 3089478 w 4218987"/>
                <a:gd name="connsiteY27" fmla="*/ 2365281 h 4218833"/>
                <a:gd name="connsiteX28" fmla="*/ 3090209 w 4218987"/>
                <a:gd name="connsiteY28" fmla="*/ 2364425 h 4218833"/>
                <a:gd name="connsiteX29" fmla="*/ 3085067 w 4218987"/>
                <a:gd name="connsiteY29" fmla="*/ 2360651 h 4218833"/>
                <a:gd name="connsiteX30" fmla="*/ 3083320 w 4218987"/>
                <a:gd name="connsiteY30" fmla="*/ 2358818 h 4218833"/>
                <a:gd name="connsiteX31" fmla="*/ 3083018 w 4218987"/>
                <a:gd name="connsiteY31" fmla="*/ 2359147 h 4218833"/>
                <a:gd name="connsiteX32" fmla="*/ 2744891 w 4218987"/>
                <a:gd name="connsiteY32" fmla="*/ 2272326 h 4218833"/>
                <a:gd name="connsiteX33" fmla="*/ 2538260 w 4218987"/>
                <a:gd name="connsiteY33" fmla="*/ 2393864 h 4218833"/>
                <a:gd name="connsiteX34" fmla="*/ 2299616 w 4218987"/>
                <a:gd name="connsiteY34" fmla="*/ 2175003 h 4218833"/>
                <a:gd name="connsiteX35" fmla="*/ 2313553 w 4218987"/>
                <a:gd name="connsiteY35" fmla="*/ 2168989 h 4218833"/>
                <a:gd name="connsiteX36" fmla="*/ 2487357 w 4218987"/>
                <a:gd name="connsiteY36" fmla="*/ 2214855 h 4218833"/>
                <a:gd name="connsiteX37" fmla="*/ 2660620 w 4218987"/>
                <a:gd name="connsiteY37" fmla="*/ 2043006 h 4218833"/>
                <a:gd name="connsiteX38" fmla="*/ 2247647 w 4218987"/>
                <a:gd name="connsiteY38" fmla="*/ 1934025 h 4218833"/>
                <a:gd name="connsiteX39" fmla="*/ 2110842 w 4218987"/>
                <a:gd name="connsiteY39" fmla="*/ 2001879 h 4218833"/>
                <a:gd name="connsiteX40" fmla="*/ 2055263 w 4218987"/>
                <a:gd name="connsiteY40" fmla="*/ 1950908 h 4218833"/>
                <a:gd name="connsiteX41" fmla="*/ 1934983 w 4218987"/>
                <a:gd name="connsiteY41" fmla="*/ 2082061 h 4218833"/>
                <a:gd name="connsiteX42" fmla="*/ 1094802 w 4218987"/>
                <a:gd name="connsiteY42" fmla="*/ 2424573 h 4218833"/>
                <a:gd name="connsiteX43" fmla="*/ 2274949 w 4218987"/>
                <a:gd name="connsiteY43" fmla="*/ 1146798 h 4218833"/>
                <a:gd name="connsiteX44" fmla="*/ 3845776 w 4218987"/>
                <a:gd name="connsiteY44" fmla="*/ 1435736 h 4218833"/>
                <a:gd name="connsiteX45" fmla="*/ 3464840 w 4218987"/>
                <a:gd name="connsiteY45" fmla="*/ 3360049 h 4218833"/>
                <a:gd name="connsiteX46" fmla="*/ 1459992 w 4218987"/>
                <a:gd name="connsiteY46" fmla="*/ 3887474 h 4218833"/>
                <a:gd name="connsiteX47" fmla="*/ 1457332 w 4218987"/>
                <a:gd name="connsiteY47" fmla="*/ 3883477 h 4218833"/>
                <a:gd name="connsiteX48" fmla="*/ 1094802 w 4218987"/>
                <a:gd name="connsiteY48" fmla="*/ 2424573 h 4218833"/>
                <a:gd name="connsiteX49" fmla="*/ 859948 w 4218987"/>
                <a:gd name="connsiteY49" fmla="*/ 2158776 h 4218833"/>
                <a:gd name="connsiteX50" fmla="*/ 1963134 w 4218987"/>
                <a:gd name="connsiteY50" fmla="*/ 955867 h 4218833"/>
                <a:gd name="connsiteX51" fmla="*/ 2030962 w 4218987"/>
                <a:gd name="connsiteY51" fmla="*/ 952934 h 4218833"/>
                <a:gd name="connsiteX52" fmla="*/ 2172480 w 4218987"/>
                <a:gd name="connsiteY52" fmla="*/ 1082719 h 4218833"/>
                <a:gd name="connsiteX53" fmla="*/ 2175413 w 4218987"/>
                <a:gd name="connsiteY53" fmla="*/ 1150547 h 4218833"/>
                <a:gd name="connsiteX54" fmla="*/ 1072226 w 4218987"/>
                <a:gd name="connsiteY54" fmla="*/ 2353456 h 4218833"/>
                <a:gd name="connsiteX55" fmla="*/ 1004399 w 4218987"/>
                <a:gd name="connsiteY55" fmla="*/ 2356389 h 4218833"/>
                <a:gd name="connsiteX56" fmla="*/ 862881 w 4218987"/>
                <a:gd name="connsiteY56" fmla="*/ 2226603 h 4218833"/>
                <a:gd name="connsiteX57" fmla="*/ 859948 w 4218987"/>
                <a:gd name="connsiteY57" fmla="*/ 2158776 h 4218833"/>
                <a:gd name="connsiteX58" fmla="*/ 617213 w 4218987"/>
                <a:gd name="connsiteY58" fmla="*/ 715496 h 4218833"/>
                <a:gd name="connsiteX59" fmla="*/ 1193554 w 4218987"/>
                <a:gd name="connsiteY59" fmla="*/ 603342 h 4218833"/>
                <a:gd name="connsiteX60" fmla="*/ 1591068 w 4218987"/>
                <a:gd name="connsiteY60" fmla="*/ 10498 h 4218833"/>
                <a:gd name="connsiteX61" fmla="*/ 1885804 w 4218987"/>
                <a:gd name="connsiteY61" fmla="*/ 905467 h 4218833"/>
                <a:gd name="connsiteX62" fmla="*/ 846522 w 4218987"/>
                <a:gd name="connsiteY62" fmla="*/ 2066880 h 4218833"/>
                <a:gd name="connsiteX63" fmla="*/ 127757 w 4218987"/>
                <a:gd name="connsiteY63" fmla="*/ 2095851 h 4218833"/>
                <a:gd name="connsiteX64" fmla="*/ 448206 w 4218987"/>
                <a:gd name="connsiteY64" fmla="*/ 1465195 h 4218833"/>
                <a:gd name="connsiteX65" fmla="*/ 617213 w 4218987"/>
                <a:gd name="connsiteY65" fmla="*/ 715496 h 4218833"/>
                <a:gd name="connsiteX0" fmla="*/ 2726972 w 4218987"/>
                <a:gd name="connsiteY0" fmla="*/ 2560838 h 4212740"/>
                <a:gd name="connsiteX1" fmla="*/ 2785542 w 4218987"/>
                <a:gd name="connsiteY1" fmla="*/ 2521959 h 4212740"/>
                <a:gd name="connsiteX2" fmla="*/ 2903529 w 4218987"/>
                <a:gd name="connsiteY2" fmla="*/ 2556112 h 4212740"/>
                <a:gd name="connsiteX3" fmla="*/ 2958558 w 4218987"/>
                <a:gd name="connsiteY3" fmla="*/ 2743439 h 4212740"/>
                <a:gd name="connsiteX4" fmla="*/ 2951347 w 4218987"/>
                <a:gd name="connsiteY4" fmla="*/ 2766612 h 4212740"/>
                <a:gd name="connsiteX5" fmla="*/ 2726972 w 4218987"/>
                <a:gd name="connsiteY5" fmla="*/ 2560838 h 4212740"/>
                <a:gd name="connsiteX6" fmla="*/ 2187259 w 4218987"/>
                <a:gd name="connsiteY6" fmla="*/ 2307330 h 4212740"/>
                <a:gd name="connsiteX7" fmla="*/ 2388933 w 4218987"/>
                <a:gd name="connsiteY7" fmla="*/ 2492286 h 4212740"/>
                <a:gd name="connsiteX8" fmla="*/ 2386834 w 4218987"/>
                <a:gd name="connsiteY8" fmla="*/ 2492817 h 4212740"/>
                <a:gd name="connsiteX9" fmla="*/ 2230026 w 4218987"/>
                <a:gd name="connsiteY9" fmla="*/ 2447801 h 4212740"/>
                <a:gd name="connsiteX10" fmla="*/ 2228909 w 4218987"/>
                <a:gd name="connsiteY10" fmla="*/ 2449126 h 4212740"/>
                <a:gd name="connsiteX11" fmla="*/ 2187259 w 4218987"/>
                <a:gd name="connsiteY11" fmla="*/ 2307330 h 4212740"/>
                <a:gd name="connsiteX12" fmla="*/ 1934983 w 4218987"/>
                <a:gd name="connsiteY12" fmla="*/ 2075968 h 4212740"/>
                <a:gd name="connsiteX13" fmla="*/ 1993087 w 4218987"/>
                <a:gd name="connsiteY13" fmla="*/ 2129255 h 4212740"/>
                <a:gd name="connsiteX14" fmla="*/ 1941766 w 4218987"/>
                <a:gd name="connsiteY14" fmla="*/ 2236220 h 4212740"/>
                <a:gd name="connsiteX15" fmla="*/ 2068585 w 4218987"/>
                <a:gd name="connsiteY15" fmla="*/ 2639100 h 4212740"/>
                <a:gd name="connsiteX16" fmla="*/ 2416619 w 4218987"/>
                <a:gd name="connsiteY16" fmla="*/ 2741378 h 4212740"/>
                <a:gd name="connsiteX17" fmla="*/ 2589184 w 4218987"/>
                <a:gd name="connsiteY17" fmla="*/ 2675935 h 4212740"/>
                <a:gd name="connsiteX18" fmla="*/ 2819784 w 4218987"/>
                <a:gd name="connsiteY18" fmla="*/ 2887418 h 4212740"/>
                <a:gd name="connsiteX19" fmla="*/ 2627084 w 4218987"/>
                <a:gd name="connsiteY19" fmla="*/ 2836417 h 4212740"/>
                <a:gd name="connsiteX20" fmla="*/ 2434618 w 4218987"/>
                <a:gd name="connsiteY20" fmla="*/ 3027313 h 4212740"/>
                <a:gd name="connsiteX21" fmla="*/ 2893365 w 4218987"/>
                <a:gd name="connsiteY21" fmla="*/ 3148373 h 4212740"/>
                <a:gd name="connsiteX22" fmla="*/ 3032143 w 4218987"/>
                <a:gd name="connsiteY22" fmla="*/ 3082172 h 4212740"/>
                <a:gd name="connsiteX23" fmla="*/ 3090634 w 4218987"/>
                <a:gd name="connsiteY23" fmla="*/ 3135814 h 4212740"/>
                <a:gd name="connsiteX24" fmla="*/ 3210914 w 4218987"/>
                <a:gd name="connsiteY24" fmla="*/ 3004661 h 4212740"/>
                <a:gd name="connsiteX25" fmla="*/ 3156792 w 4218987"/>
                <a:gd name="connsiteY25" fmla="*/ 2955025 h 4212740"/>
                <a:gd name="connsiteX26" fmla="*/ 3222229 w 4218987"/>
                <a:gd name="connsiteY26" fmla="*/ 2806387 h 4212740"/>
                <a:gd name="connsiteX27" fmla="*/ 3089478 w 4218987"/>
                <a:gd name="connsiteY27" fmla="*/ 2359188 h 4212740"/>
                <a:gd name="connsiteX28" fmla="*/ 3090209 w 4218987"/>
                <a:gd name="connsiteY28" fmla="*/ 2358332 h 4212740"/>
                <a:gd name="connsiteX29" fmla="*/ 3085067 w 4218987"/>
                <a:gd name="connsiteY29" fmla="*/ 2354558 h 4212740"/>
                <a:gd name="connsiteX30" fmla="*/ 3083320 w 4218987"/>
                <a:gd name="connsiteY30" fmla="*/ 2352725 h 4212740"/>
                <a:gd name="connsiteX31" fmla="*/ 3083018 w 4218987"/>
                <a:gd name="connsiteY31" fmla="*/ 2353054 h 4212740"/>
                <a:gd name="connsiteX32" fmla="*/ 2744891 w 4218987"/>
                <a:gd name="connsiteY32" fmla="*/ 2266233 h 4212740"/>
                <a:gd name="connsiteX33" fmla="*/ 2538260 w 4218987"/>
                <a:gd name="connsiteY33" fmla="*/ 2387771 h 4212740"/>
                <a:gd name="connsiteX34" fmla="*/ 2299616 w 4218987"/>
                <a:gd name="connsiteY34" fmla="*/ 2168910 h 4212740"/>
                <a:gd name="connsiteX35" fmla="*/ 2313553 w 4218987"/>
                <a:gd name="connsiteY35" fmla="*/ 2162896 h 4212740"/>
                <a:gd name="connsiteX36" fmla="*/ 2487357 w 4218987"/>
                <a:gd name="connsiteY36" fmla="*/ 2208762 h 4212740"/>
                <a:gd name="connsiteX37" fmla="*/ 2660620 w 4218987"/>
                <a:gd name="connsiteY37" fmla="*/ 2036913 h 4212740"/>
                <a:gd name="connsiteX38" fmla="*/ 2247647 w 4218987"/>
                <a:gd name="connsiteY38" fmla="*/ 1927932 h 4212740"/>
                <a:gd name="connsiteX39" fmla="*/ 2110842 w 4218987"/>
                <a:gd name="connsiteY39" fmla="*/ 1995786 h 4212740"/>
                <a:gd name="connsiteX40" fmla="*/ 2055263 w 4218987"/>
                <a:gd name="connsiteY40" fmla="*/ 1944815 h 4212740"/>
                <a:gd name="connsiteX41" fmla="*/ 1934983 w 4218987"/>
                <a:gd name="connsiteY41" fmla="*/ 2075968 h 4212740"/>
                <a:gd name="connsiteX42" fmla="*/ 1094802 w 4218987"/>
                <a:gd name="connsiteY42" fmla="*/ 2418480 h 4212740"/>
                <a:gd name="connsiteX43" fmla="*/ 2274949 w 4218987"/>
                <a:gd name="connsiteY43" fmla="*/ 1140705 h 4212740"/>
                <a:gd name="connsiteX44" fmla="*/ 3845776 w 4218987"/>
                <a:gd name="connsiteY44" fmla="*/ 1429643 h 4212740"/>
                <a:gd name="connsiteX45" fmla="*/ 3464840 w 4218987"/>
                <a:gd name="connsiteY45" fmla="*/ 3353956 h 4212740"/>
                <a:gd name="connsiteX46" fmla="*/ 1459992 w 4218987"/>
                <a:gd name="connsiteY46" fmla="*/ 3881381 h 4212740"/>
                <a:gd name="connsiteX47" fmla="*/ 1457332 w 4218987"/>
                <a:gd name="connsiteY47" fmla="*/ 3877384 h 4212740"/>
                <a:gd name="connsiteX48" fmla="*/ 1094802 w 4218987"/>
                <a:gd name="connsiteY48" fmla="*/ 2418480 h 4212740"/>
                <a:gd name="connsiteX49" fmla="*/ 859948 w 4218987"/>
                <a:gd name="connsiteY49" fmla="*/ 2152683 h 4212740"/>
                <a:gd name="connsiteX50" fmla="*/ 1963134 w 4218987"/>
                <a:gd name="connsiteY50" fmla="*/ 949774 h 4212740"/>
                <a:gd name="connsiteX51" fmla="*/ 2030962 w 4218987"/>
                <a:gd name="connsiteY51" fmla="*/ 946841 h 4212740"/>
                <a:gd name="connsiteX52" fmla="*/ 2172480 w 4218987"/>
                <a:gd name="connsiteY52" fmla="*/ 1076626 h 4212740"/>
                <a:gd name="connsiteX53" fmla="*/ 2175413 w 4218987"/>
                <a:gd name="connsiteY53" fmla="*/ 1144454 h 4212740"/>
                <a:gd name="connsiteX54" fmla="*/ 1072226 w 4218987"/>
                <a:gd name="connsiteY54" fmla="*/ 2347363 h 4212740"/>
                <a:gd name="connsiteX55" fmla="*/ 1004399 w 4218987"/>
                <a:gd name="connsiteY55" fmla="*/ 2350296 h 4212740"/>
                <a:gd name="connsiteX56" fmla="*/ 862881 w 4218987"/>
                <a:gd name="connsiteY56" fmla="*/ 2220510 h 4212740"/>
                <a:gd name="connsiteX57" fmla="*/ 859948 w 4218987"/>
                <a:gd name="connsiteY57" fmla="*/ 2152683 h 4212740"/>
                <a:gd name="connsiteX58" fmla="*/ 617213 w 4218987"/>
                <a:gd name="connsiteY58" fmla="*/ 709403 h 4212740"/>
                <a:gd name="connsiteX59" fmla="*/ 1193554 w 4218987"/>
                <a:gd name="connsiteY59" fmla="*/ 597249 h 4212740"/>
                <a:gd name="connsiteX60" fmla="*/ 1591068 w 4218987"/>
                <a:gd name="connsiteY60" fmla="*/ 4405 h 4212740"/>
                <a:gd name="connsiteX61" fmla="*/ 1885804 w 4218987"/>
                <a:gd name="connsiteY61" fmla="*/ 899374 h 4212740"/>
                <a:gd name="connsiteX62" fmla="*/ 846522 w 4218987"/>
                <a:gd name="connsiteY62" fmla="*/ 2060787 h 4212740"/>
                <a:gd name="connsiteX63" fmla="*/ 127757 w 4218987"/>
                <a:gd name="connsiteY63" fmla="*/ 2089758 h 4212740"/>
                <a:gd name="connsiteX64" fmla="*/ 448206 w 4218987"/>
                <a:gd name="connsiteY64" fmla="*/ 1459102 h 4212740"/>
                <a:gd name="connsiteX65" fmla="*/ 617213 w 4218987"/>
                <a:gd name="connsiteY65" fmla="*/ 709403 h 4212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4218987" h="4212740">
                  <a:moveTo>
                    <a:pt x="2726972" y="2560838"/>
                  </a:moveTo>
                  <a:cubicBezTo>
                    <a:pt x="2742919" y="2545669"/>
                    <a:pt x="2761036" y="2532131"/>
                    <a:pt x="2785542" y="2521959"/>
                  </a:cubicBezTo>
                  <a:cubicBezTo>
                    <a:pt x="2842367" y="2511454"/>
                    <a:pt x="2866050" y="2521010"/>
                    <a:pt x="2903529" y="2556112"/>
                  </a:cubicBezTo>
                  <a:cubicBezTo>
                    <a:pt x="2953803" y="2604223"/>
                    <a:pt x="2974773" y="2675518"/>
                    <a:pt x="2958558" y="2743439"/>
                  </a:cubicBezTo>
                  <a:cubicBezTo>
                    <a:pt x="2956662" y="2751378"/>
                    <a:pt x="2954293" y="2759129"/>
                    <a:pt x="2951347" y="2766612"/>
                  </a:cubicBezTo>
                  <a:lnTo>
                    <a:pt x="2726972" y="2560838"/>
                  </a:lnTo>
                  <a:close/>
                  <a:moveTo>
                    <a:pt x="2187259" y="2307330"/>
                  </a:moveTo>
                  <a:lnTo>
                    <a:pt x="2388933" y="2492286"/>
                  </a:lnTo>
                  <a:lnTo>
                    <a:pt x="2386834" y="2492817"/>
                  </a:lnTo>
                  <a:cubicBezTo>
                    <a:pt x="2324502" y="2508724"/>
                    <a:pt x="2271072" y="2488504"/>
                    <a:pt x="2230026" y="2447801"/>
                  </a:cubicBezTo>
                  <a:lnTo>
                    <a:pt x="2228909" y="2449126"/>
                  </a:lnTo>
                  <a:cubicBezTo>
                    <a:pt x="2193714" y="2410899"/>
                    <a:pt x="2178315" y="2358663"/>
                    <a:pt x="2187259" y="2307330"/>
                  </a:cubicBezTo>
                  <a:close/>
                  <a:moveTo>
                    <a:pt x="1934983" y="2075968"/>
                  </a:moveTo>
                  <a:lnTo>
                    <a:pt x="1993087" y="2129255"/>
                  </a:lnTo>
                  <a:cubicBezTo>
                    <a:pt x="1974652" y="2162240"/>
                    <a:pt x="1950785" y="2198446"/>
                    <a:pt x="1941766" y="2236220"/>
                  </a:cubicBezTo>
                  <a:cubicBezTo>
                    <a:pt x="1904674" y="2387735"/>
                    <a:pt x="1931447" y="2512849"/>
                    <a:pt x="2068585" y="2639100"/>
                  </a:cubicBezTo>
                  <a:cubicBezTo>
                    <a:pt x="2164747" y="2720768"/>
                    <a:pt x="2290975" y="2757863"/>
                    <a:pt x="2416619" y="2741378"/>
                  </a:cubicBezTo>
                  <a:cubicBezTo>
                    <a:pt x="2479450" y="2733135"/>
                    <a:pt x="2537492" y="2710222"/>
                    <a:pt x="2589184" y="2675935"/>
                  </a:cubicBezTo>
                  <a:lnTo>
                    <a:pt x="2819784" y="2887418"/>
                  </a:lnTo>
                  <a:cubicBezTo>
                    <a:pt x="2751065" y="2906608"/>
                    <a:pt x="2677341" y="2887088"/>
                    <a:pt x="2627084" y="2836417"/>
                  </a:cubicBezTo>
                  <a:lnTo>
                    <a:pt x="2434618" y="3027313"/>
                  </a:lnTo>
                  <a:cubicBezTo>
                    <a:pt x="2554238" y="3147918"/>
                    <a:pt x="2729811" y="3194250"/>
                    <a:pt x="2893365" y="3148373"/>
                  </a:cubicBezTo>
                  <a:cubicBezTo>
                    <a:pt x="2943893" y="3134200"/>
                    <a:pt x="2990823" y="3111914"/>
                    <a:pt x="3032143" y="3082172"/>
                  </a:cubicBezTo>
                  <a:lnTo>
                    <a:pt x="3090634" y="3135814"/>
                  </a:lnTo>
                  <a:lnTo>
                    <a:pt x="3210914" y="3004661"/>
                  </a:lnTo>
                  <a:lnTo>
                    <a:pt x="3156792" y="2955025"/>
                  </a:lnTo>
                  <a:cubicBezTo>
                    <a:pt x="3187233" y="2910677"/>
                    <a:pt x="3209343" y="2860364"/>
                    <a:pt x="3222229" y="2806387"/>
                  </a:cubicBezTo>
                  <a:cubicBezTo>
                    <a:pt x="3260983" y="2644060"/>
                    <a:pt x="3210346" y="2473619"/>
                    <a:pt x="3089478" y="2359188"/>
                  </a:cubicBezTo>
                  <a:lnTo>
                    <a:pt x="3090209" y="2358332"/>
                  </a:lnTo>
                  <a:cubicBezTo>
                    <a:pt x="3088590" y="2356959"/>
                    <a:pt x="3086958" y="2355602"/>
                    <a:pt x="3085067" y="2354558"/>
                  </a:cubicBezTo>
                  <a:lnTo>
                    <a:pt x="3083320" y="2352725"/>
                  </a:lnTo>
                  <a:lnTo>
                    <a:pt x="3083018" y="2353054"/>
                  </a:lnTo>
                  <a:cubicBezTo>
                    <a:pt x="2988175" y="2276339"/>
                    <a:pt x="2860427" y="2234599"/>
                    <a:pt x="2744891" y="2266233"/>
                  </a:cubicBezTo>
                  <a:cubicBezTo>
                    <a:pt x="2669329" y="2286922"/>
                    <a:pt x="2604815" y="2324138"/>
                    <a:pt x="2538260" y="2387771"/>
                  </a:cubicBezTo>
                  <a:lnTo>
                    <a:pt x="2299616" y="2168910"/>
                  </a:lnTo>
                  <a:lnTo>
                    <a:pt x="2313553" y="2162896"/>
                  </a:lnTo>
                  <a:cubicBezTo>
                    <a:pt x="2375518" y="2145515"/>
                    <a:pt x="2442037" y="2163069"/>
                    <a:pt x="2487357" y="2208762"/>
                  </a:cubicBezTo>
                  <a:lnTo>
                    <a:pt x="2660620" y="2036913"/>
                  </a:lnTo>
                  <a:cubicBezTo>
                    <a:pt x="2552935" y="1928342"/>
                    <a:pt x="2394881" y="1886633"/>
                    <a:pt x="2247647" y="1927932"/>
                  </a:cubicBezTo>
                  <a:cubicBezTo>
                    <a:pt x="2197362" y="1942037"/>
                    <a:pt x="2151035" y="1965068"/>
                    <a:pt x="2110842" y="1995786"/>
                  </a:cubicBezTo>
                  <a:lnTo>
                    <a:pt x="2055263" y="1944815"/>
                  </a:lnTo>
                  <a:lnTo>
                    <a:pt x="1934983" y="2075968"/>
                  </a:lnTo>
                  <a:close/>
                  <a:moveTo>
                    <a:pt x="1094802" y="2418480"/>
                  </a:moveTo>
                  <a:lnTo>
                    <a:pt x="2274949" y="1140705"/>
                  </a:lnTo>
                  <a:cubicBezTo>
                    <a:pt x="3066920" y="1107715"/>
                    <a:pt x="3506098" y="1181630"/>
                    <a:pt x="3845776" y="1429643"/>
                  </a:cubicBezTo>
                  <a:cubicBezTo>
                    <a:pt x="4361123" y="1802856"/>
                    <a:pt x="4436743" y="2218686"/>
                    <a:pt x="3464840" y="3353956"/>
                  </a:cubicBezTo>
                  <a:cubicBezTo>
                    <a:pt x="2372477" y="4481621"/>
                    <a:pt x="1885659" y="4318774"/>
                    <a:pt x="1459992" y="3881381"/>
                  </a:cubicBezTo>
                  <a:lnTo>
                    <a:pt x="1457332" y="3877384"/>
                  </a:lnTo>
                  <a:cubicBezTo>
                    <a:pt x="1174687" y="3560083"/>
                    <a:pt x="1093021" y="3193236"/>
                    <a:pt x="1094802" y="2418480"/>
                  </a:cubicBezTo>
                  <a:close/>
                  <a:moveTo>
                    <a:pt x="859948" y="2152683"/>
                  </a:moveTo>
                  <a:lnTo>
                    <a:pt x="1963134" y="949774"/>
                  </a:lnTo>
                  <a:cubicBezTo>
                    <a:pt x="1981055" y="930234"/>
                    <a:pt x="2011422" y="928920"/>
                    <a:pt x="2030962" y="946841"/>
                  </a:cubicBezTo>
                  <a:lnTo>
                    <a:pt x="2172480" y="1076626"/>
                  </a:lnTo>
                  <a:cubicBezTo>
                    <a:pt x="2192020" y="1094546"/>
                    <a:pt x="2193333" y="1124914"/>
                    <a:pt x="2175413" y="1144454"/>
                  </a:cubicBezTo>
                  <a:lnTo>
                    <a:pt x="1072226" y="2347363"/>
                  </a:lnTo>
                  <a:cubicBezTo>
                    <a:pt x="1054306" y="2366903"/>
                    <a:pt x="1023939" y="2368216"/>
                    <a:pt x="1004399" y="2350296"/>
                  </a:cubicBezTo>
                  <a:lnTo>
                    <a:pt x="862881" y="2220510"/>
                  </a:lnTo>
                  <a:cubicBezTo>
                    <a:pt x="843341" y="2202590"/>
                    <a:pt x="842028" y="2172223"/>
                    <a:pt x="859948" y="2152683"/>
                  </a:cubicBezTo>
                  <a:close/>
                  <a:moveTo>
                    <a:pt x="617213" y="709403"/>
                  </a:moveTo>
                  <a:cubicBezTo>
                    <a:pt x="867493" y="482409"/>
                    <a:pt x="905041" y="540987"/>
                    <a:pt x="1193554" y="597249"/>
                  </a:cubicBezTo>
                  <a:cubicBezTo>
                    <a:pt x="1611640" y="667547"/>
                    <a:pt x="1434098" y="64942"/>
                    <a:pt x="1591068" y="4405"/>
                  </a:cubicBezTo>
                  <a:cubicBezTo>
                    <a:pt x="1728507" y="-48600"/>
                    <a:pt x="2045888" y="384303"/>
                    <a:pt x="1885804" y="899374"/>
                  </a:cubicBezTo>
                  <a:cubicBezTo>
                    <a:pt x="1524682" y="1293140"/>
                    <a:pt x="1207644" y="1667021"/>
                    <a:pt x="846522" y="2060787"/>
                  </a:cubicBezTo>
                  <a:cubicBezTo>
                    <a:pt x="455578" y="2242802"/>
                    <a:pt x="293609" y="2203716"/>
                    <a:pt x="127757" y="2089758"/>
                  </a:cubicBezTo>
                  <a:cubicBezTo>
                    <a:pt x="-38095" y="1975800"/>
                    <a:pt x="-136790" y="1614018"/>
                    <a:pt x="448206" y="1459102"/>
                  </a:cubicBezTo>
                  <a:cubicBezTo>
                    <a:pt x="669775" y="1417745"/>
                    <a:pt x="251827" y="1252233"/>
                    <a:pt x="617213" y="70940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</p:grpSp>
      <p:grpSp>
        <p:nvGrpSpPr>
          <p:cNvPr id="274" name="Group 273">
            <a:extLst>
              <a:ext uri="{FF2B5EF4-FFF2-40B4-BE49-F238E27FC236}">
                <a16:creationId xmlns:a16="http://schemas.microsoft.com/office/drawing/2014/main" id="{0D135301-B8D1-490F-B01F-9200DD6632FD}"/>
              </a:ext>
            </a:extLst>
          </p:cNvPr>
          <p:cNvGrpSpPr/>
          <p:nvPr/>
        </p:nvGrpSpPr>
        <p:grpSpPr>
          <a:xfrm>
            <a:off x="7779414" y="2586547"/>
            <a:ext cx="3800860" cy="890327"/>
            <a:chOff x="2079598" y="4257726"/>
            <a:chExt cx="2262901" cy="890327"/>
          </a:xfrm>
        </p:grpSpPr>
        <p:sp>
          <p:nvSpPr>
            <p:cNvPr id="275" name="TextBox 274">
              <a:extLst>
                <a:ext uri="{FF2B5EF4-FFF2-40B4-BE49-F238E27FC236}">
                  <a16:creationId xmlns:a16="http://schemas.microsoft.com/office/drawing/2014/main" id="{62D876B0-5DA2-4D34-BFA6-F7DB5C2E31D4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6" name="TextBox 275">
              <a:extLst>
                <a:ext uri="{FF2B5EF4-FFF2-40B4-BE49-F238E27FC236}">
                  <a16:creationId xmlns:a16="http://schemas.microsoft.com/office/drawing/2014/main" id="{E62DCC82-FABC-4010-B8B0-BF278E74DDE7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7" name="TextBox 276">
            <a:extLst>
              <a:ext uri="{FF2B5EF4-FFF2-40B4-BE49-F238E27FC236}">
                <a16:creationId xmlns:a16="http://schemas.microsoft.com/office/drawing/2014/main" id="{688E90AE-24F6-4C14-A730-F693E0272319}"/>
              </a:ext>
            </a:extLst>
          </p:cNvPr>
          <p:cNvSpPr txBox="1"/>
          <p:nvPr/>
        </p:nvSpPr>
        <p:spPr>
          <a:xfrm>
            <a:off x="7823033" y="1639365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71102CBE-8970-4D09-AF96-4181EC8F416A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11199</TotalTime>
  <Words>98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24</cp:revision>
  <dcterms:created xsi:type="dcterms:W3CDTF">2018-02-18T19:39:47Z</dcterms:created>
  <dcterms:modified xsi:type="dcterms:W3CDTF">2019-01-08T02:08:34Z</dcterms:modified>
</cp:coreProperties>
</file>