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58" name="Graphic 10">
            <a:extLst>
              <a:ext uri="{FF2B5EF4-FFF2-40B4-BE49-F238E27FC236}">
                <a16:creationId xmlns:a16="http://schemas.microsoft.com/office/drawing/2014/main" id="{6A34A41B-0737-4E8D-95C6-C3E95A937DCE}"/>
              </a:ext>
            </a:extLst>
          </p:cNvPr>
          <p:cNvGrpSpPr/>
          <p:nvPr/>
        </p:nvGrpSpPr>
        <p:grpSpPr>
          <a:xfrm>
            <a:off x="1103149" y="1513529"/>
            <a:ext cx="2738042" cy="4635018"/>
            <a:chOff x="947897" y="1831704"/>
            <a:chExt cx="2670285" cy="4520317"/>
          </a:xfrm>
        </p:grpSpPr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9D44CB83-1DD6-42A1-BBF5-277716A5C28A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A6B2AF00-716C-48F7-8C2C-F87F2F46B857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1D0606AF-F597-4B5C-9520-302A58E7C5E8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60599A1A-9B2D-4F88-88B5-83AAE3BAB29F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D309FEB0-C4F3-4C8A-B887-5700CBB8D828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08AC841A-5D02-4BAB-A593-41AA65E0A1DF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4E9CCFD7-5A74-4B0B-BFBF-25C7CB205A3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2BF5700D-9D69-4442-8DA1-8248CB1F4A24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7" name="Heart 1166">
            <a:extLst>
              <a:ext uri="{FF2B5EF4-FFF2-40B4-BE49-F238E27FC236}">
                <a16:creationId xmlns:a16="http://schemas.microsoft.com/office/drawing/2014/main" id="{8DC3CEDA-B4C9-40E0-8AC3-D5C9D77D29F8}"/>
              </a:ext>
            </a:extLst>
          </p:cNvPr>
          <p:cNvSpPr/>
          <p:nvPr/>
        </p:nvSpPr>
        <p:spPr>
          <a:xfrm rot="20665493">
            <a:off x="2192101" y="1828077"/>
            <a:ext cx="2504496" cy="2106141"/>
          </a:xfrm>
          <a:prstGeom prst="hear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8" name="Group 1167">
            <a:extLst>
              <a:ext uri="{FF2B5EF4-FFF2-40B4-BE49-F238E27FC236}">
                <a16:creationId xmlns:a16="http://schemas.microsoft.com/office/drawing/2014/main" id="{149E0B3F-7048-4C76-84BA-F12066AC630B}"/>
              </a:ext>
            </a:extLst>
          </p:cNvPr>
          <p:cNvGrpSpPr/>
          <p:nvPr/>
        </p:nvGrpSpPr>
        <p:grpSpPr>
          <a:xfrm>
            <a:off x="288331" y="2762502"/>
            <a:ext cx="5070756" cy="2758138"/>
            <a:chOff x="918856" y="2154577"/>
            <a:chExt cx="5070756" cy="2758138"/>
          </a:xfrm>
        </p:grpSpPr>
        <p:grpSp>
          <p:nvGrpSpPr>
            <p:cNvPr id="1169" name="Group 1168">
              <a:extLst>
                <a:ext uri="{FF2B5EF4-FFF2-40B4-BE49-F238E27FC236}">
                  <a16:creationId xmlns:a16="http://schemas.microsoft.com/office/drawing/2014/main" id="{721D08E0-61C2-4BF5-A93F-F759ADA45273}"/>
                </a:ext>
              </a:extLst>
            </p:cNvPr>
            <p:cNvGrpSpPr/>
            <p:nvPr/>
          </p:nvGrpSpPr>
          <p:grpSpPr>
            <a:xfrm rot="5400000">
              <a:off x="2075165" y="998268"/>
              <a:ext cx="2758138" cy="5070755"/>
              <a:chOff x="2183130" y="1760603"/>
              <a:chExt cx="2758138" cy="4368220"/>
            </a:xfrm>
          </p:grpSpPr>
          <p:pic>
            <p:nvPicPr>
              <p:cNvPr id="1171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D9A0D06C-CD4A-47C5-AE58-F9247CB7F0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H="1">
                <a:off x="2619417" y="3677653"/>
                <a:ext cx="4238901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72" name="Picture 2" descr="E:\002-KIMS BUSINESS\007-04-1-FIVERR\01-PPT-TEMPLATE\COVER-PSD\05-cut-01.png">
                <a:extLst>
                  <a:ext uri="{FF2B5EF4-FFF2-40B4-BE49-F238E27FC236}">
                    <a16:creationId xmlns:a16="http://schemas.microsoft.com/office/drawing/2014/main" id="{4755908B-6D7C-4A6F-8F95-CCF61595CC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208935" y="3734798"/>
                <a:ext cx="4353192" cy="4048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73" name="Rectangle 1172">
                <a:extLst>
                  <a:ext uri="{FF2B5EF4-FFF2-40B4-BE49-F238E27FC236}">
                    <a16:creationId xmlns:a16="http://schemas.microsoft.com/office/drawing/2014/main" id="{F55A779C-9D44-4CD1-A04C-55FFC74D9156}"/>
                  </a:ext>
                </a:extLst>
              </p:cNvPr>
              <p:cNvSpPr/>
              <p:nvPr/>
            </p:nvSpPr>
            <p:spPr>
              <a:xfrm>
                <a:off x="2406367" y="1825336"/>
                <a:ext cx="695052" cy="43034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170" name="Rectangle 1169">
              <a:extLst>
                <a:ext uri="{FF2B5EF4-FFF2-40B4-BE49-F238E27FC236}">
                  <a16:creationId xmlns:a16="http://schemas.microsoft.com/office/drawing/2014/main" id="{D231BE50-6F48-40C0-85F4-09CFAA359BB4}"/>
                </a:ext>
              </a:extLst>
            </p:cNvPr>
            <p:cNvSpPr/>
            <p:nvPr/>
          </p:nvSpPr>
          <p:spPr>
            <a:xfrm>
              <a:off x="1167897" y="2391203"/>
              <a:ext cx="4821715" cy="22622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74" name="Group 1173">
            <a:extLst>
              <a:ext uri="{FF2B5EF4-FFF2-40B4-BE49-F238E27FC236}">
                <a16:creationId xmlns:a16="http://schemas.microsoft.com/office/drawing/2014/main" id="{590C9EF4-CE83-4BFB-BEB9-AA916C8D60D1}"/>
              </a:ext>
            </a:extLst>
          </p:cNvPr>
          <p:cNvGrpSpPr/>
          <p:nvPr/>
        </p:nvGrpSpPr>
        <p:grpSpPr>
          <a:xfrm>
            <a:off x="838030" y="3143161"/>
            <a:ext cx="3596618" cy="1976098"/>
            <a:chOff x="-548507" y="477868"/>
            <a:chExt cx="11570449" cy="6357177"/>
          </a:xfrm>
        </p:grpSpPr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AB624DA8-84E7-4FB1-BCA5-5416ECF8BC2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15681549-8DE0-4BE9-950D-1C9B1D05F59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EF9243EE-7B4E-4F1F-85DD-BFFA74CEFCC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02704E08-6CBA-4467-AB76-4F428BB593F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874124C3-C9BC-472D-AE5D-7F92FC53AD1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80" name="Group 1179">
              <a:extLst>
                <a:ext uri="{FF2B5EF4-FFF2-40B4-BE49-F238E27FC236}">
                  <a16:creationId xmlns:a16="http://schemas.microsoft.com/office/drawing/2014/main" id="{EBD58B67-70A3-4E2E-975C-9A630C4F9D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85" name="Rectangle: Rounded Corners 1184">
                <a:extLst>
                  <a:ext uri="{FF2B5EF4-FFF2-40B4-BE49-F238E27FC236}">
                    <a16:creationId xmlns:a16="http://schemas.microsoft.com/office/drawing/2014/main" id="{449FAAA9-25E8-4060-BC6B-289C9C58D97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6" name="Rectangle: Rounded Corners 1185">
                <a:extLst>
                  <a:ext uri="{FF2B5EF4-FFF2-40B4-BE49-F238E27FC236}">
                    <a16:creationId xmlns:a16="http://schemas.microsoft.com/office/drawing/2014/main" id="{03ED7D22-E3D8-4F40-B46D-A785C721AEF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1" name="Group 1180">
              <a:extLst>
                <a:ext uri="{FF2B5EF4-FFF2-40B4-BE49-F238E27FC236}">
                  <a16:creationId xmlns:a16="http://schemas.microsoft.com/office/drawing/2014/main" id="{59500EA2-EE37-4D20-ADBE-0E269801FDD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83" name="Rectangle: Rounded Corners 1182">
                <a:extLst>
                  <a:ext uri="{FF2B5EF4-FFF2-40B4-BE49-F238E27FC236}">
                    <a16:creationId xmlns:a16="http://schemas.microsoft.com/office/drawing/2014/main" id="{A83FD81E-B9DD-4102-82A7-0DEC567D36B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4" name="Rectangle: Rounded Corners 1183">
                <a:extLst>
                  <a:ext uri="{FF2B5EF4-FFF2-40B4-BE49-F238E27FC236}">
                    <a16:creationId xmlns:a16="http://schemas.microsoft.com/office/drawing/2014/main" id="{092250CD-46CF-4C74-B574-E005783F2A2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9E71683F-AB7F-4538-8C88-1D9369DBE54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87" name="Graphic 51">
            <a:extLst>
              <a:ext uri="{FF2B5EF4-FFF2-40B4-BE49-F238E27FC236}">
                <a16:creationId xmlns:a16="http://schemas.microsoft.com/office/drawing/2014/main" id="{E237AFB6-3E99-42FF-B5F4-991D8688E397}"/>
              </a:ext>
            </a:extLst>
          </p:cNvPr>
          <p:cNvGrpSpPr/>
          <p:nvPr/>
        </p:nvGrpSpPr>
        <p:grpSpPr>
          <a:xfrm>
            <a:off x="1767870" y="3333516"/>
            <a:ext cx="1915765" cy="1403896"/>
            <a:chOff x="1416767" y="0"/>
            <a:chExt cx="9358465" cy="6858000"/>
          </a:xfrm>
        </p:grpSpPr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124B51B-D08E-488F-AC5A-2A5AACCAD384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F5DE3761-FA4E-4B7D-98CB-2B14C4E67565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0BB4F1D-130D-41E0-BEAB-285DDF441A4C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B9AFAFFB-F2EB-4332-B204-DE74E62ED654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0D139213-92EA-4A9E-A523-DD90611E0C56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A61F3992-BEE9-4483-932C-232E82CA14FE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D86EEC8D-D362-4CAB-A99D-1BAAF1A59192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F58B737E-1CB7-41C7-8AB4-A7CA6306F4AF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5010843-DF6E-4BFA-9E77-5A8F1F21E9C7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375D6C86-DA93-4F23-9759-9B2A0D040262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A86689C8-167E-4942-B1BE-F70F0ABEB375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640C905C-3DAC-41B2-BDAF-81C87CF10888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06131FE-08A9-45EE-B235-5A53BE9EFA47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371F963F-B9F2-46C4-AE72-59EEFC5F83D7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04" name="TextBox 1203">
            <a:extLst>
              <a:ext uri="{FF2B5EF4-FFF2-40B4-BE49-F238E27FC236}">
                <a16:creationId xmlns:a16="http://schemas.microsoft.com/office/drawing/2014/main" id="{978B70C9-CDAC-4C31-9565-24DACBBDF2B3}"/>
              </a:ext>
            </a:extLst>
          </p:cNvPr>
          <p:cNvSpPr txBox="1"/>
          <p:nvPr/>
        </p:nvSpPr>
        <p:spPr>
          <a:xfrm>
            <a:off x="5612567" y="181499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05" name="Text Placeholder 12">
            <a:extLst>
              <a:ext uri="{FF2B5EF4-FFF2-40B4-BE49-F238E27FC236}">
                <a16:creationId xmlns:a16="http://schemas.microsoft.com/office/drawing/2014/main" id="{1CED27B0-9A7B-4763-AEFB-0B41EBD05670}"/>
              </a:ext>
            </a:extLst>
          </p:cNvPr>
          <p:cNvSpPr txBox="1">
            <a:spLocks/>
          </p:cNvSpPr>
          <p:nvPr/>
        </p:nvSpPr>
        <p:spPr>
          <a:xfrm>
            <a:off x="5612567" y="222738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06" name="TextBox 1205">
            <a:extLst>
              <a:ext uri="{FF2B5EF4-FFF2-40B4-BE49-F238E27FC236}">
                <a16:creationId xmlns:a16="http://schemas.microsoft.com/office/drawing/2014/main" id="{93B6E56E-084F-4970-B48F-FECC2BF78F7A}"/>
              </a:ext>
            </a:extLst>
          </p:cNvPr>
          <p:cNvSpPr txBox="1"/>
          <p:nvPr/>
        </p:nvSpPr>
        <p:spPr>
          <a:xfrm>
            <a:off x="5612567" y="295981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07" name="Text Placeholder 12">
            <a:extLst>
              <a:ext uri="{FF2B5EF4-FFF2-40B4-BE49-F238E27FC236}">
                <a16:creationId xmlns:a16="http://schemas.microsoft.com/office/drawing/2014/main" id="{69C08D96-FCF8-44D8-B4A7-3F7EFE5C9EDF}"/>
              </a:ext>
            </a:extLst>
          </p:cNvPr>
          <p:cNvSpPr txBox="1">
            <a:spLocks/>
          </p:cNvSpPr>
          <p:nvPr/>
        </p:nvSpPr>
        <p:spPr>
          <a:xfrm>
            <a:off x="5612567" y="337220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08" name="TextBox 1207">
            <a:extLst>
              <a:ext uri="{FF2B5EF4-FFF2-40B4-BE49-F238E27FC236}">
                <a16:creationId xmlns:a16="http://schemas.microsoft.com/office/drawing/2014/main" id="{2C641989-0BE2-4193-8FFB-8C9B6EA75C7C}"/>
              </a:ext>
            </a:extLst>
          </p:cNvPr>
          <p:cNvSpPr txBox="1"/>
          <p:nvPr/>
        </p:nvSpPr>
        <p:spPr>
          <a:xfrm>
            <a:off x="5612567" y="410463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09" name="Text Placeholder 12">
            <a:extLst>
              <a:ext uri="{FF2B5EF4-FFF2-40B4-BE49-F238E27FC236}">
                <a16:creationId xmlns:a16="http://schemas.microsoft.com/office/drawing/2014/main" id="{E3DBAB7C-00FC-43AE-9992-48D635A6DC8C}"/>
              </a:ext>
            </a:extLst>
          </p:cNvPr>
          <p:cNvSpPr txBox="1">
            <a:spLocks/>
          </p:cNvSpPr>
          <p:nvPr/>
        </p:nvSpPr>
        <p:spPr>
          <a:xfrm>
            <a:off x="5612567" y="4517024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10" name="TextBox 1209">
            <a:extLst>
              <a:ext uri="{FF2B5EF4-FFF2-40B4-BE49-F238E27FC236}">
                <a16:creationId xmlns:a16="http://schemas.microsoft.com/office/drawing/2014/main" id="{CED70B42-FA99-4AE2-9D3F-6DF8A3520C48}"/>
              </a:ext>
            </a:extLst>
          </p:cNvPr>
          <p:cNvSpPr txBox="1"/>
          <p:nvPr/>
        </p:nvSpPr>
        <p:spPr>
          <a:xfrm>
            <a:off x="5612567" y="5249456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11" name="Text Placeholder 12">
            <a:extLst>
              <a:ext uri="{FF2B5EF4-FFF2-40B4-BE49-F238E27FC236}">
                <a16:creationId xmlns:a16="http://schemas.microsoft.com/office/drawing/2014/main" id="{4CFB673D-590D-4936-84AF-511A14079EE9}"/>
              </a:ext>
            </a:extLst>
          </p:cNvPr>
          <p:cNvSpPr txBox="1">
            <a:spLocks/>
          </p:cNvSpPr>
          <p:nvPr/>
        </p:nvSpPr>
        <p:spPr>
          <a:xfrm>
            <a:off x="5612567" y="5661846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13" name="TextBox 1212">
            <a:extLst>
              <a:ext uri="{FF2B5EF4-FFF2-40B4-BE49-F238E27FC236}">
                <a16:creationId xmlns:a16="http://schemas.microsoft.com/office/drawing/2014/main" id="{1F9B2BF9-6649-4077-8F35-D8C3C75D2B60}"/>
              </a:ext>
            </a:extLst>
          </p:cNvPr>
          <p:cNvSpPr txBox="1"/>
          <p:nvPr/>
        </p:nvSpPr>
        <p:spPr>
          <a:xfrm>
            <a:off x="8339839" y="2533321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14" name="TextBox 1213">
            <a:extLst>
              <a:ext uri="{FF2B5EF4-FFF2-40B4-BE49-F238E27FC236}">
                <a16:creationId xmlns:a16="http://schemas.microsoft.com/office/drawing/2014/main" id="{50C7FF49-733B-477F-83E8-0D5D9832FE2E}"/>
              </a:ext>
            </a:extLst>
          </p:cNvPr>
          <p:cNvSpPr txBox="1"/>
          <p:nvPr/>
        </p:nvSpPr>
        <p:spPr>
          <a:xfrm>
            <a:off x="8339838" y="1772499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215" name="TextBox 1214">
            <a:extLst>
              <a:ext uri="{FF2B5EF4-FFF2-40B4-BE49-F238E27FC236}">
                <a16:creationId xmlns:a16="http://schemas.microsoft.com/office/drawing/2014/main" id="{B2C79B0C-DA00-44E7-9E8C-0ABE9AEF3778}"/>
              </a:ext>
            </a:extLst>
          </p:cNvPr>
          <p:cNvSpPr txBox="1"/>
          <p:nvPr/>
        </p:nvSpPr>
        <p:spPr>
          <a:xfrm>
            <a:off x="8339838" y="3063622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186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2019-04-25T02:49:05Z</dcterms:modified>
</cp:coreProperties>
</file>