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65" name="Freeform: Shape 3464">
            <a:extLst>
              <a:ext uri="{FF2B5EF4-FFF2-40B4-BE49-F238E27FC236}">
                <a16:creationId xmlns:a16="http://schemas.microsoft.com/office/drawing/2014/main" id="{05F9316A-9FF1-4A40-A0F6-1F35C896B0E3}"/>
              </a:ext>
            </a:extLst>
          </p:cNvPr>
          <p:cNvSpPr>
            <a:spLocks/>
          </p:cNvSpPr>
          <p:nvPr/>
        </p:nvSpPr>
        <p:spPr bwMode="auto">
          <a:xfrm>
            <a:off x="-35684" y="5510763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3466" name="Freeform: Shape 3465">
            <a:extLst>
              <a:ext uri="{FF2B5EF4-FFF2-40B4-BE49-F238E27FC236}">
                <a16:creationId xmlns:a16="http://schemas.microsoft.com/office/drawing/2014/main" id="{1153AC8D-C066-40BF-8568-B443364A7BF5}"/>
              </a:ext>
            </a:extLst>
          </p:cNvPr>
          <p:cNvSpPr>
            <a:spLocks/>
          </p:cNvSpPr>
          <p:nvPr/>
        </p:nvSpPr>
        <p:spPr bwMode="auto">
          <a:xfrm>
            <a:off x="6106582" y="5494430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grpSp>
        <p:nvGrpSpPr>
          <p:cNvPr id="3534" name="Group 3533">
            <a:extLst>
              <a:ext uri="{FF2B5EF4-FFF2-40B4-BE49-F238E27FC236}">
                <a16:creationId xmlns:a16="http://schemas.microsoft.com/office/drawing/2014/main" id="{4498C5B1-4FB0-4B6D-993D-A7644FEA786F}"/>
              </a:ext>
            </a:extLst>
          </p:cNvPr>
          <p:cNvGrpSpPr/>
          <p:nvPr/>
        </p:nvGrpSpPr>
        <p:grpSpPr>
          <a:xfrm>
            <a:off x="7554650" y="1683815"/>
            <a:ext cx="4236178" cy="3952144"/>
            <a:chOff x="7090240" y="1619112"/>
            <a:chExt cx="4572505" cy="4265920"/>
          </a:xfrm>
        </p:grpSpPr>
        <p:grpSp>
          <p:nvGrpSpPr>
            <p:cNvPr id="3467" name="Group 3466">
              <a:extLst>
                <a:ext uri="{FF2B5EF4-FFF2-40B4-BE49-F238E27FC236}">
                  <a16:creationId xmlns:a16="http://schemas.microsoft.com/office/drawing/2014/main" id="{8E58782B-AE1B-4D96-8C19-228D71A33765}"/>
                </a:ext>
              </a:extLst>
            </p:cNvPr>
            <p:cNvGrpSpPr/>
            <p:nvPr/>
          </p:nvGrpSpPr>
          <p:grpSpPr>
            <a:xfrm>
              <a:off x="7539278" y="3144762"/>
              <a:ext cx="3674428" cy="2740270"/>
              <a:chOff x="7227403" y="3309495"/>
              <a:chExt cx="3674428" cy="2740270"/>
            </a:xfrm>
          </p:grpSpPr>
          <p:grpSp>
            <p:nvGrpSpPr>
              <p:cNvPr id="3468" name="Group 3467">
                <a:extLst>
                  <a:ext uri="{FF2B5EF4-FFF2-40B4-BE49-F238E27FC236}">
                    <a16:creationId xmlns:a16="http://schemas.microsoft.com/office/drawing/2014/main" id="{E0C2BEF8-C336-42E5-BF3C-7524DAEBD15A}"/>
                  </a:ext>
                </a:extLst>
              </p:cNvPr>
              <p:cNvGrpSpPr/>
              <p:nvPr/>
            </p:nvGrpSpPr>
            <p:grpSpPr>
              <a:xfrm>
                <a:off x="7227403" y="3309495"/>
                <a:ext cx="3674428" cy="747346"/>
                <a:chOff x="7341577" y="3133648"/>
                <a:chExt cx="3674428" cy="747346"/>
              </a:xfrm>
            </p:grpSpPr>
            <p:sp>
              <p:nvSpPr>
                <p:cNvPr id="3479" name="Rectangle 3478">
                  <a:extLst>
                    <a:ext uri="{FF2B5EF4-FFF2-40B4-BE49-F238E27FC236}">
                      <a16:creationId xmlns:a16="http://schemas.microsoft.com/office/drawing/2014/main" id="{24F4BBEC-30B3-411D-A8EC-2C1EA6671C2D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80" name="Rectangle 3479">
                  <a:extLst>
                    <a:ext uri="{FF2B5EF4-FFF2-40B4-BE49-F238E27FC236}">
                      <a16:creationId xmlns:a16="http://schemas.microsoft.com/office/drawing/2014/main" id="{D9EDB178-52A9-412B-B822-1F4F8DC63436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81" name="Rectangle 3480">
                  <a:extLst>
                    <a:ext uri="{FF2B5EF4-FFF2-40B4-BE49-F238E27FC236}">
                      <a16:creationId xmlns:a16="http://schemas.microsoft.com/office/drawing/2014/main" id="{3A591B6D-8435-4682-9472-3F1DBA1958DC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82" name="Rectangle 3481">
                  <a:extLst>
                    <a:ext uri="{FF2B5EF4-FFF2-40B4-BE49-F238E27FC236}">
                      <a16:creationId xmlns:a16="http://schemas.microsoft.com/office/drawing/2014/main" id="{8B860B6C-3D20-4F17-860B-AE3A04C075E1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469" name="Group 3468">
                <a:extLst>
                  <a:ext uri="{FF2B5EF4-FFF2-40B4-BE49-F238E27FC236}">
                    <a16:creationId xmlns:a16="http://schemas.microsoft.com/office/drawing/2014/main" id="{1E0D1A13-9730-4233-9023-DF42475AABBD}"/>
                  </a:ext>
                </a:extLst>
              </p:cNvPr>
              <p:cNvGrpSpPr/>
              <p:nvPr/>
            </p:nvGrpSpPr>
            <p:grpSpPr>
              <a:xfrm>
                <a:off x="7227403" y="4305957"/>
                <a:ext cx="3674428" cy="747346"/>
                <a:chOff x="7341577" y="3133648"/>
                <a:chExt cx="3674428" cy="747346"/>
              </a:xfrm>
            </p:grpSpPr>
            <p:sp>
              <p:nvSpPr>
                <p:cNvPr id="3475" name="Rectangle 3474">
                  <a:extLst>
                    <a:ext uri="{FF2B5EF4-FFF2-40B4-BE49-F238E27FC236}">
                      <a16:creationId xmlns:a16="http://schemas.microsoft.com/office/drawing/2014/main" id="{038C8578-6A95-4572-9DE2-EE1CDF2B096F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6" name="Rectangle 3475">
                  <a:extLst>
                    <a:ext uri="{FF2B5EF4-FFF2-40B4-BE49-F238E27FC236}">
                      <a16:creationId xmlns:a16="http://schemas.microsoft.com/office/drawing/2014/main" id="{1B385741-8E19-4575-B17A-6DA8E0A605E9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7" name="Rectangle 3476">
                  <a:extLst>
                    <a:ext uri="{FF2B5EF4-FFF2-40B4-BE49-F238E27FC236}">
                      <a16:creationId xmlns:a16="http://schemas.microsoft.com/office/drawing/2014/main" id="{7F353D72-565E-4884-9B5C-4D808144BAF1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8" name="Rectangle 3477">
                  <a:extLst>
                    <a:ext uri="{FF2B5EF4-FFF2-40B4-BE49-F238E27FC236}">
                      <a16:creationId xmlns:a16="http://schemas.microsoft.com/office/drawing/2014/main" id="{9E7007DB-234B-4E76-9C4B-6E676025C0D5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470" name="Group 3469">
                <a:extLst>
                  <a:ext uri="{FF2B5EF4-FFF2-40B4-BE49-F238E27FC236}">
                    <a16:creationId xmlns:a16="http://schemas.microsoft.com/office/drawing/2014/main" id="{6BAB867A-9D6D-4FBB-AA54-E846D106F9ED}"/>
                  </a:ext>
                </a:extLst>
              </p:cNvPr>
              <p:cNvGrpSpPr/>
              <p:nvPr/>
            </p:nvGrpSpPr>
            <p:grpSpPr>
              <a:xfrm>
                <a:off x="7227403" y="5302419"/>
                <a:ext cx="3674428" cy="747346"/>
                <a:chOff x="7341577" y="3133648"/>
                <a:chExt cx="3674428" cy="747346"/>
              </a:xfrm>
            </p:grpSpPr>
            <p:sp>
              <p:nvSpPr>
                <p:cNvPr id="3471" name="Rectangle 3470">
                  <a:extLst>
                    <a:ext uri="{FF2B5EF4-FFF2-40B4-BE49-F238E27FC236}">
                      <a16:creationId xmlns:a16="http://schemas.microsoft.com/office/drawing/2014/main" id="{A83D4531-6E44-4DEA-BD2E-40695487A543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2" name="Rectangle 3471">
                  <a:extLst>
                    <a:ext uri="{FF2B5EF4-FFF2-40B4-BE49-F238E27FC236}">
                      <a16:creationId xmlns:a16="http://schemas.microsoft.com/office/drawing/2014/main" id="{DA739173-54BD-40CB-8A09-FB1FBC9B0C16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3" name="Rectangle 3472">
                  <a:extLst>
                    <a:ext uri="{FF2B5EF4-FFF2-40B4-BE49-F238E27FC236}">
                      <a16:creationId xmlns:a16="http://schemas.microsoft.com/office/drawing/2014/main" id="{C4FDC444-6905-4C58-B804-C1C43F9AE18E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74" name="Rectangle 3473">
                  <a:extLst>
                    <a:ext uri="{FF2B5EF4-FFF2-40B4-BE49-F238E27FC236}">
                      <a16:creationId xmlns:a16="http://schemas.microsoft.com/office/drawing/2014/main" id="{8E40B969-C9AF-4A5E-9E13-F64865DC46EB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83" name="Rounded Rectangle 51">
              <a:extLst>
                <a:ext uri="{FF2B5EF4-FFF2-40B4-BE49-F238E27FC236}">
                  <a16:creationId xmlns:a16="http://schemas.microsoft.com/office/drawing/2014/main" id="{62550650-E7D6-478A-973A-8F0697F906D7}"/>
                </a:ext>
              </a:extLst>
            </p:cNvPr>
            <p:cNvSpPr/>
            <p:nvPr/>
          </p:nvSpPr>
          <p:spPr>
            <a:xfrm rot="16200000" flipH="1">
              <a:off x="7699791" y="4296524"/>
              <a:ext cx="422330" cy="397734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84" name="Rounded Rectangle 25">
              <a:extLst>
                <a:ext uri="{FF2B5EF4-FFF2-40B4-BE49-F238E27FC236}">
                  <a16:creationId xmlns:a16="http://schemas.microsoft.com/office/drawing/2014/main" id="{EB9544D1-679A-4270-8B9C-540288B52D19}"/>
                </a:ext>
              </a:extLst>
            </p:cNvPr>
            <p:cNvSpPr/>
            <p:nvPr/>
          </p:nvSpPr>
          <p:spPr>
            <a:xfrm>
              <a:off x="7712089" y="5372370"/>
              <a:ext cx="397732" cy="29147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85" name="Freeform: Shape 3484">
              <a:extLst>
                <a:ext uri="{FF2B5EF4-FFF2-40B4-BE49-F238E27FC236}">
                  <a16:creationId xmlns:a16="http://schemas.microsoft.com/office/drawing/2014/main" id="{614D36E9-9A6C-4286-A526-364426E73A50}"/>
                </a:ext>
              </a:extLst>
            </p:cNvPr>
            <p:cNvSpPr/>
            <p:nvPr/>
          </p:nvSpPr>
          <p:spPr>
            <a:xfrm>
              <a:off x="8815107" y="5291147"/>
              <a:ext cx="148399" cy="502021"/>
            </a:xfrm>
            <a:custGeom>
              <a:avLst/>
              <a:gdLst>
                <a:gd name="connsiteX0" fmla="*/ 124699 w 249731"/>
                <a:gd name="connsiteY0" fmla="*/ 351172 h 844818"/>
                <a:gd name="connsiteX1" fmla="*/ 148511 w 249731"/>
                <a:gd name="connsiteY1" fmla="*/ 374985 h 844818"/>
                <a:gd name="connsiteX2" fmla="*/ 148511 w 249731"/>
                <a:gd name="connsiteY2" fmla="*/ 391177 h 844818"/>
                <a:gd name="connsiteX3" fmla="*/ 148511 w 249731"/>
                <a:gd name="connsiteY3" fmla="*/ 400702 h 844818"/>
                <a:gd name="connsiteX4" fmla="*/ 148511 w 249731"/>
                <a:gd name="connsiteY4" fmla="*/ 430230 h 844818"/>
                <a:gd name="connsiteX5" fmla="*/ 148511 w 249731"/>
                <a:gd name="connsiteY5" fmla="*/ 592155 h 844818"/>
                <a:gd name="connsiteX6" fmla="*/ 184706 w 249731"/>
                <a:gd name="connsiteY6" fmla="*/ 655972 h 844818"/>
                <a:gd name="connsiteX7" fmla="*/ 184706 w 249731"/>
                <a:gd name="connsiteY7" fmla="*/ 781702 h 844818"/>
                <a:gd name="connsiteX8" fmla="*/ 58024 w 249731"/>
                <a:gd name="connsiteY8" fmla="*/ 775035 h 844818"/>
                <a:gd name="connsiteX9" fmla="*/ 73264 w 249731"/>
                <a:gd name="connsiteY9" fmla="*/ 647400 h 844818"/>
                <a:gd name="connsiteX10" fmla="*/ 100886 w 249731"/>
                <a:gd name="connsiteY10" fmla="*/ 605489 h 844818"/>
                <a:gd name="connsiteX11" fmla="*/ 100886 w 249731"/>
                <a:gd name="connsiteY11" fmla="*/ 408322 h 844818"/>
                <a:gd name="connsiteX12" fmla="*/ 100886 w 249731"/>
                <a:gd name="connsiteY12" fmla="*/ 400702 h 844818"/>
                <a:gd name="connsiteX13" fmla="*/ 100886 w 249731"/>
                <a:gd name="connsiteY13" fmla="*/ 398797 h 844818"/>
                <a:gd name="connsiteX14" fmla="*/ 100886 w 249731"/>
                <a:gd name="connsiteY14" fmla="*/ 374985 h 844818"/>
                <a:gd name="connsiteX15" fmla="*/ 124699 w 249731"/>
                <a:gd name="connsiteY15" fmla="*/ 351172 h 844818"/>
                <a:gd name="connsiteX16" fmla="*/ 122794 w 249731"/>
                <a:gd name="connsiteY16" fmla="*/ 20655 h 844818"/>
                <a:gd name="connsiteX17" fmla="*/ 85646 w 249731"/>
                <a:gd name="connsiteY17" fmla="*/ 75900 h 844818"/>
                <a:gd name="connsiteX18" fmla="*/ 85646 w 249731"/>
                <a:gd name="connsiteY18" fmla="*/ 333075 h 844818"/>
                <a:gd name="connsiteX19" fmla="*/ 86599 w 249731"/>
                <a:gd name="connsiteY19" fmla="*/ 589297 h 844818"/>
                <a:gd name="connsiteX20" fmla="*/ 65644 w 249731"/>
                <a:gd name="connsiteY20" fmla="*/ 634065 h 844818"/>
                <a:gd name="connsiteX21" fmla="*/ 50404 w 249731"/>
                <a:gd name="connsiteY21" fmla="*/ 785512 h 844818"/>
                <a:gd name="connsiteX22" fmla="*/ 197089 w 249731"/>
                <a:gd name="connsiteY22" fmla="*/ 788370 h 844818"/>
                <a:gd name="connsiteX23" fmla="*/ 186611 w 249731"/>
                <a:gd name="connsiteY23" fmla="*/ 636922 h 844818"/>
                <a:gd name="connsiteX24" fmla="*/ 163751 w 249731"/>
                <a:gd name="connsiteY24" fmla="*/ 585487 h 844818"/>
                <a:gd name="connsiteX25" fmla="*/ 164704 w 249731"/>
                <a:gd name="connsiteY25" fmla="*/ 75900 h 844818"/>
                <a:gd name="connsiteX26" fmla="*/ 122794 w 249731"/>
                <a:gd name="connsiteY26" fmla="*/ 20655 h 844818"/>
                <a:gd name="connsiteX27" fmla="*/ 120651 w 249731"/>
                <a:gd name="connsiteY27" fmla="*/ 27 h 844818"/>
                <a:gd name="connsiteX28" fmla="*/ 154226 w 249731"/>
                <a:gd name="connsiteY28" fmla="*/ 8272 h 844818"/>
                <a:gd name="connsiteX29" fmla="*/ 186611 w 249731"/>
                <a:gd name="connsiteY29" fmla="*/ 60660 h 844818"/>
                <a:gd name="connsiteX30" fmla="*/ 186611 w 249731"/>
                <a:gd name="connsiteY30" fmla="*/ 125430 h 844818"/>
                <a:gd name="connsiteX31" fmla="*/ 196136 w 249731"/>
                <a:gd name="connsiteY31" fmla="*/ 172102 h 844818"/>
                <a:gd name="connsiteX32" fmla="*/ 221854 w 249731"/>
                <a:gd name="connsiteY32" fmla="*/ 172102 h 844818"/>
                <a:gd name="connsiteX33" fmla="*/ 232331 w 249731"/>
                <a:gd name="connsiteY33" fmla="*/ 182580 h 844818"/>
                <a:gd name="connsiteX34" fmla="*/ 221854 w 249731"/>
                <a:gd name="connsiteY34" fmla="*/ 193057 h 844818"/>
                <a:gd name="connsiteX35" fmla="*/ 195184 w 249731"/>
                <a:gd name="connsiteY35" fmla="*/ 193057 h 844818"/>
                <a:gd name="connsiteX36" fmla="*/ 186611 w 249731"/>
                <a:gd name="connsiteY36" fmla="*/ 241635 h 844818"/>
                <a:gd name="connsiteX37" fmla="*/ 194231 w 249731"/>
                <a:gd name="connsiteY37" fmla="*/ 289260 h 844818"/>
                <a:gd name="connsiteX38" fmla="*/ 221854 w 249731"/>
                <a:gd name="connsiteY38" fmla="*/ 289260 h 844818"/>
                <a:gd name="connsiteX39" fmla="*/ 232331 w 249731"/>
                <a:gd name="connsiteY39" fmla="*/ 299737 h 844818"/>
                <a:gd name="connsiteX40" fmla="*/ 221854 w 249731"/>
                <a:gd name="connsiteY40" fmla="*/ 310215 h 844818"/>
                <a:gd name="connsiteX41" fmla="*/ 198041 w 249731"/>
                <a:gd name="connsiteY41" fmla="*/ 310215 h 844818"/>
                <a:gd name="connsiteX42" fmla="*/ 184706 w 249731"/>
                <a:gd name="connsiteY42" fmla="*/ 356887 h 844818"/>
                <a:gd name="connsiteX43" fmla="*/ 195184 w 249731"/>
                <a:gd name="connsiteY43" fmla="*/ 406417 h 844818"/>
                <a:gd name="connsiteX44" fmla="*/ 221854 w 249731"/>
                <a:gd name="connsiteY44" fmla="*/ 406417 h 844818"/>
                <a:gd name="connsiteX45" fmla="*/ 232331 w 249731"/>
                <a:gd name="connsiteY45" fmla="*/ 416895 h 844818"/>
                <a:gd name="connsiteX46" fmla="*/ 221854 w 249731"/>
                <a:gd name="connsiteY46" fmla="*/ 427372 h 844818"/>
                <a:gd name="connsiteX47" fmla="*/ 192326 w 249731"/>
                <a:gd name="connsiteY47" fmla="*/ 427372 h 844818"/>
                <a:gd name="connsiteX48" fmla="*/ 186611 w 249731"/>
                <a:gd name="connsiteY48" fmla="*/ 476902 h 844818"/>
                <a:gd name="connsiteX49" fmla="*/ 193279 w 249731"/>
                <a:gd name="connsiteY49" fmla="*/ 523575 h 844818"/>
                <a:gd name="connsiteX50" fmla="*/ 221854 w 249731"/>
                <a:gd name="connsiteY50" fmla="*/ 523575 h 844818"/>
                <a:gd name="connsiteX51" fmla="*/ 232331 w 249731"/>
                <a:gd name="connsiteY51" fmla="*/ 534052 h 844818"/>
                <a:gd name="connsiteX52" fmla="*/ 221854 w 249731"/>
                <a:gd name="connsiteY52" fmla="*/ 544530 h 844818"/>
                <a:gd name="connsiteX53" fmla="*/ 195184 w 249731"/>
                <a:gd name="connsiteY53" fmla="*/ 544530 h 844818"/>
                <a:gd name="connsiteX54" fmla="*/ 186611 w 249731"/>
                <a:gd name="connsiteY54" fmla="*/ 588345 h 844818"/>
                <a:gd name="connsiteX55" fmla="*/ 205661 w 249731"/>
                <a:gd name="connsiteY55" fmla="*/ 622635 h 844818"/>
                <a:gd name="connsiteX56" fmla="*/ 214234 w 249731"/>
                <a:gd name="connsiteY56" fmla="*/ 805515 h 844818"/>
                <a:gd name="connsiteX57" fmla="*/ 36116 w 249731"/>
                <a:gd name="connsiteY57" fmla="*/ 808372 h 844818"/>
                <a:gd name="connsiteX58" fmla="*/ 41831 w 249731"/>
                <a:gd name="connsiteY58" fmla="*/ 627397 h 844818"/>
                <a:gd name="connsiteX59" fmla="*/ 62786 w 249731"/>
                <a:gd name="connsiteY59" fmla="*/ 574057 h 844818"/>
                <a:gd name="connsiteX60" fmla="*/ 62786 w 249731"/>
                <a:gd name="connsiteY60" fmla="*/ 72090 h 844818"/>
                <a:gd name="connsiteX61" fmla="*/ 120651 w 249731"/>
                <a:gd name="connsiteY61" fmla="*/ 27 h 844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31" h="844818">
                  <a:moveTo>
                    <a:pt x="124699" y="351172"/>
                  </a:moveTo>
                  <a:cubicBezTo>
                    <a:pt x="138034" y="351172"/>
                    <a:pt x="148511" y="361650"/>
                    <a:pt x="148511" y="374985"/>
                  </a:cubicBezTo>
                  <a:lnTo>
                    <a:pt x="148511" y="391177"/>
                  </a:lnTo>
                  <a:cubicBezTo>
                    <a:pt x="148511" y="394035"/>
                    <a:pt x="148511" y="396892"/>
                    <a:pt x="148511" y="400702"/>
                  </a:cubicBezTo>
                  <a:cubicBezTo>
                    <a:pt x="148511" y="410227"/>
                    <a:pt x="148511" y="420705"/>
                    <a:pt x="148511" y="430230"/>
                  </a:cubicBezTo>
                  <a:lnTo>
                    <a:pt x="148511" y="592155"/>
                  </a:lnTo>
                  <a:cubicBezTo>
                    <a:pt x="149464" y="615967"/>
                    <a:pt x="155179" y="637875"/>
                    <a:pt x="184706" y="655972"/>
                  </a:cubicBezTo>
                  <a:cubicBezTo>
                    <a:pt x="225664" y="681689"/>
                    <a:pt x="220901" y="747412"/>
                    <a:pt x="184706" y="781702"/>
                  </a:cubicBezTo>
                  <a:cubicBezTo>
                    <a:pt x="149464" y="815039"/>
                    <a:pt x="89456" y="812182"/>
                    <a:pt x="58024" y="775035"/>
                  </a:cubicBezTo>
                  <a:cubicBezTo>
                    <a:pt x="24686" y="735030"/>
                    <a:pt x="28496" y="675022"/>
                    <a:pt x="73264" y="647400"/>
                  </a:cubicBezTo>
                  <a:cubicBezTo>
                    <a:pt x="92314" y="635017"/>
                    <a:pt x="98981" y="622635"/>
                    <a:pt x="100886" y="605489"/>
                  </a:cubicBezTo>
                  <a:lnTo>
                    <a:pt x="100886" y="408322"/>
                  </a:lnTo>
                  <a:cubicBezTo>
                    <a:pt x="100886" y="405464"/>
                    <a:pt x="100886" y="403560"/>
                    <a:pt x="100886" y="400702"/>
                  </a:cubicBezTo>
                  <a:cubicBezTo>
                    <a:pt x="100886" y="399750"/>
                    <a:pt x="100886" y="399750"/>
                    <a:pt x="100886" y="398797"/>
                  </a:cubicBezTo>
                  <a:lnTo>
                    <a:pt x="100886" y="374985"/>
                  </a:lnTo>
                  <a:cubicBezTo>
                    <a:pt x="100886" y="361650"/>
                    <a:pt x="111364" y="351172"/>
                    <a:pt x="124699" y="351172"/>
                  </a:cubicBezTo>
                  <a:close/>
                  <a:moveTo>
                    <a:pt x="122794" y="20655"/>
                  </a:moveTo>
                  <a:cubicBezTo>
                    <a:pt x="89456" y="20655"/>
                    <a:pt x="85646" y="48277"/>
                    <a:pt x="85646" y="75900"/>
                  </a:cubicBezTo>
                  <a:cubicBezTo>
                    <a:pt x="85646" y="161625"/>
                    <a:pt x="85646" y="247350"/>
                    <a:pt x="85646" y="333075"/>
                  </a:cubicBezTo>
                  <a:cubicBezTo>
                    <a:pt x="85646" y="418800"/>
                    <a:pt x="84694" y="504525"/>
                    <a:pt x="86599" y="589297"/>
                  </a:cubicBezTo>
                  <a:cubicBezTo>
                    <a:pt x="86599" y="608347"/>
                    <a:pt x="81836" y="621682"/>
                    <a:pt x="65644" y="634065"/>
                  </a:cubicBezTo>
                  <a:cubicBezTo>
                    <a:pt x="15161" y="673117"/>
                    <a:pt x="9446" y="740745"/>
                    <a:pt x="50404" y="785512"/>
                  </a:cubicBezTo>
                  <a:cubicBezTo>
                    <a:pt x="89456" y="828375"/>
                    <a:pt x="156131" y="829327"/>
                    <a:pt x="197089" y="788370"/>
                  </a:cubicBezTo>
                  <a:cubicBezTo>
                    <a:pt x="239951" y="744555"/>
                    <a:pt x="237094" y="675975"/>
                    <a:pt x="186611" y="636922"/>
                  </a:cubicBezTo>
                  <a:cubicBezTo>
                    <a:pt x="166609" y="621682"/>
                    <a:pt x="163751" y="606442"/>
                    <a:pt x="163751" y="585487"/>
                  </a:cubicBezTo>
                  <a:cubicBezTo>
                    <a:pt x="164704" y="415942"/>
                    <a:pt x="163751" y="245445"/>
                    <a:pt x="164704" y="75900"/>
                  </a:cubicBezTo>
                  <a:cubicBezTo>
                    <a:pt x="164704" y="45420"/>
                    <a:pt x="158036" y="19702"/>
                    <a:pt x="122794" y="20655"/>
                  </a:cubicBezTo>
                  <a:close/>
                  <a:moveTo>
                    <a:pt x="120651" y="27"/>
                  </a:moveTo>
                  <a:cubicBezTo>
                    <a:pt x="131366" y="-300"/>
                    <a:pt x="142796" y="2319"/>
                    <a:pt x="154226" y="8272"/>
                  </a:cubicBezTo>
                  <a:cubicBezTo>
                    <a:pt x="175181" y="18750"/>
                    <a:pt x="185659" y="37800"/>
                    <a:pt x="186611" y="60660"/>
                  </a:cubicBezTo>
                  <a:cubicBezTo>
                    <a:pt x="187564" y="81615"/>
                    <a:pt x="188516" y="103522"/>
                    <a:pt x="186611" y="125430"/>
                  </a:cubicBezTo>
                  <a:cubicBezTo>
                    <a:pt x="185659" y="144480"/>
                    <a:pt x="186611" y="161625"/>
                    <a:pt x="196136" y="172102"/>
                  </a:cubicBezTo>
                  <a:lnTo>
                    <a:pt x="221854" y="172102"/>
                  </a:lnTo>
                  <a:cubicBezTo>
                    <a:pt x="227569" y="172102"/>
                    <a:pt x="232331" y="176865"/>
                    <a:pt x="232331" y="182580"/>
                  </a:cubicBezTo>
                  <a:cubicBezTo>
                    <a:pt x="232331" y="188295"/>
                    <a:pt x="227569" y="193057"/>
                    <a:pt x="221854" y="193057"/>
                  </a:cubicBezTo>
                  <a:lnTo>
                    <a:pt x="195184" y="193057"/>
                  </a:lnTo>
                  <a:cubicBezTo>
                    <a:pt x="187564" y="202582"/>
                    <a:pt x="187564" y="218775"/>
                    <a:pt x="186611" y="241635"/>
                  </a:cubicBezTo>
                  <a:cubicBezTo>
                    <a:pt x="187564" y="264495"/>
                    <a:pt x="187564" y="279735"/>
                    <a:pt x="194231" y="289260"/>
                  </a:cubicBezTo>
                  <a:lnTo>
                    <a:pt x="221854" y="289260"/>
                  </a:lnTo>
                  <a:cubicBezTo>
                    <a:pt x="227569" y="289260"/>
                    <a:pt x="232331" y="294022"/>
                    <a:pt x="232331" y="299737"/>
                  </a:cubicBezTo>
                  <a:cubicBezTo>
                    <a:pt x="232331" y="305452"/>
                    <a:pt x="227569" y="310215"/>
                    <a:pt x="221854" y="310215"/>
                  </a:cubicBezTo>
                  <a:lnTo>
                    <a:pt x="198041" y="310215"/>
                  </a:lnTo>
                  <a:cubicBezTo>
                    <a:pt x="185659" y="319740"/>
                    <a:pt x="184706" y="334027"/>
                    <a:pt x="184706" y="356887"/>
                  </a:cubicBezTo>
                  <a:cubicBezTo>
                    <a:pt x="185659" y="378795"/>
                    <a:pt x="184706" y="395940"/>
                    <a:pt x="195184" y="406417"/>
                  </a:cubicBezTo>
                  <a:lnTo>
                    <a:pt x="221854" y="406417"/>
                  </a:lnTo>
                  <a:cubicBezTo>
                    <a:pt x="227569" y="406417"/>
                    <a:pt x="232331" y="411180"/>
                    <a:pt x="232331" y="416895"/>
                  </a:cubicBezTo>
                  <a:cubicBezTo>
                    <a:pt x="232331" y="422610"/>
                    <a:pt x="227569" y="427372"/>
                    <a:pt x="221854" y="427372"/>
                  </a:cubicBezTo>
                  <a:lnTo>
                    <a:pt x="192326" y="427372"/>
                  </a:lnTo>
                  <a:cubicBezTo>
                    <a:pt x="185659" y="436897"/>
                    <a:pt x="187564" y="454042"/>
                    <a:pt x="186611" y="476902"/>
                  </a:cubicBezTo>
                  <a:cubicBezTo>
                    <a:pt x="187564" y="500715"/>
                    <a:pt x="187564" y="515002"/>
                    <a:pt x="193279" y="523575"/>
                  </a:cubicBezTo>
                  <a:lnTo>
                    <a:pt x="221854" y="523575"/>
                  </a:lnTo>
                  <a:cubicBezTo>
                    <a:pt x="227569" y="523575"/>
                    <a:pt x="232331" y="528337"/>
                    <a:pt x="232331" y="534052"/>
                  </a:cubicBezTo>
                  <a:cubicBezTo>
                    <a:pt x="232331" y="539767"/>
                    <a:pt x="227569" y="544530"/>
                    <a:pt x="221854" y="544530"/>
                  </a:cubicBezTo>
                  <a:lnTo>
                    <a:pt x="195184" y="544530"/>
                  </a:lnTo>
                  <a:cubicBezTo>
                    <a:pt x="188516" y="552150"/>
                    <a:pt x="187564" y="565485"/>
                    <a:pt x="186611" y="588345"/>
                  </a:cubicBezTo>
                  <a:cubicBezTo>
                    <a:pt x="188516" y="603585"/>
                    <a:pt x="195184" y="613110"/>
                    <a:pt x="205661" y="622635"/>
                  </a:cubicBezTo>
                  <a:cubicBezTo>
                    <a:pt x="260906" y="673117"/>
                    <a:pt x="264716" y="751222"/>
                    <a:pt x="214234" y="805515"/>
                  </a:cubicBezTo>
                  <a:cubicBezTo>
                    <a:pt x="163751" y="856950"/>
                    <a:pt x="86599" y="857902"/>
                    <a:pt x="36116" y="808372"/>
                  </a:cubicBezTo>
                  <a:cubicBezTo>
                    <a:pt x="-13414" y="759795"/>
                    <a:pt x="-12461" y="675022"/>
                    <a:pt x="41831" y="627397"/>
                  </a:cubicBezTo>
                  <a:cubicBezTo>
                    <a:pt x="59929" y="611205"/>
                    <a:pt x="62786" y="595012"/>
                    <a:pt x="62786" y="574057"/>
                  </a:cubicBezTo>
                  <a:cubicBezTo>
                    <a:pt x="62786" y="406417"/>
                    <a:pt x="61834" y="239730"/>
                    <a:pt x="62786" y="72090"/>
                  </a:cubicBezTo>
                  <a:cubicBezTo>
                    <a:pt x="62786" y="28513"/>
                    <a:pt x="88504" y="1010"/>
                    <a:pt x="120651" y="2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6" name="Freeform: Shape 3485">
              <a:extLst>
                <a:ext uri="{FF2B5EF4-FFF2-40B4-BE49-F238E27FC236}">
                  <a16:creationId xmlns:a16="http://schemas.microsoft.com/office/drawing/2014/main" id="{D4468BD6-D79A-4D84-98E1-63AC1B3C6B00}"/>
                </a:ext>
              </a:extLst>
            </p:cNvPr>
            <p:cNvSpPr/>
            <p:nvPr/>
          </p:nvSpPr>
          <p:spPr>
            <a:xfrm>
              <a:off x="9766943" y="5292811"/>
              <a:ext cx="184430" cy="457243"/>
            </a:xfrm>
            <a:custGeom>
              <a:avLst/>
              <a:gdLst>
                <a:gd name="connsiteX0" fmla="*/ 90487 w 343853"/>
                <a:gd name="connsiteY0" fmla="*/ 561975 h 852488"/>
                <a:gd name="connsiteX1" fmla="*/ 90487 w 343853"/>
                <a:gd name="connsiteY1" fmla="*/ 570547 h 852488"/>
                <a:gd name="connsiteX2" fmla="*/ 251460 w 343853"/>
                <a:gd name="connsiteY2" fmla="*/ 570547 h 852488"/>
                <a:gd name="connsiteX3" fmla="*/ 251460 w 343853"/>
                <a:gd name="connsiteY3" fmla="*/ 561975 h 852488"/>
                <a:gd name="connsiteX4" fmla="*/ 90487 w 343853"/>
                <a:gd name="connsiteY4" fmla="*/ 561975 h 852488"/>
                <a:gd name="connsiteX5" fmla="*/ 37148 w 343853"/>
                <a:gd name="connsiteY5" fmla="*/ 511493 h 852488"/>
                <a:gd name="connsiteX6" fmla="*/ 305753 w 343853"/>
                <a:gd name="connsiteY6" fmla="*/ 511493 h 852488"/>
                <a:gd name="connsiteX7" fmla="*/ 329566 w 343853"/>
                <a:gd name="connsiteY7" fmla="*/ 517208 h 852488"/>
                <a:gd name="connsiteX8" fmla="*/ 342900 w 343853"/>
                <a:gd name="connsiteY8" fmla="*/ 544830 h 852488"/>
                <a:gd name="connsiteX9" fmla="*/ 343853 w 343853"/>
                <a:gd name="connsiteY9" fmla="*/ 820103 h 852488"/>
                <a:gd name="connsiteX10" fmla="*/ 310516 w 343853"/>
                <a:gd name="connsiteY10" fmla="*/ 852488 h 852488"/>
                <a:gd name="connsiteX11" fmla="*/ 31433 w 343853"/>
                <a:gd name="connsiteY11" fmla="*/ 852488 h 852488"/>
                <a:gd name="connsiteX12" fmla="*/ 953 w 343853"/>
                <a:gd name="connsiteY12" fmla="*/ 829628 h 852488"/>
                <a:gd name="connsiteX13" fmla="*/ 1906 w 343853"/>
                <a:gd name="connsiteY13" fmla="*/ 532448 h 852488"/>
                <a:gd name="connsiteX14" fmla="*/ 8573 w 343853"/>
                <a:gd name="connsiteY14" fmla="*/ 519113 h 852488"/>
                <a:gd name="connsiteX15" fmla="*/ 37148 w 343853"/>
                <a:gd name="connsiteY15" fmla="*/ 511493 h 852488"/>
                <a:gd name="connsiteX16" fmla="*/ 34290 w 343853"/>
                <a:gd name="connsiteY16" fmla="*/ 176213 h 852488"/>
                <a:gd name="connsiteX17" fmla="*/ 24765 w 343853"/>
                <a:gd name="connsiteY17" fmla="*/ 190501 h 852488"/>
                <a:gd name="connsiteX18" fmla="*/ 24765 w 343853"/>
                <a:gd name="connsiteY18" fmla="*/ 323851 h 852488"/>
                <a:gd name="connsiteX19" fmla="*/ 37148 w 343853"/>
                <a:gd name="connsiteY19" fmla="*/ 339091 h 852488"/>
                <a:gd name="connsiteX20" fmla="*/ 46673 w 343853"/>
                <a:gd name="connsiteY20" fmla="*/ 320993 h 852488"/>
                <a:gd name="connsiteX21" fmla="*/ 46673 w 343853"/>
                <a:gd name="connsiteY21" fmla="*/ 256223 h 852488"/>
                <a:gd name="connsiteX22" fmla="*/ 45720 w 343853"/>
                <a:gd name="connsiteY22" fmla="*/ 191453 h 852488"/>
                <a:gd name="connsiteX23" fmla="*/ 34290 w 343853"/>
                <a:gd name="connsiteY23" fmla="*/ 176213 h 852488"/>
                <a:gd name="connsiteX24" fmla="*/ 124778 w 343853"/>
                <a:gd name="connsiteY24" fmla="*/ 115253 h 852488"/>
                <a:gd name="connsiteX25" fmla="*/ 105728 w 343853"/>
                <a:gd name="connsiteY25" fmla="*/ 134303 h 852488"/>
                <a:gd name="connsiteX26" fmla="*/ 105728 w 343853"/>
                <a:gd name="connsiteY26" fmla="*/ 278131 h 852488"/>
                <a:gd name="connsiteX27" fmla="*/ 124778 w 343853"/>
                <a:gd name="connsiteY27" fmla="*/ 297181 h 852488"/>
                <a:gd name="connsiteX28" fmla="*/ 232411 w 343853"/>
                <a:gd name="connsiteY28" fmla="*/ 297181 h 852488"/>
                <a:gd name="connsiteX29" fmla="*/ 250508 w 343853"/>
                <a:gd name="connsiteY29" fmla="*/ 278131 h 852488"/>
                <a:gd name="connsiteX30" fmla="*/ 250508 w 343853"/>
                <a:gd name="connsiteY30" fmla="*/ 134303 h 852488"/>
                <a:gd name="connsiteX31" fmla="*/ 231458 w 343853"/>
                <a:gd name="connsiteY31" fmla="*/ 115253 h 852488"/>
                <a:gd name="connsiteX32" fmla="*/ 18098 w 343853"/>
                <a:gd name="connsiteY32" fmla="*/ 0 h 852488"/>
                <a:gd name="connsiteX33" fmla="*/ 325755 w 343853"/>
                <a:gd name="connsiteY33" fmla="*/ 0 h 852488"/>
                <a:gd name="connsiteX34" fmla="*/ 343853 w 343853"/>
                <a:gd name="connsiteY34" fmla="*/ 18097 h 852488"/>
                <a:gd name="connsiteX35" fmla="*/ 343853 w 343853"/>
                <a:gd name="connsiteY35" fmla="*/ 479108 h 852488"/>
                <a:gd name="connsiteX36" fmla="*/ 325755 w 343853"/>
                <a:gd name="connsiteY36" fmla="*/ 497205 h 852488"/>
                <a:gd name="connsiteX37" fmla="*/ 18098 w 343853"/>
                <a:gd name="connsiteY37" fmla="*/ 497205 h 852488"/>
                <a:gd name="connsiteX38" fmla="*/ 0 w 343853"/>
                <a:gd name="connsiteY38" fmla="*/ 479108 h 852488"/>
                <a:gd name="connsiteX39" fmla="*/ 0 w 343853"/>
                <a:gd name="connsiteY39" fmla="*/ 18097 h 852488"/>
                <a:gd name="connsiteX40" fmla="*/ 18098 w 343853"/>
                <a:gd name="connsiteY40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3853" h="852488">
                  <a:moveTo>
                    <a:pt x="90487" y="561975"/>
                  </a:moveTo>
                  <a:cubicBezTo>
                    <a:pt x="90487" y="564833"/>
                    <a:pt x="90487" y="567690"/>
                    <a:pt x="90487" y="570547"/>
                  </a:cubicBezTo>
                  <a:cubicBezTo>
                    <a:pt x="143827" y="570547"/>
                    <a:pt x="198120" y="570547"/>
                    <a:pt x="251460" y="570547"/>
                  </a:cubicBezTo>
                  <a:cubicBezTo>
                    <a:pt x="251460" y="567690"/>
                    <a:pt x="251460" y="564833"/>
                    <a:pt x="251460" y="561975"/>
                  </a:cubicBezTo>
                  <a:cubicBezTo>
                    <a:pt x="198120" y="561975"/>
                    <a:pt x="143827" y="561975"/>
                    <a:pt x="90487" y="561975"/>
                  </a:cubicBezTo>
                  <a:close/>
                  <a:moveTo>
                    <a:pt x="37148" y="511493"/>
                  </a:moveTo>
                  <a:cubicBezTo>
                    <a:pt x="126683" y="511493"/>
                    <a:pt x="216218" y="511493"/>
                    <a:pt x="305753" y="511493"/>
                  </a:cubicBezTo>
                  <a:cubicBezTo>
                    <a:pt x="313373" y="509588"/>
                    <a:pt x="322898" y="510540"/>
                    <a:pt x="329566" y="517208"/>
                  </a:cubicBezTo>
                  <a:cubicBezTo>
                    <a:pt x="344806" y="521018"/>
                    <a:pt x="342900" y="533400"/>
                    <a:pt x="342900" y="544830"/>
                  </a:cubicBezTo>
                  <a:cubicBezTo>
                    <a:pt x="342900" y="636270"/>
                    <a:pt x="341948" y="727710"/>
                    <a:pt x="343853" y="820103"/>
                  </a:cubicBezTo>
                  <a:cubicBezTo>
                    <a:pt x="343853" y="844868"/>
                    <a:pt x="334328" y="852488"/>
                    <a:pt x="310516" y="852488"/>
                  </a:cubicBezTo>
                  <a:cubicBezTo>
                    <a:pt x="217170" y="851535"/>
                    <a:pt x="124778" y="852488"/>
                    <a:pt x="31433" y="852488"/>
                  </a:cubicBezTo>
                  <a:cubicBezTo>
                    <a:pt x="14288" y="852488"/>
                    <a:pt x="953" y="851535"/>
                    <a:pt x="953" y="829628"/>
                  </a:cubicBezTo>
                  <a:cubicBezTo>
                    <a:pt x="953" y="730568"/>
                    <a:pt x="953" y="631508"/>
                    <a:pt x="1906" y="532448"/>
                  </a:cubicBezTo>
                  <a:cubicBezTo>
                    <a:pt x="1906" y="527685"/>
                    <a:pt x="5716" y="523875"/>
                    <a:pt x="8573" y="519113"/>
                  </a:cubicBezTo>
                  <a:cubicBezTo>
                    <a:pt x="17145" y="511493"/>
                    <a:pt x="26670" y="511493"/>
                    <a:pt x="37148" y="511493"/>
                  </a:cubicBezTo>
                  <a:close/>
                  <a:moveTo>
                    <a:pt x="34290" y="176213"/>
                  </a:moveTo>
                  <a:cubicBezTo>
                    <a:pt x="26670" y="176213"/>
                    <a:pt x="24765" y="183833"/>
                    <a:pt x="24765" y="190501"/>
                  </a:cubicBezTo>
                  <a:cubicBezTo>
                    <a:pt x="23813" y="235268"/>
                    <a:pt x="24765" y="279083"/>
                    <a:pt x="24765" y="323851"/>
                  </a:cubicBezTo>
                  <a:cubicBezTo>
                    <a:pt x="25718" y="330518"/>
                    <a:pt x="26670" y="340043"/>
                    <a:pt x="37148" y="339091"/>
                  </a:cubicBezTo>
                  <a:cubicBezTo>
                    <a:pt x="47625" y="338138"/>
                    <a:pt x="46673" y="328613"/>
                    <a:pt x="46673" y="320993"/>
                  </a:cubicBezTo>
                  <a:cubicBezTo>
                    <a:pt x="46673" y="299086"/>
                    <a:pt x="46673" y="278131"/>
                    <a:pt x="46673" y="256223"/>
                  </a:cubicBezTo>
                  <a:cubicBezTo>
                    <a:pt x="46673" y="234316"/>
                    <a:pt x="46673" y="213361"/>
                    <a:pt x="45720" y="191453"/>
                  </a:cubicBezTo>
                  <a:cubicBezTo>
                    <a:pt x="45720" y="184786"/>
                    <a:pt x="44768" y="175261"/>
                    <a:pt x="34290" y="176213"/>
                  </a:cubicBezTo>
                  <a:close/>
                  <a:moveTo>
                    <a:pt x="124778" y="115253"/>
                  </a:moveTo>
                  <a:cubicBezTo>
                    <a:pt x="114300" y="115253"/>
                    <a:pt x="105728" y="123825"/>
                    <a:pt x="105728" y="134303"/>
                  </a:cubicBezTo>
                  <a:lnTo>
                    <a:pt x="105728" y="278131"/>
                  </a:lnTo>
                  <a:cubicBezTo>
                    <a:pt x="105728" y="288608"/>
                    <a:pt x="114300" y="297181"/>
                    <a:pt x="124778" y="297181"/>
                  </a:cubicBezTo>
                  <a:lnTo>
                    <a:pt x="232411" y="297181"/>
                  </a:lnTo>
                  <a:cubicBezTo>
                    <a:pt x="242888" y="297181"/>
                    <a:pt x="251461" y="288608"/>
                    <a:pt x="250508" y="278131"/>
                  </a:cubicBezTo>
                  <a:lnTo>
                    <a:pt x="250508" y="134303"/>
                  </a:lnTo>
                  <a:cubicBezTo>
                    <a:pt x="250508" y="123825"/>
                    <a:pt x="241936" y="115253"/>
                    <a:pt x="231458" y="115253"/>
                  </a:cubicBezTo>
                  <a:close/>
                  <a:moveTo>
                    <a:pt x="18098" y="0"/>
                  </a:moveTo>
                  <a:lnTo>
                    <a:pt x="325755" y="0"/>
                  </a:lnTo>
                  <a:cubicBezTo>
                    <a:pt x="336233" y="0"/>
                    <a:pt x="343853" y="8572"/>
                    <a:pt x="343853" y="18097"/>
                  </a:cubicBezTo>
                  <a:lnTo>
                    <a:pt x="343853" y="479108"/>
                  </a:lnTo>
                  <a:cubicBezTo>
                    <a:pt x="343853" y="489585"/>
                    <a:pt x="336233" y="497205"/>
                    <a:pt x="325755" y="497205"/>
                  </a:cubicBezTo>
                  <a:lnTo>
                    <a:pt x="18098" y="497205"/>
                  </a:lnTo>
                  <a:cubicBezTo>
                    <a:pt x="7620" y="497205"/>
                    <a:pt x="0" y="488633"/>
                    <a:pt x="0" y="479108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7" name="Freeform: Shape 3486">
              <a:extLst>
                <a:ext uri="{FF2B5EF4-FFF2-40B4-BE49-F238E27FC236}">
                  <a16:creationId xmlns:a16="http://schemas.microsoft.com/office/drawing/2014/main" id="{A522C59E-30A5-495A-817E-B922E73B79A0}"/>
                </a:ext>
              </a:extLst>
            </p:cNvPr>
            <p:cNvSpPr/>
            <p:nvPr/>
          </p:nvSpPr>
          <p:spPr>
            <a:xfrm>
              <a:off x="7639151" y="3317976"/>
              <a:ext cx="489117" cy="353217"/>
            </a:xfrm>
            <a:custGeom>
              <a:avLst/>
              <a:gdLst>
                <a:gd name="connsiteX0" fmla="*/ 744050 w 911912"/>
                <a:gd name="connsiteY0" fmla="*/ 236257 h 658539"/>
                <a:gd name="connsiteX1" fmla="*/ 719285 w 911912"/>
                <a:gd name="connsiteY1" fmla="*/ 263880 h 658539"/>
                <a:gd name="connsiteX2" fmla="*/ 747860 w 911912"/>
                <a:gd name="connsiteY2" fmla="*/ 288645 h 658539"/>
                <a:gd name="connsiteX3" fmla="*/ 772625 w 911912"/>
                <a:gd name="connsiteY3" fmla="*/ 260070 h 658539"/>
                <a:gd name="connsiteX4" fmla="*/ 744050 w 911912"/>
                <a:gd name="connsiteY4" fmla="*/ 236257 h 658539"/>
                <a:gd name="connsiteX5" fmla="*/ 775959 w 911912"/>
                <a:gd name="connsiteY5" fmla="*/ 1942 h 658539"/>
                <a:gd name="connsiteX6" fmla="*/ 792627 w 911912"/>
                <a:gd name="connsiteY6" fmla="*/ 2895 h 658539"/>
                <a:gd name="connsiteX7" fmla="*/ 802152 w 911912"/>
                <a:gd name="connsiteY7" fmla="*/ 32422 h 658539"/>
                <a:gd name="connsiteX8" fmla="*/ 775482 w 911912"/>
                <a:gd name="connsiteY8" fmla="*/ 91477 h 658539"/>
                <a:gd name="connsiteX9" fmla="*/ 791675 w 911912"/>
                <a:gd name="connsiteY9" fmla="*/ 133387 h 658539"/>
                <a:gd name="connsiteX10" fmla="*/ 839300 w 911912"/>
                <a:gd name="connsiteY10" fmla="*/ 119100 h 658539"/>
                <a:gd name="connsiteX11" fmla="*/ 865017 w 911912"/>
                <a:gd name="connsiteY11" fmla="*/ 59092 h 658539"/>
                <a:gd name="connsiteX12" fmla="*/ 892640 w 911912"/>
                <a:gd name="connsiteY12" fmla="*/ 45757 h 658539"/>
                <a:gd name="connsiteX13" fmla="*/ 902165 w 911912"/>
                <a:gd name="connsiteY13" fmla="*/ 74332 h 658539"/>
                <a:gd name="connsiteX14" fmla="*/ 886925 w 911912"/>
                <a:gd name="connsiteY14" fmla="*/ 109575 h 658539"/>
                <a:gd name="connsiteX15" fmla="*/ 897402 w 911912"/>
                <a:gd name="connsiteY15" fmla="*/ 171487 h 658539"/>
                <a:gd name="connsiteX16" fmla="*/ 909785 w 911912"/>
                <a:gd name="connsiteY16" fmla="*/ 216255 h 658539"/>
                <a:gd name="connsiteX17" fmla="*/ 849777 w 911912"/>
                <a:gd name="connsiteY17" fmla="*/ 368655 h 658539"/>
                <a:gd name="connsiteX18" fmla="*/ 722142 w 911912"/>
                <a:gd name="connsiteY18" fmla="*/ 420090 h 658539"/>
                <a:gd name="connsiteX19" fmla="*/ 686900 w 911912"/>
                <a:gd name="connsiteY19" fmla="*/ 444855 h 658539"/>
                <a:gd name="connsiteX20" fmla="*/ 684995 w 911912"/>
                <a:gd name="connsiteY20" fmla="*/ 460095 h 658539"/>
                <a:gd name="connsiteX21" fmla="*/ 548787 w 911912"/>
                <a:gd name="connsiteY21" fmla="*/ 522007 h 658539"/>
                <a:gd name="connsiteX22" fmla="*/ 441155 w 911912"/>
                <a:gd name="connsiteY22" fmla="*/ 472477 h 658539"/>
                <a:gd name="connsiteX23" fmla="*/ 372575 w 911912"/>
                <a:gd name="connsiteY23" fmla="*/ 499147 h 658539"/>
                <a:gd name="connsiteX24" fmla="*/ 334475 w 911912"/>
                <a:gd name="connsiteY24" fmla="*/ 569632 h 658539"/>
                <a:gd name="connsiteX25" fmla="*/ 164930 w 911912"/>
                <a:gd name="connsiteY25" fmla="*/ 655357 h 658539"/>
                <a:gd name="connsiteX26" fmla="*/ 19197 w 911912"/>
                <a:gd name="connsiteY26" fmla="*/ 626782 h 658539"/>
                <a:gd name="connsiteX27" fmla="*/ 147 w 911912"/>
                <a:gd name="connsiteY27" fmla="*/ 606780 h 658539"/>
                <a:gd name="connsiteX28" fmla="*/ 21102 w 911912"/>
                <a:gd name="connsiteY28" fmla="*/ 595350 h 658539"/>
                <a:gd name="connsiteX29" fmla="*/ 171597 w 911912"/>
                <a:gd name="connsiteY29" fmla="*/ 617257 h 658539"/>
                <a:gd name="connsiteX30" fmla="*/ 300185 w 911912"/>
                <a:gd name="connsiteY30" fmla="*/ 553440 h 658539"/>
                <a:gd name="connsiteX31" fmla="*/ 344952 w 911912"/>
                <a:gd name="connsiteY31" fmla="*/ 473430 h 658539"/>
                <a:gd name="connsiteX32" fmla="*/ 447822 w 911912"/>
                <a:gd name="connsiteY32" fmla="*/ 435330 h 658539"/>
                <a:gd name="connsiteX33" fmla="*/ 562122 w 911912"/>
                <a:gd name="connsiteY33" fmla="*/ 486765 h 658539"/>
                <a:gd name="connsiteX34" fmla="*/ 648800 w 911912"/>
                <a:gd name="connsiteY34" fmla="*/ 448665 h 658539"/>
                <a:gd name="connsiteX35" fmla="*/ 624987 w 911912"/>
                <a:gd name="connsiteY35" fmla="*/ 374370 h 658539"/>
                <a:gd name="connsiteX36" fmla="*/ 589745 w 911912"/>
                <a:gd name="connsiteY36" fmla="*/ 275310 h 658539"/>
                <a:gd name="connsiteX37" fmla="*/ 650705 w 911912"/>
                <a:gd name="connsiteY37" fmla="*/ 115290 h 658539"/>
                <a:gd name="connsiteX38" fmla="*/ 701187 w 911912"/>
                <a:gd name="connsiteY38" fmla="*/ 92430 h 658539"/>
                <a:gd name="connsiteX39" fmla="*/ 740240 w 911912"/>
                <a:gd name="connsiteY39" fmla="*/ 71475 h 658539"/>
                <a:gd name="connsiteX40" fmla="*/ 765005 w 911912"/>
                <a:gd name="connsiteY40" fmla="*/ 15277 h 658539"/>
                <a:gd name="connsiteX41" fmla="*/ 775959 w 911912"/>
                <a:gd name="connsiteY41" fmla="*/ 1942 h 65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1912" h="658539">
                  <a:moveTo>
                    <a:pt x="744050" y="236257"/>
                  </a:moveTo>
                  <a:cubicBezTo>
                    <a:pt x="726905" y="237210"/>
                    <a:pt x="718332" y="248640"/>
                    <a:pt x="719285" y="263880"/>
                  </a:cubicBezTo>
                  <a:cubicBezTo>
                    <a:pt x="721190" y="279120"/>
                    <a:pt x="732620" y="289597"/>
                    <a:pt x="747860" y="288645"/>
                  </a:cubicBezTo>
                  <a:cubicBezTo>
                    <a:pt x="764052" y="287692"/>
                    <a:pt x="771672" y="276262"/>
                    <a:pt x="772625" y="260070"/>
                  </a:cubicBezTo>
                  <a:cubicBezTo>
                    <a:pt x="769767" y="244830"/>
                    <a:pt x="761195" y="235305"/>
                    <a:pt x="744050" y="236257"/>
                  </a:cubicBezTo>
                  <a:close/>
                  <a:moveTo>
                    <a:pt x="775959" y="1942"/>
                  </a:moveTo>
                  <a:cubicBezTo>
                    <a:pt x="780483" y="-677"/>
                    <a:pt x="785960" y="-915"/>
                    <a:pt x="792627" y="2895"/>
                  </a:cubicBezTo>
                  <a:cubicBezTo>
                    <a:pt x="803105" y="8610"/>
                    <a:pt x="807867" y="19087"/>
                    <a:pt x="802152" y="32422"/>
                  </a:cubicBezTo>
                  <a:cubicBezTo>
                    <a:pt x="792627" y="52425"/>
                    <a:pt x="786912" y="73380"/>
                    <a:pt x="775482" y="91477"/>
                  </a:cubicBezTo>
                  <a:cubicBezTo>
                    <a:pt x="762147" y="114337"/>
                    <a:pt x="769767" y="126720"/>
                    <a:pt x="791675" y="133387"/>
                  </a:cubicBezTo>
                  <a:cubicBezTo>
                    <a:pt x="810725" y="139102"/>
                    <a:pt x="830727" y="150532"/>
                    <a:pt x="839300" y="119100"/>
                  </a:cubicBezTo>
                  <a:cubicBezTo>
                    <a:pt x="845015" y="98145"/>
                    <a:pt x="855492" y="79095"/>
                    <a:pt x="865017" y="59092"/>
                  </a:cubicBezTo>
                  <a:cubicBezTo>
                    <a:pt x="870732" y="47662"/>
                    <a:pt x="880257" y="40995"/>
                    <a:pt x="892640" y="45757"/>
                  </a:cubicBezTo>
                  <a:cubicBezTo>
                    <a:pt x="905975" y="51472"/>
                    <a:pt x="906927" y="62902"/>
                    <a:pt x="902165" y="74332"/>
                  </a:cubicBezTo>
                  <a:cubicBezTo>
                    <a:pt x="897402" y="85762"/>
                    <a:pt x="891687" y="97192"/>
                    <a:pt x="886925" y="109575"/>
                  </a:cubicBezTo>
                  <a:cubicBezTo>
                    <a:pt x="877400" y="132435"/>
                    <a:pt x="856445" y="155295"/>
                    <a:pt x="897402" y="171487"/>
                  </a:cubicBezTo>
                  <a:cubicBezTo>
                    <a:pt x="911690" y="177202"/>
                    <a:pt x="914547" y="199110"/>
                    <a:pt x="909785" y="216255"/>
                  </a:cubicBezTo>
                  <a:cubicBezTo>
                    <a:pt x="895497" y="268642"/>
                    <a:pt x="878352" y="321030"/>
                    <a:pt x="849777" y="368655"/>
                  </a:cubicBezTo>
                  <a:cubicBezTo>
                    <a:pt x="820250" y="417232"/>
                    <a:pt x="776435" y="434377"/>
                    <a:pt x="722142" y="420090"/>
                  </a:cubicBezTo>
                  <a:cubicBezTo>
                    <a:pt x="694520" y="412470"/>
                    <a:pt x="688805" y="421995"/>
                    <a:pt x="686900" y="444855"/>
                  </a:cubicBezTo>
                  <a:cubicBezTo>
                    <a:pt x="686900" y="449617"/>
                    <a:pt x="685947" y="455332"/>
                    <a:pt x="684995" y="460095"/>
                  </a:cubicBezTo>
                  <a:cubicBezTo>
                    <a:pt x="665945" y="542962"/>
                    <a:pt x="624035" y="562012"/>
                    <a:pt x="548787" y="522007"/>
                  </a:cubicBezTo>
                  <a:cubicBezTo>
                    <a:pt x="514497" y="502957"/>
                    <a:pt x="480207" y="482955"/>
                    <a:pt x="441155" y="472477"/>
                  </a:cubicBezTo>
                  <a:cubicBezTo>
                    <a:pt x="410675" y="463905"/>
                    <a:pt x="388767" y="472477"/>
                    <a:pt x="372575" y="499147"/>
                  </a:cubicBezTo>
                  <a:cubicBezTo>
                    <a:pt x="359240" y="522007"/>
                    <a:pt x="346857" y="545820"/>
                    <a:pt x="334475" y="569632"/>
                  </a:cubicBezTo>
                  <a:cubicBezTo>
                    <a:pt x="297327" y="640117"/>
                    <a:pt x="243987" y="668692"/>
                    <a:pt x="164930" y="655357"/>
                  </a:cubicBezTo>
                  <a:cubicBezTo>
                    <a:pt x="116352" y="647737"/>
                    <a:pt x="67775" y="636307"/>
                    <a:pt x="19197" y="626782"/>
                  </a:cubicBezTo>
                  <a:cubicBezTo>
                    <a:pt x="15387" y="618210"/>
                    <a:pt x="-1758" y="621067"/>
                    <a:pt x="147" y="606780"/>
                  </a:cubicBezTo>
                  <a:cubicBezTo>
                    <a:pt x="2052" y="596302"/>
                    <a:pt x="13482" y="598207"/>
                    <a:pt x="21102" y="595350"/>
                  </a:cubicBezTo>
                  <a:cubicBezTo>
                    <a:pt x="72537" y="591540"/>
                    <a:pt x="121115" y="611542"/>
                    <a:pt x="171597" y="617257"/>
                  </a:cubicBezTo>
                  <a:cubicBezTo>
                    <a:pt x="236367" y="624877"/>
                    <a:pt x="268752" y="609637"/>
                    <a:pt x="300185" y="553440"/>
                  </a:cubicBezTo>
                  <a:cubicBezTo>
                    <a:pt x="315425" y="526770"/>
                    <a:pt x="328760" y="499147"/>
                    <a:pt x="344952" y="473430"/>
                  </a:cubicBezTo>
                  <a:cubicBezTo>
                    <a:pt x="369717" y="436282"/>
                    <a:pt x="404007" y="424852"/>
                    <a:pt x="447822" y="435330"/>
                  </a:cubicBezTo>
                  <a:cubicBezTo>
                    <a:pt x="489732" y="444855"/>
                    <a:pt x="525927" y="466762"/>
                    <a:pt x="562122" y="486765"/>
                  </a:cubicBezTo>
                  <a:cubicBezTo>
                    <a:pt x="619272" y="518197"/>
                    <a:pt x="632607" y="511530"/>
                    <a:pt x="648800" y="448665"/>
                  </a:cubicBezTo>
                  <a:cubicBezTo>
                    <a:pt x="657372" y="418185"/>
                    <a:pt x="656420" y="395325"/>
                    <a:pt x="624987" y="374370"/>
                  </a:cubicBezTo>
                  <a:cubicBezTo>
                    <a:pt x="591650" y="352462"/>
                    <a:pt x="583077" y="312457"/>
                    <a:pt x="589745" y="275310"/>
                  </a:cubicBezTo>
                  <a:cubicBezTo>
                    <a:pt x="600222" y="219112"/>
                    <a:pt x="624035" y="165772"/>
                    <a:pt x="650705" y="115290"/>
                  </a:cubicBezTo>
                  <a:cubicBezTo>
                    <a:pt x="662135" y="94335"/>
                    <a:pt x="680232" y="84810"/>
                    <a:pt x="701187" y="92430"/>
                  </a:cubicBezTo>
                  <a:cubicBezTo>
                    <a:pt x="725000" y="101955"/>
                    <a:pt x="732620" y="89572"/>
                    <a:pt x="740240" y="71475"/>
                  </a:cubicBezTo>
                  <a:cubicBezTo>
                    <a:pt x="747860" y="52425"/>
                    <a:pt x="756432" y="34327"/>
                    <a:pt x="765005" y="15277"/>
                  </a:cubicBezTo>
                  <a:cubicBezTo>
                    <a:pt x="767863" y="9562"/>
                    <a:pt x="771435" y="4562"/>
                    <a:pt x="775959" y="19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8" name="Freeform: Shape 3487">
              <a:extLst>
                <a:ext uri="{FF2B5EF4-FFF2-40B4-BE49-F238E27FC236}">
                  <a16:creationId xmlns:a16="http://schemas.microsoft.com/office/drawing/2014/main" id="{18CD8E2D-6D0B-423D-A7B5-A1A1DF655FFF}"/>
                </a:ext>
              </a:extLst>
            </p:cNvPr>
            <p:cNvSpPr/>
            <p:nvPr/>
          </p:nvSpPr>
          <p:spPr>
            <a:xfrm>
              <a:off x="10582940" y="5319187"/>
              <a:ext cx="527283" cy="336674"/>
            </a:xfrm>
            <a:custGeom>
              <a:avLst/>
              <a:gdLst>
                <a:gd name="connsiteX0" fmla="*/ 181928 w 983069"/>
                <a:gd name="connsiteY0" fmla="*/ 557212 h 627697"/>
                <a:gd name="connsiteX1" fmla="*/ 183833 w 983069"/>
                <a:gd name="connsiteY1" fmla="*/ 562927 h 627697"/>
                <a:gd name="connsiteX2" fmla="*/ 442913 w 983069"/>
                <a:gd name="connsiteY2" fmla="*/ 562927 h 627697"/>
                <a:gd name="connsiteX3" fmla="*/ 442913 w 983069"/>
                <a:gd name="connsiteY3" fmla="*/ 557212 h 627697"/>
                <a:gd name="connsiteX4" fmla="*/ 181928 w 983069"/>
                <a:gd name="connsiteY4" fmla="*/ 557212 h 627697"/>
                <a:gd name="connsiteX5" fmla="*/ 741998 w 983069"/>
                <a:gd name="connsiteY5" fmla="*/ 529590 h 627697"/>
                <a:gd name="connsiteX6" fmla="*/ 719138 w 983069"/>
                <a:gd name="connsiteY6" fmla="*/ 550545 h 627697"/>
                <a:gd name="connsiteX7" fmla="*/ 739140 w 983069"/>
                <a:gd name="connsiteY7" fmla="*/ 573405 h 627697"/>
                <a:gd name="connsiteX8" fmla="*/ 762953 w 983069"/>
                <a:gd name="connsiteY8" fmla="*/ 553403 h 627697"/>
                <a:gd name="connsiteX9" fmla="*/ 741998 w 983069"/>
                <a:gd name="connsiteY9" fmla="*/ 529590 h 627697"/>
                <a:gd name="connsiteX10" fmla="*/ 160973 w 983069"/>
                <a:gd name="connsiteY10" fmla="*/ 504825 h 627697"/>
                <a:gd name="connsiteX11" fmla="*/ 790575 w 983069"/>
                <a:gd name="connsiteY11" fmla="*/ 504825 h 627697"/>
                <a:gd name="connsiteX12" fmla="*/ 805815 w 983069"/>
                <a:gd name="connsiteY12" fmla="*/ 520065 h 627697"/>
                <a:gd name="connsiteX13" fmla="*/ 805815 w 983069"/>
                <a:gd name="connsiteY13" fmla="*/ 612457 h 627697"/>
                <a:gd name="connsiteX14" fmla="*/ 790575 w 983069"/>
                <a:gd name="connsiteY14" fmla="*/ 627697 h 627697"/>
                <a:gd name="connsiteX15" fmla="*/ 160973 w 983069"/>
                <a:gd name="connsiteY15" fmla="*/ 627697 h 627697"/>
                <a:gd name="connsiteX16" fmla="*/ 145733 w 983069"/>
                <a:gd name="connsiteY16" fmla="*/ 612457 h 627697"/>
                <a:gd name="connsiteX17" fmla="*/ 145733 w 983069"/>
                <a:gd name="connsiteY17" fmla="*/ 520065 h 627697"/>
                <a:gd name="connsiteX18" fmla="*/ 160973 w 983069"/>
                <a:gd name="connsiteY18" fmla="*/ 504825 h 627697"/>
                <a:gd name="connsiteX19" fmla="*/ 382905 w 983069"/>
                <a:gd name="connsiteY19" fmla="*/ 382904 h 627697"/>
                <a:gd name="connsiteX20" fmla="*/ 596265 w 983069"/>
                <a:gd name="connsiteY20" fmla="*/ 382904 h 627697"/>
                <a:gd name="connsiteX21" fmla="*/ 620078 w 983069"/>
                <a:gd name="connsiteY21" fmla="*/ 403859 h 627697"/>
                <a:gd name="connsiteX22" fmla="*/ 597218 w 983069"/>
                <a:gd name="connsiteY22" fmla="*/ 421004 h 627697"/>
                <a:gd name="connsiteX23" fmla="*/ 490538 w 983069"/>
                <a:gd name="connsiteY23" fmla="*/ 421004 h 627697"/>
                <a:gd name="connsiteX24" fmla="*/ 383858 w 983069"/>
                <a:gd name="connsiteY24" fmla="*/ 421004 h 627697"/>
                <a:gd name="connsiteX25" fmla="*/ 361950 w 983069"/>
                <a:gd name="connsiteY25" fmla="*/ 401954 h 627697"/>
                <a:gd name="connsiteX26" fmla="*/ 382905 w 983069"/>
                <a:gd name="connsiteY26" fmla="*/ 382904 h 627697"/>
                <a:gd name="connsiteX27" fmla="*/ 880111 w 983069"/>
                <a:gd name="connsiteY27" fmla="*/ 159065 h 627697"/>
                <a:gd name="connsiteX28" fmla="*/ 804863 w 983069"/>
                <a:gd name="connsiteY28" fmla="*/ 234313 h 627697"/>
                <a:gd name="connsiteX29" fmla="*/ 882016 w 983069"/>
                <a:gd name="connsiteY29" fmla="*/ 311465 h 627697"/>
                <a:gd name="connsiteX30" fmla="*/ 954406 w 983069"/>
                <a:gd name="connsiteY30" fmla="*/ 233361 h 627697"/>
                <a:gd name="connsiteX31" fmla="*/ 880111 w 983069"/>
                <a:gd name="connsiteY31" fmla="*/ 159065 h 627697"/>
                <a:gd name="connsiteX32" fmla="*/ 104776 w 983069"/>
                <a:gd name="connsiteY32" fmla="*/ 158115 h 627697"/>
                <a:gd name="connsiteX33" fmla="*/ 26671 w 983069"/>
                <a:gd name="connsiteY33" fmla="*/ 231457 h 627697"/>
                <a:gd name="connsiteX34" fmla="*/ 99061 w 983069"/>
                <a:gd name="connsiteY34" fmla="*/ 310515 h 627697"/>
                <a:gd name="connsiteX35" fmla="*/ 178118 w 983069"/>
                <a:gd name="connsiteY35" fmla="*/ 234315 h 627697"/>
                <a:gd name="connsiteX36" fmla="*/ 104776 w 983069"/>
                <a:gd name="connsiteY36" fmla="*/ 158115 h 627697"/>
                <a:gd name="connsiteX37" fmla="*/ 802006 w 983069"/>
                <a:gd name="connsiteY37" fmla="*/ 123823 h 627697"/>
                <a:gd name="connsiteX38" fmla="*/ 959168 w 983069"/>
                <a:gd name="connsiteY38" fmla="*/ 123823 h 627697"/>
                <a:gd name="connsiteX39" fmla="*/ 982981 w 983069"/>
                <a:gd name="connsiteY39" fmla="*/ 148588 h 627697"/>
                <a:gd name="connsiteX40" fmla="*/ 982981 w 983069"/>
                <a:gd name="connsiteY40" fmla="*/ 274318 h 627697"/>
                <a:gd name="connsiteX41" fmla="*/ 982981 w 983069"/>
                <a:gd name="connsiteY41" fmla="*/ 397190 h 627697"/>
                <a:gd name="connsiteX42" fmla="*/ 959168 w 983069"/>
                <a:gd name="connsiteY42" fmla="*/ 421956 h 627697"/>
                <a:gd name="connsiteX43" fmla="*/ 798196 w 983069"/>
                <a:gd name="connsiteY43" fmla="*/ 421956 h 627697"/>
                <a:gd name="connsiteX44" fmla="*/ 776288 w 983069"/>
                <a:gd name="connsiteY44" fmla="*/ 399096 h 627697"/>
                <a:gd name="connsiteX45" fmla="*/ 776288 w 983069"/>
                <a:gd name="connsiteY45" fmla="*/ 146683 h 627697"/>
                <a:gd name="connsiteX46" fmla="*/ 802006 w 983069"/>
                <a:gd name="connsiteY46" fmla="*/ 123823 h 627697"/>
                <a:gd name="connsiteX47" fmla="*/ 29528 w 983069"/>
                <a:gd name="connsiteY47" fmla="*/ 120967 h 627697"/>
                <a:gd name="connsiteX48" fmla="*/ 178118 w 983069"/>
                <a:gd name="connsiteY48" fmla="*/ 120967 h 627697"/>
                <a:gd name="connsiteX49" fmla="*/ 206693 w 983069"/>
                <a:gd name="connsiteY49" fmla="*/ 149542 h 627697"/>
                <a:gd name="connsiteX50" fmla="*/ 205740 w 983069"/>
                <a:gd name="connsiteY50" fmla="*/ 273367 h 627697"/>
                <a:gd name="connsiteX51" fmla="*/ 205740 w 983069"/>
                <a:gd name="connsiteY51" fmla="*/ 391477 h 627697"/>
                <a:gd name="connsiteX52" fmla="*/ 178118 w 983069"/>
                <a:gd name="connsiteY52" fmla="*/ 421004 h 627697"/>
                <a:gd name="connsiteX53" fmla="*/ 25718 w 983069"/>
                <a:gd name="connsiteY53" fmla="*/ 421004 h 627697"/>
                <a:gd name="connsiteX54" fmla="*/ 0 w 983069"/>
                <a:gd name="connsiteY54" fmla="*/ 393382 h 627697"/>
                <a:gd name="connsiteX55" fmla="*/ 0 w 983069"/>
                <a:gd name="connsiteY55" fmla="*/ 148590 h 627697"/>
                <a:gd name="connsiteX56" fmla="*/ 29528 w 983069"/>
                <a:gd name="connsiteY56" fmla="*/ 120967 h 627697"/>
                <a:gd name="connsiteX57" fmla="*/ 279083 w 983069"/>
                <a:gd name="connsiteY57" fmla="*/ 17144 h 627697"/>
                <a:gd name="connsiteX58" fmla="*/ 252413 w 983069"/>
                <a:gd name="connsiteY58" fmla="*/ 42862 h 627697"/>
                <a:gd name="connsiteX59" fmla="*/ 252413 w 983069"/>
                <a:gd name="connsiteY59" fmla="*/ 291464 h 627697"/>
                <a:gd name="connsiteX60" fmla="*/ 280988 w 983069"/>
                <a:gd name="connsiteY60" fmla="*/ 320039 h 627697"/>
                <a:gd name="connsiteX61" fmla="*/ 491491 w 983069"/>
                <a:gd name="connsiteY61" fmla="*/ 320039 h 627697"/>
                <a:gd name="connsiteX62" fmla="*/ 701993 w 983069"/>
                <a:gd name="connsiteY62" fmla="*/ 320039 h 627697"/>
                <a:gd name="connsiteX63" fmla="*/ 730568 w 983069"/>
                <a:gd name="connsiteY63" fmla="*/ 292416 h 627697"/>
                <a:gd name="connsiteX64" fmla="*/ 730568 w 983069"/>
                <a:gd name="connsiteY64" fmla="*/ 43814 h 627697"/>
                <a:gd name="connsiteX65" fmla="*/ 703898 w 983069"/>
                <a:gd name="connsiteY65" fmla="*/ 17144 h 627697"/>
                <a:gd name="connsiteX66" fmla="*/ 279083 w 983069"/>
                <a:gd name="connsiteY66" fmla="*/ 17144 h 627697"/>
                <a:gd name="connsiteX67" fmla="*/ 261938 w 983069"/>
                <a:gd name="connsiteY67" fmla="*/ 0 h 627697"/>
                <a:gd name="connsiteX68" fmla="*/ 721043 w 983069"/>
                <a:gd name="connsiteY68" fmla="*/ 0 h 627697"/>
                <a:gd name="connsiteX69" fmla="*/ 752475 w 983069"/>
                <a:gd name="connsiteY69" fmla="*/ 33338 h 627697"/>
                <a:gd name="connsiteX70" fmla="*/ 752475 w 983069"/>
                <a:gd name="connsiteY70" fmla="*/ 335280 h 627697"/>
                <a:gd name="connsiteX71" fmla="*/ 720091 w 983069"/>
                <a:gd name="connsiteY71" fmla="*/ 368617 h 627697"/>
                <a:gd name="connsiteX72" fmla="*/ 491491 w 983069"/>
                <a:gd name="connsiteY72" fmla="*/ 367665 h 627697"/>
                <a:gd name="connsiteX73" fmla="*/ 265748 w 983069"/>
                <a:gd name="connsiteY73" fmla="*/ 367665 h 627697"/>
                <a:gd name="connsiteX74" fmla="*/ 229553 w 983069"/>
                <a:gd name="connsiteY74" fmla="*/ 334328 h 627697"/>
                <a:gd name="connsiteX75" fmla="*/ 229553 w 983069"/>
                <a:gd name="connsiteY75" fmla="*/ 32385 h 627697"/>
                <a:gd name="connsiteX76" fmla="*/ 261938 w 983069"/>
                <a:gd name="connsiteY76" fmla="*/ 0 h 627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983069" h="627697">
                  <a:moveTo>
                    <a:pt x="181928" y="557212"/>
                  </a:moveTo>
                  <a:cubicBezTo>
                    <a:pt x="181928" y="559117"/>
                    <a:pt x="182881" y="561022"/>
                    <a:pt x="183833" y="562927"/>
                  </a:cubicBezTo>
                  <a:cubicBezTo>
                    <a:pt x="269558" y="562927"/>
                    <a:pt x="356236" y="562927"/>
                    <a:pt x="442913" y="562927"/>
                  </a:cubicBezTo>
                  <a:cubicBezTo>
                    <a:pt x="442913" y="561022"/>
                    <a:pt x="442913" y="559117"/>
                    <a:pt x="442913" y="557212"/>
                  </a:cubicBezTo>
                  <a:cubicBezTo>
                    <a:pt x="355283" y="557212"/>
                    <a:pt x="268606" y="557212"/>
                    <a:pt x="181928" y="557212"/>
                  </a:cubicBezTo>
                  <a:close/>
                  <a:moveTo>
                    <a:pt x="741998" y="529590"/>
                  </a:moveTo>
                  <a:cubicBezTo>
                    <a:pt x="729615" y="529590"/>
                    <a:pt x="719138" y="537210"/>
                    <a:pt x="719138" y="550545"/>
                  </a:cubicBezTo>
                  <a:cubicBezTo>
                    <a:pt x="718186" y="563880"/>
                    <a:pt x="725805" y="572453"/>
                    <a:pt x="739140" y="573405"/>
                  </a:cubicBezTo>
                  <a:cubicBezTo>
                    <a:pt x="753428" y="574357"/>
                    <a:pt x="760096" y="565785"/>
                    <a:pt x="762953" y="553403"/>
                  </a:cubicBezTo>
                  <a:cubicBezTo>
                    <a:pt x="762000" y="540067"/>
                    <a:pt x="755333" y="530542"/>
                    <a:pt x="741998" y="529590"/>
                  </a:cubicBezTo>
                  <a:close/>
                  <a:moveTo>
                    <a:pt x="160973" y="504825"/>
                  </a:moveTo>
                  <a:lnTo>
                    <a:pt x="790575" y="504825"/>
                  </a:lnTo>
                  <a:cubicBezTo>
                    <a:pt x="799148" y="504825"/>
                    <a:pt x="805815" y="511492"/>
                    <a:pt x="805815" y="520065"/>
                  </a:cubicBezTo>
                  <a:lnTo>
                    <a:pt x="805815" y="612457"/>
                  </a:lnTo>
                  <a:cubicBezTo>
                    <a:pt x="805815" y="620078"/>
                    <a:pt x="799148" y="627697"/>
                    <a:pt x="790575" y="627697"/>
                  </a:cubicBezTo>
                  <a:lnTo>
                    <a:pt x="160973" y="627697"/>
                  </a:lnTo>
                  <a:cubicBezTo>
                    <a:pt x="152400" y="627697"/>
                    <a:pt x="145733" y="621030"/>
                    <a:pt x="145733" y="612457"/>
                  </a:cubicBezTo>
                  <a:lnTo>
                    <a:pt x="145733" y="520065"/>
                  </a:lnTo>
                  <a:cubicBezTo>
                    <a:pt x="145733" y="511492"/>
                    <a:pt x="152400" y="504825"/>
                    <a:pt x="160973" y="504825"/>
                  </a:cubicBezTo>
                  <a:close/>
                  <a:moveTo>
                    <a:pt x="382905" y="382904"/>
                  </a:moveTo>
                  <a:cubicBezTo>
                    <a:pt x="454343" y="382904"/>
                    <a:pt x="524828" y="382904"/>
                    <a:pt x="596265" y="382904"/>
                  </a:cubicBezTo>
                  <a:cubicBezTo>
                    <a:pt x="611505" y="382904"/>
                    <a:pt x="620078" y="386714"/>
                    <a:pt x="620078" y="403859"/>
                  </a:cubicBezTo>
                  <a:cubicBezTo>
                    <a:pt x="620078" y="421957"/>
                    <a:pt x="608648" y="421004"/>
                    <a:pt x="597218" y="421004"/>
                  </a:cubicBezTo>
                  <a:cubicBezTo>
                    <a:pt x="561023" y="421004"/>
                    <a:pt x="525780" y="421004"/>
                    <a:pt x="490538" y="421004"/>
                  </a:cubicBezTo>
                  <a:cubicBezTo>
                    <a:pt x="455295" y="421004"/>
                    <a:pt x="419100" y="421004"/>
                    <a:pt x="383858" y="421004"/>
                  </a:cubicBezTo>
                  <a:cubicBezTo>
                    <a:pt x="370523" y="421004"/>
                    <a:pt x="361950" y="418147"/>
                    <a:pt x="361950" y="401954"/>
                  </a:cubicBezTo>
                  <a:cubicBezTo>
                    <a:pt x="361950" y="386714"/>
                    <a:pt x="369570" y="382904"/>
                    <a:pt x="382905" y="382904"/>
                  </a:cubicBezTo>
                  <a:close/>
                  <a:moveTo>
                    <a:pt x="880111" y="159065"/>
                  </a:moveTo>
                  <a:cubicBezTo>
                    <a:pt x="838201" y="160018"/>
                    <a:pt x="804863" y="192403"/>
                    <a:pt x="804863" y="234313"/>
                  </a:cubicBezTo>
                  <a:cubicBezTo>
                    <a:pt x="804863" y="277176"/>
                    <a:pt x="840106" y="312418"/>
                    <a:pt x="882016" y="311465"/>
                  </a:cubicBezTo>
                  <a:cubicBezTo>
                    <a:pt x="922021" y="309561"/>
                    <a:pt x="955358" y="274318"/>
                    <a:pt x="954406" y="233361"/>
                  </a:cubicBezTo>
                  <a:cubicBezTo>
                    <a:pt x="953453" y="190498"/>
                    <a:pt x="921068" y="158113"/>
                    <a:pt x="880111" y="159065"/>
                  </a:cubicBezTo>
                  <a:close/>
                  <a:moveTo>
                    <a:pt x="104776" y="158115"/>
                  </a:moveTo>
                  <a:cubicBezTo>
                    <a:pt x="63818" y="157162"/>
                    <a:pt x="28576" y="190500"/>
                    <a:pt x="26671" y="231457"/>
                  </a:cubicBezTo>
                  <a:cubicBezTo>
                    <a:pt x="24766" y="270510"/>
                    <a:pt x="60008" y="308610"/>
                    <a:pt x="99061" y="310515"/>
                  </a:cubicBezTo>
                  <a:cubicBezTo>
                    <a:pt x="140018" y="312420"/>
                    <a:pt x="177166" y="277177"/>
                    <a:pt x="178118" y="234315"/>
                  </a:cubicBezTo>
                  <a:cubicBezTo>
                    <a:pt x="179071" y="192405"/>
                    <a:pt x="146686" y="159067"/>
                    <a:pt x="104776" y="158115"/>
                  </a:cubicBezTo>
                  <a:close/>
                  <a:moveTo>
                    <a:pt x="802006" y="123823"/>
                  </a:moveTo>
                  <a:cubicBezTo>
                    <a:pt x="854393" y="124776"/>
                    <a:pt x="906781" y="124776"/>
                    <a:pt x="959168" y="123823"/>
                  </a:cubicBezTo>
                  <a:cubicBezTo>
                    <a:pt x="977266" y="123823"/>
                    <a:pt x="983933" y="130490"/>
                    <a:pt x="982981" y="148588"/>
                  </a:cubicBezTo>
                  <a:cubicBezTo>
                    <a:pt x="982028" y="189546"/>
                    <a:pt x="982981" y="231456"/>
                    <a:pt x="982981" y="274318"/>
                  </a:cubicBezTo>
                  <a:cubicBezTo>
                    <a:pt x="982981" y="315276"/>
                    <a:pt x="982028" y="356233"/>
                    <a:pt x="982981" y="397190"/>
                  </a:cubicBezTo>
                  <a:cubicBezTo>
                    <a:pt x="982981" y="415288"/>
                    <a:pt x="977266" y="421956"/>
                    <a:pt x="959168" y="421956"/>
                  </a:cubicBezTo>
                  <a:cubicBezTo>
                    <a:pt x="905828" y="421003"/>
                    <a:pt x="851536" y="421003"/>
                    <a:pt x="798196" y="421956"/>
                  </a:cubicBezTo>
                  <a:cubicBezTo>
                    <a:pt x="781051" y="421956"/>
                    <a:pt x="776288" y="415288"/>
                    <a:pt x="776288" y="399096"/>
                  </a:cubicBezTo>
                  <a:cubicBezTo>
                    <a:pt x="777241" y="315276"/>
                    <a:pt x="777241" y="230503"/>
                    <a:pt x="776288" y="146683"/>
                  </a:cubicBezTo>
                  <a:cubicBezTo>
                    <a:pt x="776288" y="126681"/>
                    <a:pt x="784861" y="122871"/>
                    <a:pt x="802006" y="123823"/>
                  </a:cubicBezTo>
                  <a:close/>
                  <a:moveTo>
                    <a:pt x="29528" y="120967"/>
                  </a:moveTo>
                  <a:cubicBezTo>
                    <a:pt x="79058" y="121919"/>
                    <a:pt x="128588" y="121919"/>
                    <a:pt x="178118" y="120967"/>
                  </a:cubicBezTo>
                  <a:cubicBezTo>
                    <a:pt x="200978" y="120015"/>
                    <a:pt x="206693" y="129540"/>
                    <a:pt x="206693" y="149542"/>
                  </a:cubicBezTo>
                  <a:cubicBezTo>
                    <a:pt x="205740" y="192404"/>
                    <a:pt x="206693" y="233362"/>
                    <a:pt x="205740" y="273367"/>
                  </a:cubicBezTo>
                  <a:cubicBezTo>
                    <a:pt x="205740" y="312419"/>
                    <a:pt x="204788" y="352425"/>
                    <a:pt x="205740" y="391477"/>
                  </a:cubicBezTo>
                  <a:cubicBezTo>
                    <a:pt x="206693" y="412432"/>
                    <a:pt x="200978" y="421957"/>
                    <a:pt x="178118" y="421004"/>
                  </a:cubicBezTo>
                  <a:cubicBezTo>
                    <a:pt x="127635" y="420052"/>
                    <a:pt x="76200" y="420052"/>
                    <a:pt x="25718" y="421004"/>
                  </a:cubicBezTo>
                  <a:cubicBezTo>
                    <a:pt x="4763" y="421004"/>
                    <a:pt x="0" y="412432"/>
                    <a:pt x="0" y="393382"/>
                  </a:cubicBezTo>
                  <a:cubicBezTo>
                    <a:pt x="953" y="311467"/>
                    <a:pt x="953" y="230504"/>
                    <a:pt x="0" y="148590"/>
                  </a:cubicBezTo>
                  <a:cubicBezTo>
                    <a:pt x="0" y="125729"/>
                    <a:pt x="9525" y="120967"/>
                    <a:pt x="29528" y="120967"/>
                  </a:cubicBezTo>
                  <a:close/>
                  <a:moveTo>
                    <a:pt x="279083" y="17144"/>
                  </a:moveTo>
                  <a:cubicBezTo>
                    <a:pt x="260033" y="17144"/>
                    <a:pt x="252413" y="21907"/>
                    <a:pt x="252413" y="42862"/>
                  </a:cubicBezTo>
                  <a:cubicBezTo>
                    <a:pt x="253366" y="125729"/>
                    <a:pt x="253366" y="208597"/>
                    <a:pt x="252413" y="291464"/>
                  </a:cubicBezTo>
                  <a:cubicBezTo>
                    <a:pt x="252413" y="314324"/>
                    <a:pt x="260033" y="320039"/>
                    <a:pt x="280988" y="320039"/>
                  </a:cubicBezTo>
                  <a:cubicBezTo>
                    <a:pt x="351473" y="319087"/>
                    <a:pt x="421006" y="320039"/>
                    <a:pt x="491491" y="320039"/>
                  </a:cubicBezTo>
                  <a:cubicBezTo>
                    <a:pt x="561023" y="320039"/>
                    <a:pt x="631508" y="319087"/>
                    <a:pt x="701993" y="320039"/>
                  </a:cubicBezTo>
                  <a:cubicBezTo>
                    <a:pt x="722948" y="320991"/>
                    <a:pt x="730568" y="315277"/>
                    <a:pt x="730568" y="292416"/>
                  </a:cubicBezTo>
                  <a:cubicBezTo>
                    <a:pt x="729616" y="209549"/>
                    <a:pt x="729616" y="126682"/>
                    <a:pt x="730568" y="43814"/>
                  </a:cubicBezTo>
                  <a:cubicBezTo>
                    <a:pt x="730568" y="23812"/>
                    <a:pt x="723901" y="17144"/>
                    <a:pt x="703898" y="17144"/>
                  </a:cubicBezTo>
                  <a:cubicBezTo>
                    <a:pt x="561976" y="18097"/>
                    <a:pt x="421006" y="18097"/>
                    <a:pt x="279083" y="17144"/>
                  </a:cubicBezTo>
                  <a:close/>
                  <a:moveTo>
                    <a:pt x="261938" y="0"/>
                  </a:moveTo>
                  <a:cubicBezTo>
                    <a:pt x="415291" y="953"/>
                    <a:pt x="567691" y="953"/>
                    <a:pt x="721043" y="0"/>
                  </a:cubicBezTo>
                  <a:cubicBezTo>
                    <a:pt x="746761" y="0"/>
                    <a:pt x="753428" y="8572"/>
                    <a:pt x="752475" y="33338"/>
                  </a:cubicBezTo>
                  <a:cubicBezTo>
                    <a:pt x="751523" y="134303"/>
                    <a:pt x="751523" y="235267"/>
                    <a:pt x="752475" y="335280"/>
                  </a:cubicBezTo>
                  <a:cubicBezTo>
                    <a:pt x="752475" y="360045"/>
                    <a:pt x="745808" y="368617"/>
                    <a:pt x="720091" y="368617"/>
                  </a:cubicBezTo>
                  <a:cubicBezTo>
                    <a:pt x="644843" y="366713"/>
                    <a:pt x="567691" y="367665"/>
                    <a:pt x="491491" y="367665"/>
                  </a:cubicBezTo>
                  <a:cubicBezTo>
                    <a:pt x="416243" y="367665"/>
                    <a:pt x="340996" y="366713"/>
                    <a:pt x="265748" y="367665"/>
                  </a:cubicBezTo>
                  <a:cubicBezTo>
                    <a:pt x="240983" y="367665"/>
                    <a:pt x="229553" y="362903"/>
                    <a:pt x="229553" y="334328"/>
                  </a:cubicBezTo>
                  <a:cubicBezTo>
                    <a:pt x="231458" y="233363"/>
                    <a:pt x="230506" y="132397"/>
                    <a:pt x="229553" y="32385"/>
                  </a:cubicBezTo>
                  <a:cubicBezTo>
                    <a:pt x="229553" y="7620"/>
                    <a:pt x="237173" y="0"/>
                    <a:pt x="26193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9" name="Freeform: Shape 3488">
              <a:extLst>
                <a:ext uri="{FF2B5EF4-FFF2-40B4-BE49-F238E27FC236}">
                  <a16:creationId xmlns:a16="http://schemas.microsoft.com/office/drawing/2014/main" id="{4B111781-443E-4143-91BC-E31BFE2AFEE0}"/>
                </a:ext>
              </a:extLst>
            </p:cNvPr>
            <p:cNvSpPr/>
            <p:nvPr/>
          </p:nvSpPr>
          <p:spPr>
            <a:xfrm>
              <a:off x="10597368" y="4370876"/>
              <a:ext cx="483810" cy="292804"/>
            </a:xfrm>
            <a:custGeom>
              <a:avLst/>
              <a:gdLst>
                <a:gd name="connsiteX0" fmla="*/ 435888 w 902018"/>
                <a:gd name="connsiteY0" fmla="*/ 417908 h 545906"/>
                <a:gd name="connsiteX1" fmla="*/ 320040 w 902018"/>
                <a:gd name="connsiteY1" fmla="*/ 434338 h 545906"/>
                <a:gd name="connsiteX2" fmla="*/ 299085 w 902018"/>
                <a:gd name="connsiteY2" fmla="*/ 429576 h 545906"/>
                <a:gd name="connsiteX3" fmla="*/ 268605 w 902018"/>
                <a:gd name="connsiteY3" fmla="*/ 422908 h 545906"/>
                <a:gd name="connsiteX4" fmla="*/ 265747 w 902018"/>
                <a:gd name="connsiteY4" fmla="*/ 440053 h 545906"/>
                <a:gd name="connsiteX5" fmla="*/ 297180 w 902018"/>
                <a:gd name="connsiteY5" fmla="*/ 454341 h 545906"/>
                <a:gd name="connsiteX6" fmla="*/ 445770 w 902018"/>
                <a:gd name="connsiteY6" fmla="*/ 454341 h 545906"/>
                <a:gd name="connsiteX7" fmla="*/ 590550 w 902018"/>
                <a:gd name="connsiteY7" fmla="*/ 456246 h 545906"/>
                <a:gd name="connsiteX8" fmla="*/ 621030 w 902018"/>
                <a:gd name="connsiteY8" fmla="*/ 454341 h 545906"/>
                <a:gd name="connsiteX9" fmla="*/ 633412 w 902018"/>
                <a:gd name="connsiteY9" fmla="*/ 430528 h 545906"/>
                <a:gd name="connsiteX10" fmla="*/ 616267 w 902018"/>
                <a:gd name="connsiteY10" fmla="*/ 421956 h 545906"/>
                <a:gd name="connsiteX11" fmla="*/ 552450 w 902018"/>
                <a:gd name="connsiteY11" fmla="*/ 422908 h 545906"/>
                <a:gd name="connsiteX12" fmla="*/ 435888 w 902018"/>
                <a:gd name="connsiteY12" fmla="*/ 417908 h 545906"/>
                <a:gd name="connsiteX13" fmla="*/ 122872 w 902018"/>
                <a:gd name="connsiteY13" fmla="*/ 364806 h 545906"/>
                <a:gd name="connsiteX14" fmla="*/ 122872 w 902018"/>
                <a:gd name="connsiteY14" fmla="*/ 372426 h 545906"/>
                <a:gd name="connsiteX15" fmla="*/ 778193 w 902018"/>
                <a:gd name="connsiteY15" fmla="*/ 372426 h 545906"/>
                <a:gd name="connsiteX16" fmla="*/ 778193 w 902018"/>
                <a:gd name="connsiteY16" fmla="*/ 364806 h 545906"/>
                <a:gd name="connsiteX17" fmla="*/ 122872 w 902018"/>
                <a:gd name="connsiteY17" fmla="*/ 364806 h 545906"/>
                <a:gd name="connsiteX18" fmla="*/ 123825 w 902018"/>
                <a:gd name="connsiteY18" fmla="*/ 308609 h 545906"/>
                <a:gd name="connsiteX19" fmla="*/ 123825 w 902018"/>
                <a:gd name="connsiteY19" fmla="*/ 314324 h 545906"/>
                <a:gd name="connsiteX20" fmla="*/ 776288 w 902018"/>
                <a:gd name="connsiteY20" fmla="*/ 314324 h 545906"/>
                <a:gd name="connsiteX21" fmla="*/ 774382 w 902018"/>
                <a:gd name="connsiteY21" fmla="*/ 308609 h 545906"/>
                <a:gd name="connsiteX22" fmla="*/ 123825 w 902018"/>
                <a:gd name="connsiteY22" fmla="*/ 308609 h 545906"/>
                <a:gd name="connsiteX23" fmla="*/ 122872 w 902018"/>
                <a:gd name="connsiteY23" fmla="*/ 248601 h 545906"/>
                <a:gd name="connsiteX24" fmla="*/ 121919 w 902018"/>
                <a:gd name="connsiteY24" fmla="*/ 256221 h 545906"/>
                <a:gd name="connsiteX25" fmla="*/ 776287 w 902018"/>
                <a:gd name="connsiteY25" fmla="*/ 256221 h 545906"/>
                <a:gd name="connsiteX26" fmla="*/ 776287 w 902018"/>
                <a:gd name="connsiteY26" fmla="*/ 248601 h 545906"/>
                <a:gd name="connsiteX27" fmla="*/ 122872 w 902018"/>
                <a:gd name="connsiteY27" fmla="*/ 248601 h 545906"/>
                <a:gd name="connsiteX28" fmla="*/ 125730 w 902018"/>
                <a:gd name="connsiteY28" fmla="*/ 194309 h 545906"/>
                <a:gd name="connsiteX29" fmla="*/ 125730 w 902018"/>
                <a:gd name="connsiteY29" fmla="*/ 200024 h 545906"/>
                <a:gd name="connsiteX30" fmla="*/ 776287 w 902018"/>
                <a:gd name="connsiteY30" fmla="*/ 200024 h 545906"/>
                <a:gd name="connsiteX31" fmla="*/ 775335 w 902018"/>
                <a:gd name="connsiteY31" fmla="*/ 194309 h 545906"/>
                <a:gd name="connsiteX32" fmla="*/ 125730 w 902018"/>
                <a:gd name="connsiteY32" fmla="*/ 194309 h 545906"/>
                <a:gd name="connsiteX33" fmla="*/ 122872 w 902018"/>
                <a:gd name="connsiteY33" fmla="*/ 135253 h 545906"/>
                <a:gd name="connsiteX34" fmla="*/ 122872 w 902018"/>
                <a:gd name="connsiteY34" fmla="*/ 142873 h 545906"/>
                <a:gd name="connsiteX35" fmla="*/ 777240 w 902018"/>
                <a:gd name="connsiteY35" fmla="*/ 142873 h 545906"/>
                <a:gd name="connsiteX36" fmla="*/ 777240 w 902018"/>
                <a:gd name="connsiteY36" fmla="*/ 135253 h 545906"/>
                <a:gd name="connsiteX37" fmla="*/ 122872 w 902018"/>
                <a:gd name="connsiteY37" fmla="*/ 135253 h 545906"/>
                <a:gd name="connsiteX38" fmla="*/ 76200 w 902018"/>
                <a:gd name="connsiteY38" fmla="*/ 44766 h 545906"/>
                <a:gd name="connsiteX39" fmla="*/ 42862 w 902018"/>
                <a:gd name="connsiteY39" fmla="*/ 79056 h 545906"/>
                <a:gd name="connsiteX40" fmla="*/ 43815 w 902018"/>
                <a:gd name="connsiteY40" fmla="*/ 469581 h 545906"/>
                <a:gd name="connsiteX41" fmla="*/ 58103 w 902018"/>
                <a:gd name="connsiteY41" fmla="*/ 501966 h 545906"/>
                <a:gd name="connsiteX42" fmla="*/ 76200 w 902018"/>
                <a:gd name="connsiteY42" fmla="*/ 469581 h 545906"/>
                <a:gd name="connsiteX43" fmla="*/ 76200 w 902018"/>
                <a:gd name="connsiteY43" fmla="*/ 132396 h 545906"/>
                <a:gd name="connsiteX44" fmla="*/ 119062 w 902018"/>
                <a:gd name="connsiteY44" fmla="*/ 87629 h 545906"/>
                <a:gd name="connsiteX45" fmla="*/ 448628 w 902018"/>
                <a:gd name="connsiteY45" fmla="*/ 88581 h 545906"/>
                <a:gd name="connsiteX46" fmla="*/ 447675 w 902018"/>
                <a:gd name="connsiteY46" fmla="*/ 87629 h 545906"/>
                <a:gd name="connsiteX47" fmla="*/ 777240 w 902018"/>
                <a:gd name="connsiteY47" fmla="*/ 86676 h 545906"/>
                <a:gd name="connsiteX48" fmla="*/ 823912 w 902018"/>
                <a:gd name="connsiteY48" fmla="*/ 133349 h 545906"/>
                <a:gd name="connsiteX49" fmla="*/ 822960 w 902018"/>
                <a:gd name="connsiteY49" fmla="*/ 474344 h 545906"/>
                <a:gd name="connsiteX50" fmla="*/ 838200 w 902018"/>
                <a:gd name="connsiteY50" fmla="*/ 501966 h 545906"/>
                <a:gd name="connsiteX51" fmla="*/ 856297 w 902018"/>
                <a:gd name="connsiteY51" fmla="*/ 473391 h 545906"/>
                <a:gd name="connsiteX52" fmla="*/ 857250 w 902018"/>
                <a:gd name="connsiteY52" fmla="*/ 79056 h 545906"/>
                <a:gd name="connsiteX53" fmla="*/ 822960 w 902018"/>
                <a:gd name="connsiteY53" fmla="*/ 44766 h 545906"/>
                <a:gd name="connsiteX54" fmla="*/ 76200 w 902018"/>
                <a:gd name="connsiteY54" fmla="*/ 44766 h 545906"/>
                <a:gd name="connsiteX55" fmla="*/ 39053 w 902018"/>
                <a:gd name="connsiteY55" fmla="*/ 0 h 545906"/>
                <a:gd name="connsiteX56" fmla="*/ 452438 w 902018"/>
                <a:gd name="connsiteY56" fmla="*/ 953 h 545906"/>
                <a:gd name="connsiteX57" fmla="*/ 858203 w 902018"/>
                <a:gd name="connsiteY57" fmla="*/ 0 h 545906"/>
                <a:gd name="connsiteX58" fmla="*/ 902018 w 902018"/>
                <a:gd name="connsiteY58" fmla="*/ 41910 h 545906"/>
                <a:gd name="connsiteX59" fmla="*/ 902018 w 902018"/>
                <a:gd name="connsiteY59" fmla="*/ 505778 h 545906"/>
                <a:gd name="connsiteX60" fmla="*/ 863918 w 902018"/>
                <a:gd name="connsiteY60" fmla="*/ 543878 h 545906"/>
                <a:gd name="connsiteX61" fmla="*/ 781050 w 902018"/>
                <a:gd name="connsiteY61" fmla="*/ 464820 h 545906"/>
                <a:gd name="connsiteX62" fmla="*/ 735330 w 902018"/>
                <a:gd name="connsiteY62" fmla="*/ 419100 h 545906"/>
                <a:gd name="connsiteX63" fmla="*/ 673418 w 902018"/>
                <a:gd name="connsiteY63" fmla="*/ 460057 h 545906"/>
                <a:gd name="connsiteX64" fmla="*/ 571500 w 902018"/>
                <a:gd name="connsiteY64" fmla="*/ 511492 h 545906"/>
                <a:gd name="connsiteX65" fmla="*/ 429578 w 902018"/>
                <a:gd name="connsiteY65" fmla="*/ 499110 h 545906"/>
                <a:gd name="connsiteX66" fmla="*/ 333375 w 902018"/>
                <a:gd name="connsiteY66" fmla="*/ 510540 h 545906"/>
                <a:gd name="connsiteX67" fmla="*/ 221932 w 902018"/>
                <a:gd name="connsiteY67" fmla="*/ 441960 h 545906"/>
                <a:gd name="connsiteX68" fmla="*/ 196215 w 902018"/>
                <a:gd name="connsiteY68" fmla="*/ 419100 h 545906"/>
                <a:gd name="connsiteX69" fmla="*/ 120968 w 902018"/>
                <a:gd name="connsiteY69" fmla="*/ 487680 h 545906"/>
                <a:gd name="connsiteX70" fmla="*/ 109538 w 902018"/>
                <a:gd name="connsiteY70" fmla="*/ 539115 h 545906"/>
                <a:gd name="connsiteX71" fmla="*/ 11430 w 902018"/>
                <a:gd name="connsiteY71" fmla="*/ 539115 h 545906"/>
                <a:gd name="connsiteX72" fmla="*/ 0 w 902018"/>
                <a:gd name="connsiteY72" fmla="*/ 508635 h 545906"/>
                <a:gd name="connsiteX73" fmla="*/ 0 w 902018"/>
                <a:gd name="connsiteY73" fmla="*/ 37147 h 545906"/>
                <a:gd name="connsiteX74" fmla="*/ 39053 w 902018"/>
                <a:gd name="connsiteY74" fmla="*/ 0 h 54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02018" h="545906">
                  <a:moveTo>
                    <a:pt x="435888" y="417908"/>
                  </a:moveTo>
                  <a:cubicBezTo>
                    <a:pt x="396954" y="416717"/>
                    <a:pt x="358140" y="419098"/>
                    <a:pt x="320040" y="434338"/>
                  </a:cubicBezTo>
                  <a:cubicBezTo>
                    <a:pt x="312420" y="437196"/>
                    <a:pt x="304800" y="435291"/>
                    <a:pt x="299085" y="429576"/>
                  </a:cubicBezTo>
                  <a:cubicBezTo>
                    <a:pt x="290512" y="420051"/>
                    <a:pt x="279082" y="417193"/>
                    <a:pt x="268605" y="422908"/>
                  </a:cubicBezTo>
                  <a:cubicBezTo>
                    <a:pt x="265747" y="423861"/>
                    <a:pt x="264795" y="434338"/>
                    <a:pt x="265747" y="440053"/>
                  </a:cubicBezTo>
                  <a:cubicBezTo>
                    <a:pt x="270510" y="457198"/>
                    <a:pt x="284797" y="454341"/>
                    <a:pt x="297180" y="454341"/>
                  </a:cubicBezTo>
                  <a:cubicBezTo>
                    <a:pt x="346710" y="454341"/>
                    <a:pt x="396240" y="454341"/>
                    <a:pt x="445770" y="454341"/>
                  </a:cubicBezTo>
                  <a:cubicBezTo>
                    <a:pt x="494347" y="454341"/>
                    <a:pt x="542925" y="454341"/>
                    <a:pt x="590550" y="456246"/>
                  </a:cubicBezTo>
                  <a:cubicBezTo>
                    <a:pt x="601027" y="456246"/>
                    <a:pt x="611505" y="456246"/>
                    <a:pt x="621030" y="454341"/>
                  </a:cubicBezTo>
                  <a:cubicBezTo>
                    <a:pt x="634365" y="451483"/>
                    <a:pt x="635317" y="441006"/>
                    <a:pt x="633412" y="430528"/>
                  </a:cubicBezTo>
                  <a:cubicBezTo>
                    <a:pt x="631507" y="419098"/>
                    <a:pt x="620077" y="418146"/>
                    <a:pt x="616267" y="421956"/>
                  </a:cubicBezTo>
                  <a:cubicBezTo>
                    <a:pt x="594360" y="441006"/>
                    <a:pt x="573405" y="421956"/>
                    <a:pt x="552450" y="422908"/>
                  </a:cubicBezTo>
                  <a:cubicBezTo>
                    <a:pt x="513874" y="423861"/>
                    <a:pt x="474821" y="419098"/>
                    <a:pt x="435888" y="417908"/>
                  </a:cubicBezTo>
                  <a:close/>
                  <a:moveTo>
                    <a:pt x="122872" y="364806"/>
                  </a:moveTo>
                  <a:cubicBezTo>
                    <a:pt x="122872" y="367664"/>
                    <a:pt x="121920" y="369569"/>
                    <a:pt x="122872" y="372426"/>
                  </a:cubicBezTo>
                  <a:cubicBezTo>
                    <a:pt x="340995" y="372426"/>
                    <a:pt x="560070" y="372426"/>
                    <a:pt x="778193" y="372426"/>
                  </a:cubicBezTo>
                  <a:cubicBezTo>
                    <a:pt x="778193" y="369569"/>
                    <a:pt x="778193" y="367664"/>
                    <a:pt x="778193" y="364806"/>
                  </a:cubicBezTo>
                  <a:cubicBezTo>
                    <a:pt x="559118" y="364806"/>
                    <a:pt x="340995" y="364806"/>
                    <a:pt x="122872" y="364806"/>
                  </a:cubicBezTo>
                  <a:close/>
                  <a:moveTo>
                    <a:pt x="123825" y="308609"/>
                  </a:moveTo>
                  <a:cubicBezTo>
                    <a:pt x="123825" y="310514"/>
                    <a:pt x="123825" y="312419"/>
                    <a:pt x="123825" y="314324"/>
                  </a:cubicBezTo>
                  <a:cubicBezTo>
                    <a:pt x="341947" y="314324"/>
                    <a:pt x="559118" y="314324"/>
                    <a:pt x="776288" y="314324"/>
                  </a:cubicBezTo>
                  <a:cubicBezTo>
                    <a:pt x="776288" y="312419"/>
                    <a:pt x="775335" y="310514"/>
                    <a:pt x="774382" y="308609"/>
                  </a:cubicBezTo>
                  <a:cubicBezTo>
                    <a:pt x="558165" y="308609"/>
                    <a:pt x="340995" y="308609"/>
                    <a:pt x="123825" y="308609"/>
                  </a:cubicBezTo>
                  <a:close/>
                  <a:moveTo>
                    <a:pt x="122872" y="248601"/>
                  </a:moveTo>
                  <a:cubicBezTo>
                    <a:pt x="122872" y="251458"/>
                    <a:pt x="122872" y="253364"/>
                    <a:pt x="121919" y="256221"/>
                  </a:cubicBezTo>
                  <a:cubicBezTo>
                    <a:pt x="340042" y="256221"/>
                    <a:pt x="558164" y="256221"/>
                    <a:pt x="776287" y="256221"/>
                  </a:cubicBezTo>
                  <a:cubicBezTo>
                    <a:pt x="776287" y="253364"/>
                    <a:pt x="776287" y="251458"/>
                    <a:pt x="776287" y="248601"/>
                  </a:cubicBezTo>
                  <a:cubicBezTo>
                    <a:pt x="559117" y="248601"/>
                    <a:pt x="340994" y="248601"/>
                    <a:pt x="122872" y="248601"/>
                  </a:cubicBezTo>
                  <a:close/>
                  <a:moveTo>
                    <a:pt x="125730" y="194309"/>
                  </a:moveTo>
                  <a:cubicBezTo>
                    <a:pt x="125730" y="196214"/>
                    <a:pt x="125730" y="198119"/>
                    <a:pt x="125730" y="200024"/>
                  </a:cubicBezTo>
                  <a:cubicBezTo>
                    <a:pt x="342900" y="200024"/>
                    <a:pt x="559118" y="200024"/>
                    <a:pt x="776287" y="200024"/>
                  </a:cubicBezTo>
                  <a:cubicBezTo>
                    <a:pt x="775335" y="198119"/>
                    <a:pt x="775335" y="196214"/>
                    <a:pt x="775335" y="194309"/>
                  </a:cubicBezTo>
                  <a:cubicBezTo>
                    <a:pt x="559118" y="194309"/>
                    <a:pt x="341947" y="194309"/>
                    <a:pt x="125730" y="194309"/>
                  </a:cubicBezTo>
                  <a:close/>
                  <a:moveTo>
                    <a:pt x="122872" y="135253"/>
                  </a:moveTo>
                  <a:cubicBezTo>
                    <a:pt x="122872" y="138111"/>
                    <a:pt x="122872" y="140016"/>
                    <a:pt x="122872" y="142873"/>
                  </a:cubicBezTo>
                  <a:cubicBezTo>
                    <a:pt x="340994" y="142873"/>
                    <a:pt x="559117" y="142873"/>
                    <a:pt x="777240" y="142873"/>
                  </a:cubicBezTo>
                  <a:cubicBezTo>
                    <a:pt x="777240" y="140016"/>
                    <a:pt x="777240" y="137158"/>
                    <a:pt x="777240" y="135253"/>
                  </a:cubicBezTo>
                  <a:cubicBezTo>
                    <a:pt x="559117" y="135253"/>
                    <a:pt x="340994" y="135253"/>
                    <a:pt x="122872" y="135253"/>
                  </a:cubicBezTo>
                  <a:close/>
                  <a:moveTo>
                    <a:pt x="76200" y="44766"/>
                  </a:moveTo>
                  <a:cubicBezTo>
                    <a:pt x="48578" y="44766"/>
                    <a:pt x="42862" y="52386"/>
                    <a:pt x="42862" y="79056"/>
                  </a:cubicBezTo>
                  <a:cubicBezTo>
                    <a:pt x="43815" y="209549"/>
                    <a:pt x="42862" y="339089"/>
                    <a:pt x="43815" y="469581"/>
                  </a:cubicBezTo>
                  <a:cubicBezTo>
                    <a:pt x="43815" y="481011"/>
                    <a:pt x="33337" y="501014"/>
                    <a:pt x="58103" y="501966"/>
                  </a:cubicBezTo>
                  <a:cubicBezTo>
                    <a:pt x="85725" y="502919"/>
                    <a:pt x="76200" y="481964"/>
                    <a:pt x="76200" y="469581"/>
                  </a:cubicBezTo>
                  <a:cubicBezTo>
                    <a:pt x="77153" y="357186"/>
                    <a:pt x="77153" y="244791"/>
                    <a:pt x="76200" y="132396"/>
                  </a:cubicBezTo>
                  <a:cubicBezTo>
                    <a:pt x="75247" y="100964"/>
                    <a:pt x="83820" y="86676"/>
                    <a:pt x="119062" y="87629"/>
                  </a:cubicBezTo>
                  <a:cubicBezTo>
                    <a:pt x="228600" y="90486"/>
                    <a:pt x="339090" y="88581"/>
                    <a:pt x="448628" y="88581"/>
                  </a:cubicBezTo>
                  <a:cubicBezTo>
                    <a:pt x="448628" y="87629"/>
                    <a:pt x="448628" y="87629"/>
                    <a:pt x="447675" y="87629"/>
                  </a:cubicBezTo>
                  <a:cubicBezTo>
                    <a:pt x="557212" y="87629"/>
                    <a:pt x="667703" y="88581"/>
                    <a:pt x="777240" y="86676"/>
                  </a:cubicBezTo>
                  <a:cubicBezTo>
                    <a:pt x="812482" y="86676"/>
                    <a:pt x="824865" y="98106"/>
                    <a:pt x="823912" y="133349"/>
                  </a:cubicBezTo>
                  <a:cubicBezTo>
                    <a:pt x="822007" y="246696"/>
                    <a:pt x="822960" y="360996"/>
                    <a:pt x="822960" y="474344"/>
                  </a:cubicBezTo>
                  <a:cubicBezTo>
                    <a:pt x="822960" y="484821"/>
                    <a:pt x="816293" y="501014"/>
                    <a:pt x="838200" y="501966"/>
                  </a:cubicBezTo>
                  <a:cubicBezTo>
                    <a:pt x="863918" y="502919"/>
                    <a:pt x="856297" y="485774"/>
                    <a:pt x="856297" y="473391"/>
                  </a:cubicBezTo>
                  <a:cubicBezTo>
                    <a:pt x="857250" y="341946"/>
                    <a:pt x="856297" y="210501"/>
                    <a:pt x="857250" y="79056"/>
                  </a:cubicBezTo>
                  <a:cubicBezTo>
                    <a:pt x="857250" y="52386"/>
                    <a:pt x="849630" y="44766"/>
                    <a:pt x="822960" y="44766"/>
                  </a:cubicBezTo>
                  <a:cubicBezTo>
                    <a:pt x="574357" y="45719"/>
                    <a:pt x="324803" y="45719"/>
                    <a:pt x="76200" y="44766"/>
                  </a:cubicBezTo>
                  <a:close/>
                  <a:moveTo>
                    <a:pt x="39053" y="0"/>
                  </a:moveTo>
                  <a:cubicBezTo>
                    <a:pt x="176213" y="1905"/>
                    <a:pt x="314325" y="953"/>
                    <a:pt x="452438" y="953"/>
                  </a:cubicBezTo>
                  <a:cubicBezTo>
                    <a:pt x="587693" y="953"/>
                    <a:pt x="722947" y="1905"/>
                    <a:pt x="858203" y="0"/>
                  </a:cubicBezTo>
                  <a:cubicBezTo>
                    <a:pt x="889635" y="0"/>
                    <a:pt x="902018" y="9525"/>
                    <a:pt x="902018" y="41910"/>
                  </a:cubicBezTo>
                  <a:cubicBezTo>
                    <a:pt x="901065" y="196215"/>
                    <a:pt x="901065" y="350520"/>
                    <a:pt x="902018" y="505778"/>
                  </a:cubicBezTo>
                  <a:cubicBezTo>
                    <a:pt x="902018" y="533400"/>
                    <a:pt x="892493" y="544830"/>
                    <a:pt x="863918" y="543878"/>
                  </a:cubicBezTo>
                  <a:cubicBezTo>
                    <a:pt x="766763" y="541972"/>
                    <a:pt x="779145" y="554355"/>
                    <a:pt x="781050" y="464820"/>
                  </a:cubicBezTo>
                  <a:cubicBezTo>
                    <a:pt x="782003" y="428625"/>
                    <a:pt x="773430" y="415290"/>
                    <a:pt x="735330" y="419100"/>
                  </a:cubicBezTo>
                  <a:cubicBezTo>
                    <a:pt x="704850" y="421957"/>
                    <a:pt x="680085" y="416242"/>
                    <a:pt x="673418" y="460057"/>
                  </a:cubicBezTo>
                  <a:cubicBezTo>
                    <a:pt x="668655" y="492442"/>
                    <a:pt x="616268" y="528638"/>
                    <a:pt x="571500" y="511492"/>
                  </a:cubicBezTo>
                  <a:cubicBezTo>
                    <a:pt x="523875" y="492442"/>
                    <a:pt x="476250" y="501015"/>
                    <a:pt x="429578" y="499110"/>
                  </a:cubicBezTo>
                  <a:cubicBezTo>
                    <a:pt x="397193" y="498157"/>
                    <a:pt x="365760" y="496253"/>
                    <a:pt x="333375" y="510540"/>
                  </a:cubicBezTo>
                  <a:cubicBezTo>
                    <a:pt x="288607" y="530542"/>
                    <a:pt x="229553" y="491490"/>
                    <a:pt x="221932" y="441960"/>
                  </a:cubicBezTo>
                  <a:cubicBezTo>
                    <a:pt x="219075" y="422910"/>
                    <a:pt x="212407" y="420053"/>
                    <a:pt x="196215" y="419100"/>
                  </a:cubicBezTo>
                  <a:cubicBezTo>
                    <a:pt x="120968" y="416242"/>
                    <a:pt x="121920" y="416242"/>
                    <a:pt x="120968" y="487680"/>
                  </a:cubicBezTo>
                  <a:cubicBezTo>
                    <a:pt x="120968" y="505778"/>
                    <a:pt x="131445" y="533400"/>
                    <a:pt x="109538" y="539115"/>
                  </a:cubicBezTo>
                  <a:cubicBezTo>
                    <a:pt x="78105" y="548640"/>
                    <a:pt x="43815" y="547688"/>
                    <a:pt x="11430" y="539115"/>
                  </a:cubicBezTo>
                  <a:cubicBezTo>
                    <a:pt x="0" y="536257"/>
                    <a:pt x="0" y="521017"/>
                    <a:pt x="0" y="508635"/>
                  </a:cubicBezTo>
                  <a:cubicBezTo>
                    <a:pt x="0" y="351472"/>
                    <a:pt x="0" y="194310"/>
                    <a:pt x="0" y="37147"/>
                  </a:cubicBezTo>
                  <a:cubicBezTo>
                    <a:pt x="0" y="8572"/>
                    <a:pt x="11430" y="0"/>
                    <a:pt x="3905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0" name="Freeform: Shape 3489">
              <a:extLst>
                <a:ext uri="{FF2B5EF4-FFF2-40B4-BE49-F238E27FC236}">
                  <a16:creationId xmlns:a16="http://schemas.microsoft.com/office/drawing/2014/main" id="{5EA70AA6-7494-4F18-B122-2BD598831671}"/>
                </a:ext>
              </a:extLst>
            </p:cNvPr>
            <p:cNvSpPr/>
            <p:nvPr/>
          </p:nvSpPr>
          <p:spPr>
            <a:xfrm>
              <a:off x="9659242" y="4360330"/>
              <a:ext cx="491858" cy="346226"/>
            </a:xfrm>
            <a:custGeom>
              <a:avLst/>
              <a:gdLst>
                <a:gd name="connsiteX0" fmla="*/ 88702 w 977027"/>
                <a:gd name="connsiteY0" fmla="*/ 5496 h 687744"/>
                <a:gd name="connsiteX1" fmla="*/ 123587 w 977027"/>
                <a:gd name="connsiteY1" fmla="*/ 27642 h 687744"/>
                <a:gd name="connsiteX2" fmla="*/ 139779 w 977027"/>
                <a:gd name="connsiteY2" fmla="*/ 84792 h 687744"/>
                <a:gd name="connsiteX3" fmla="*/ 138827 w 977027"/>
                <a:gd name="connsiteY3" fmla="*/ 608667 h 687744"/>
                <a:gd name="connsiteX4" fmla="*/ 72152 w 977027"/>
                <a:gd name="connsiteY4" fmla="*/ 685819 h 687744"/>
                <a:gd name="connsiteX5" fmla="*/ 714 w 977027"/>
                <a:gd name="connsiteY5" fmla="*/ 606762 h 687744"/>
                <a:gd name="connsiteX6" fmla="*/ 714 w 977027"/>
                <a:gd name="connsiteY6" fmla="*/ 75267 h 687744"/>
                <a:gd name="connsiteX7" fmla="*/ 47387 w 977027"/>
                <a:gd name="connsiteY7" fmla="*/ 7639 h 687744"/>
                <a:gd name="connsiteX8" fmla="*/ 88702 w 977027"/>
                <a:gd name="connsiteY8" fmla="*/ 5496 h 687744"/>
                <a:gd name="connsiteX9" fmla="*/ 565547 w 977027"/>
                <a:gd name="connsiteY9" fmla="*/ 972 h 687744"/>
                <a:gd name="connsiteX10" fmla="*/ 639842 w 977027"/>
                <a:gd name="connsiteY10" fmla="*/ 81935 h 687744"/>
                <a:gd name="connsiteX11" fmla="*/ 639842 w 977027"/>
                <a:gd name="connsiteY11" fmla="*/ 112415 h 687744"/>
                <a:gd name="connsiteX12" fmla="*/ 638889 w 977027"/>
                <a:gd name="connsiteY12" fmla="*/ 606762 h 687744"/>
                <a:gd name="connsiteX13" fmla="*/ 568404 w 977027"/>
                <a:gd name="connsiteY13" fmla="*/ 687725 h 687744"/>
                <a:gd name="connsiteX14" fmla="*/ 497919 w 977027"/>
                <a:gd name="connsiteY14" fmla="*/ 608667 h 687744"/>
                <a:gd name="connsiteX15" fmla="*/ 497919 w 977027"/>
                <a:gd name="connsiteY15" fmla="*/ 82887 h 687744"/>
                <a:gd name="connsiteX16" fmla="*/ 565547 w 977027"/>
                <a:gd name="connsiteY16" fmla="*/ 972 h 687744"/>
                <a:gd name="connsiteX17" fmla="*/ 399812 w 977027"/>
                <a:gd name="connsiteY17" fmla="*/ 972 h 687744"/>
                <a:gd name="connsiteX18" fmla="*/ 472202 w 977027"/>
                <a:gd name="connsiteY18" fmla="*/ 82887 h 687744"/>
                <a:gd name="connsiteX19" fmla="*/ 472202 w 977027"/>
                <a:gd name="connsiteY19" fmla="*/ 603905 h 687744"/>
                <a:gd name="connsiteX20" fmla="*/ 400764 w 977027"/>
                <a:gd name="connsiteY20" fmla="*/ 685820 h 687744"/>
                <a:gd name="connsiteX21" fmla="*/ 334089 w 977027"/>
                <a:gd name="connsiteY21" fmla="*/ 603905 h 687744"/>
                <a:gd name="connsiteX22" fmla="*/ 334089 w 977027"/>
                <a:gd name="connsiteY22" fmla="*/ 82887 h 687744"/>
                <a:gd name="connsiteX23" fmla="*/ 399812 w 977027"/>
                <a:gd name="connsiteY23" fmla="*/ 972 h 687744"/>
                <a:gd name="connsiteX24" fmla="*/ 897017 w 977027"/>
                <a:gd name="connsiteY24" fmla="*/ 20 h 687744"/>
                <a:gd name="connsiteX25" fmla="*/ 977027 w 977027"/>
                <a:gd name="connsiteY25" fmla="*/ 80030 h 687744"/>
                <a:gd name="connsiteX26" fmla="*/ 897017 w 977027"/>
                <a:gd name="connsiteY26" fmla="*/ 160040 h 687744"/>
                <a:gd name="connsiteX27" fmla="*/ 817007 w 977027"/>
                <a:gd name="connsiteY27" fmla="*/ 80030 h 687744"/>
                <a:gd name="connsiteX28" fmla="*/ 897017 w 977027"/>
                <a:gd name="connsiteY28" fmla="*/ 20 h 687744"/>
                <a:gd name="connsiteX29" fmla="*/ 735092 w 977027"/>
                <a:gd name="connsiteY29" fmla="*/ 20 h 687744"/>
                <a:gd name="connsiteX30" fmla="*/ 803672 w 977027"/>
                <a:gd name="connsiteY30" fmla="*/ 80983 h 687744"/>
                <a:gd name="connsiteX31" fmla="*/ 802719 w 977027"/>
                <a:gd name="connsiteY31" fmla="*/ 606762 h 687744"/>
                <a:gd name="connsiteX32" fmla="*/ 734139 w 977027"/>
                <a:gd name="connsiteY32" fmla="*/ 685820 h 687744"/>
                <a:gd name="connsiteX33" fmla="*/ 665559 w 977027"/>
                <a:gd name="connsiteY33" fmla="*/ 604858 h 687744"/>
                <a:gd name="connsiteX34" fmla="*/ 665559 w 977027"/>
                <a:gd name="connsiteY34" fmla="*/ 80030 h 687744"/>
                <a:gd name="connsiteX35" fmla="*/ 735092 w 977027"/>
                <a:gd name="connsiteY35" fmla="*/ 20 h 687744"/>
                <a:gd name="connsiteX36" fmla="*/ 238840 w 977027"/>
                <a:gd name="connsiteY36" fmla="*/ 19 h 687744"/>
                <a:gd name="connsiteX37" fmla="*/ 305515 w 977027"/>
                <a:gd name="connsiteY37" fmla="*/ 81934 h 687744"/>
                <a:gd name="connsiteX38" fmla="*/ 305515 w 977027"/>
                <a:gd name="connsiteY38" fmla="*/ 606762 h 687744"/>
                <a:gd name="connsiteX39" fmla="*/ 236935 w 977027"/>
                <a:gd name="connsiteY39" fmla="*/ 686772 h 687744"/>
                <a:gd name="connsiteX40" fmla="*/ 167402 w 977027"/>
                <a:gd name="connsiteY40" fmla="*/ 606762 h 687744"/>
                <a:gd name="connsiteX41" fmla="*/ 167402 w 977027"/>
                <a:gd name="connsiteY41" fmla="*/ 81934 h 687744"/>
                <a:gd name="connsiteX42" fmla="*/ 238840 w 977027"/>
                <a:gd name="connsiteY42" fmla="*/ 19 h 68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77027" h="687744">
                  <a:moveTo>
                    <a:pt x="88702" y="5496"/>
                  </a:moveTo>
                  <a:cubicBezTo>
                    <a:pt x="101441" y="8830"/>
                    <a:pt x="113110" y="16212"/>
                    <a:pt x="123587" y="27642"/>
                  </a:cubicBezTo>
                  <a:cubicBezTo>
                    <a:pt x="138827" y="43834"/>
                    <a:pt x="139779" y="64789"/>
                    <a:pt x="139779" y="84792"/>
                  </a:cubicBezTo>
                  <a:cubicBezTo>
                    <a:pt x="140732" y="172422"/>
                    <a:pt x="139779" y="521989"/>
                    <a:pt x="138827" y="608667"/>
                  </a:cubicBezTo>
                  <a:cubicBezTo>
                    <a:pt x="137874" y="654387"/>
                    <a:pt x="108347" y="685819"/>
                    <a:pt x="72152" y="685819"/>
                  </a:cubicBezTo>
                  <a:cubicBezTo>
                    <a:pt x="34052" y="685819"/>
                    <a:pt x="1667" y="651529"/>
                    <a:pt x="714" y="606762"/>
                  </a:cubicBezTo>
                  <a:cubicBezTo>
                    <a:pt x="-238" y="486747"/>
                    <a:pt x="-238" y="132417"/>
                    <a:pt x="714" y="75267"/>
                  </a:cubicBezTo>
                  <a:cubicBezTo>
                    <a:pt x="1667" y="43834"/>
                    <a:pt x="15954" y="18117"/>
                    <a:pt x="47387" y="7639"/>
                  </a:cubicBezTo>
                  <a:cubicBezTo>
                    <a:pt x="62151" y="2877"/>
                    <a:pt x="75962" y="2162"/>
                    <a:pt x="88702" y="5496"/>
                  </a:cubicBezTo>
                  <a:close/>
                  <a:moveTo>
                    <a:pt x="565547" y="972"/>
                  </a:moveTo>
                  <a:cubicBezTo>
                    <a:pt x="607457" y="20"/>
                    <a:pt x="636032" y="31452"/>
                    <a:pt x="639842" y="81935"/>
                  </a:cubicBezTo>
                  <a:cubicBezTo>
                    <a:pt x="640794" y="92412"/>
                    <a:pt x="639842" y="101937"/>
                    <a:pt x="639842" y="112415"/>
                  </a:cubicBezTo>
                  <a:cubicBezTo>
                    <a:pt x="639842" y="250527"/>
                    <a:pt x="639842" y="580092"/>
                    <a:pt x="638889" y="606762"/>
                  </a:cubicBezTo>
                  <a:cubicBezTo>
                    <a:pt x="636984" y="653435"/>
                    <a:pt x="607457" y="686772"/>
                    <a:pt x="568404" y="687725"/>
                  </a:cubicBezTo>
                  <a:cubicBezTo>
                    <a:pt x="529352" y="688677"/>
                    <a:pt x="498872" y="655340"/>
                    <a:pt x="497919" y="608667"/>
                  </a:cubicBezTo>
                  <a:cubicBezTo>
                    <a:pt x="496967" y="519132"/>
                    <a:pt x="496967" y="169565"/>
                    <a:pt x="497919" y="82887"/>
                  </a:cubicBezTo>
                  <a:cubicBezTo>
                    <a:pt x="498872" y="33357"/>
                    <a:pt x="526494" y="1925"/>
                    <a:pt x="565547" y="972"/>
                  </a:cubicBezTo>
                  <a:close/>
                  <a:moveTo>
                    <a:pt x="399812" y="972"/>
                  </a:moveTo>
                  <a:cubicBezTo>
                    <a:pt x="438864" y="20"/>
                    <a:pt x="472202" y="36215"/>
                    <a:pt x="472202" y="82887"/>
                  </a:cubicBezTo>
                  <a:cubicBezTo>
                    <a:pt x="472202" y="256243"/>
                    <a:pt x="472202" y="430550"/>
                    <a:pt x="472202" y="603905"/>
                  </a:cubicBezTo>
                  <a:cubicBezTo>
                    <a:pt x="472202" y="652483"/>
                    <a:pt x="440769" y="687725"/>
                    <a:pt x="400764" y="685820"/>
                  </a:cubicBezTo>
                  <a:cubicBezTo>
                    <a:pt x="360759" y="684868"/>
                    <a:pt x="334089" y="653435"/>
                    <a:pt x="334089" y="603905"/>
                  </a:cubicBezTo>
                  <a:cubicBezTo>
                    <a:pt x="334089" y="517227"/>
                    <a:pt x="334089" y="169565"/>
                    <a:pt x="334089" y="82887"/>
                  </a:cubicBezTo>
                  <a:cubicBezTo>
                    <a:pt x="334089" y="33358"/>
                    <a:pt x="359807" y="1925"/>
                    <a:pt x="399812" y="972"/>
                  </a:cubicBezTo>
                  <a:close/>
                  <a:moveTo>
                    <a:pt x="897017" y="20"/>
                  </a:moveTo>
                  <a:cubicBezTo>
                    <a:pt x="941205" y="20"/>
                    <a:pt x="977027" y="35842"/>
                    <a:pt x="977027" y="80030"/>
                  </a:cubicBezTo>
                  <a:cubicBezTo>
                    <a:pt x="977027" y="124218"/>
                    <a:pt x="941205" y="160040"/>
                    <a:pt x="897017" y="160040"/>
                  </a:cubicBezTo>
                  <a:cubicBezTo>
                    <a:pt x="852829" y="160040"/>
                    <a:pt x="817007" y="124218"/>
                    <a:pt x="817007" y="80030"/>
                  </a:cubicBezTo>
                  <a:cubicBezTo>
                    <a:pt x="817007" y="35842"/>
                    <a:pt x="852829" y="20"/>
                    <a:pt x="897017" y="20"/>
                  </a:cubicBezTo>
                  <a:close/>
                  <a:moveTo>
                    <a:pt x="735092" y="20"/>
                  </a:moveTo>
                  <a:cubicBezTo>
                    <a:pt x="774144" y="20"/>
                    <a:pt x="802719" y="32405"/>
                    <a:pt x="803672" y="80983"/>
                  </a:cubicBezTo>
                  <a:cubicBezTo>
                    <a:pt x="804624" y="169565"/>
                    <a:pt x="803672" y="519133"/>
                    <a:pt x="802719" y="606762"/>
                  </a:cubicBezTo>
                  <a:cubicBezTo>
                    <a:pt x="802719" y="654387"/>
                    <a:pt x="773192" y="686772"/>
                    <a:pt x="734139" y="685820"/>
                  </a:cubicBezTo>
                  <a:cubicBezTo>
                    <a:pt x="694134" y="684867"/>
                    <a:pt x="665559" y="652483"/>
                    <a:pt x="665559" y="604858"/>
                  </a:cubicBezTo>
                  <a:cubicBezTo>
                    <a:pt x="664607" y="429597"/>
                    <a:pt x="665559" y="255290"/>
                    <a:pt x="665559" y="80030"/>
                  </a:cubicBezTo>
                  <a:cubicBezTo>
                    <a:pt x="665559" y="32405"/>
                    <a:pt x="695087" y="972"/>
                    <a:pt x="735092" y="20"/>
                  </a:cubicBezTo>
                  <a:close/>
                  <a:moveTo>
                    <a:pt x="238840" y="19"/>
                  </a:moveTo>
                  <a:cubicBezTo>
                    <a:pt x="279797" y="972"/>
                    <a:pt x="305515" y="32404"/>
                    <a:pt x="305515" y="81934"/>
                  </a:cubicBezTo>
                  <a:cubicBezTo>
                    <a:pt x="305515" y="168612"/>
                    <a:pt x="305515" y="518179"/>
                    <a:pt x="305515" y="606762"/>
                  </a:cubicBezTo>
                  <a:cubicBezTo>
                    <a:pt x="305515" y="655339"/>
                    <a:pt x="277892" y="686772"/>
                    <a:pt x="236935" y="686772"/>
                  </a:cubicBezTo>
                  <a:cubicBezTo>
                    <a:pt x="196930" y="686772"/>
                    <a:pt x="167402" y="654387"/>
                    <a:pt x="167402" y="606762"/>
                  </a:cubicBezTo>
                  <a:cubicBezTo>
                    <a:pt x="167402" y="431502"/>
                    <a:pt x="167402" y="257194"/>
                    <a:pt x="167402" y="81934"/>
                  </a:cubicBezTo>
                  <a:cubicBezTo>
                    <a:pt x="167402" y="33357"/>
                    <a:pt x="197882" y="-933"/>
                    <a:pt x="238840" y="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1" name="Freeform: Shape 3490">
              <a:extLst>
                <a:ext uri="{FF2B5EF4-FFF2-40B4-BE49-F238E27FC236}">
                  <a16:creationId xmlns:a16="http://schemas.microsoft.com/office/drawing/2014/main" id="{74F9E72D-3CD0-4008-AA80-395AB75B339B}"/>
                </a:ext>
              </a:extLst>
            </p:cNvPr>
            <p:cNvSpPr/>
            <p:nvPr/>
          </p:nvSpPr>
          <p:spPr>
            <a:xfrm>
              <a:off x="9659242" y="3285384"/>
              <a:ext cx="510886" cy="465012"/>
            </a:xfrm>
            <a:custGeom>
              <a:avLst/>
              <a:gdLst>
                <a:gd name="connsiteX0" fmla="*/ 128588 w 952499"/>
                <a:gd name="connsiteY0" fmla="*/ 130690 h 866972"/>
                <a:gd name="connsiteX1" fmla="*/ 139065 w 952499"/>
                <a:gd name="connsiteY1" fmla="*/ 135452 h 866972"/>
                <a:gd name="connsiteX2" fmla="*/ 804863 w 952499"/>
                <a:gd name="connsiteY2" fmla="*/ 260230 h 866972"/>
                <a:gd name="connsiteX3" fmla="*/ 834390 w 952499"/>
                <a:gd name="connsiteY3" fmla="*/ 305950 h 866972"/>
                <a:gd name="connsiteX4" fmla="*/ 821055 w 952499"/>
                <a:gd name="connsiteY4" fmla="*/ 369767 h 866972"/>
                <a:gd name="connsiteX5" fmla="*/ 781050 w 952499"/>
                <a:gd name="connsiteY5" fmla="*/ 396437 h 866972"/>
                <a:gd name="connsiteX6" fmla="*/ 495300 w 952499"/>
                <a:gd name="connsiteY6" fmla="*/ 341192 h 866972"/>
                <a:gd name="connsiteX7" fmla="*/ 460057 w 952499"/>
                <a:gd name="connsiteY7" fmla="*/ 368815 h 866972"/>
                <a:gd name="connsiteX8" fmla="*/ 483870 w 952499"/>
                <a:gd name="connsiteY8" fmla="*/ 441205 h 866972"/>
                <a:gd name="connsiteX9" fmla="*/ 489585 w 952499"/>
                <a:gd name="connsiteY9" fmla="*/ 520262 h 866972"/>
                <a:gd name="connsiteX10" fmla="*/ 420053 w 952499"/>
                <a:gd name="connsiteY10" fmla="*/ 557410 h 866972"/>
                <a:gd name="connsiteX11" fmla="*/ 360997 w 952499"/>
                <a:gd name="connsiteY11" fmla="*/ 573602 h 866972"/>
                <a:gd name="connsiteX12" fmla="*/ 118110 w 952499"/>
                <a:gd name="connsiteY12" fmla="*/ 726002 h 866972"/>
                <a:gd name="connsiteX13" fmla="*/ 59055 w 952499"/>
                <a:gd name="connsiteY13" fmla="*/ 834588 h 866972"/>
                <a:gd name="connsiteX14" fmla="*/ 27622 w 952499"/>
                <a:gd name="connsiteY14" fmla="*/ 866972 h 866972"/>
                <a:gd name="connsiteX15" fmla="*/ 0 w 952499"/>
                <a:gd name="connsiteY15" fmla="*/ 837445 h 866972"/>
                <a:gd name="connsiteX16" fmla="*/ 0 w 952499"/>
                <a:gd name="connsiteY16" fmla="*/ 604082 h 866972"/>
                <a:gd name="connsiteX17" fmla="*/ 30480 w 952499"/>
                <a:gd name="connsiteY17" fmla="*/ 572650 h 866972"/>
                <a:gd name="connsiteX18" fmla="*/ 60007 w 952499"/>
                <a:gd name="connsiteY18" fmla="*/ 605035 h 866972"/>
                <a:gd name="connsiteX19" fmla="*/ 60007 w 952499"/>
                <a:gd name="connsiteY19" fmla="*/ 665042 h 866972"/>
                <a:gd name="connsiteX20" fmla="*/ 161925 w 952499"/>
                <a:gd name="connsiteY20" fmla="*/ 605987 h 866972"/>
                <a:gd name="connsiteX21" fmla="*/ 291465 w 952499"/>
                <a:gd name="connsiteY21" fmla="*/ 525025 h 866972"/>
                <a:gd name="connsiteX22" fmla="*/ 384810 w 952499"/>
                <a:gd name="connsiteY22" fmla="*/ 350717 h 866972"/>
                <a:gd name="connsiteX23" fmla="*/ 352425 w 952499"/>
                <a:gd name="connsiteY23" fmla="*/ 313570 h 866972"/>
                <a:gd name="connsiteX24" fmla="*/ 111442 w 952499"/>
                <a:gd name="connsiteY24" fmla="*/ 269755 h 866972"/>
                <a:gd name="connsiteX25" fmla="*/ 88582 w 952499"/>
                <a:gd name="connsiteY25" fmla="*/ 234512 h 866972"/>
                <a:gd name="connsiteX26" fmla="*/ 103822 w 952499"/>
                <a:gd name="connsiteY26" fmla="*/ 151645 h 866972"/>
                <a:gd name="connsiteX27" fmla="*/ 128588 w 952499"/>
                <a:gd name="connsiteY27" fmla="*/ 130690 h 866972"/>
                <a:gd name="connsiteX28" fmla="*/ 166136 w 952499"/>
                <a:gd name="connsiteY28" fmla="*/ 302 h 866972"/>
                <a:gd name="connsiteX29" fmla="*/ 219074 w 952499"/>
                <a:gd name="connsiteY29" fmla="*/ 8770 h 866972"/>
                <a:gd name="connsiteX30" fmla="*/ 918209 w 952499"/>
                <a:gd name="connsiteY30" fmla="*/ 140215 h 866972"/>
                <a:gd name="connsiteX31" fmla="*/ 952499 w 952499"/>
                <a:gd name="connsiteY31" fmla="*/ 149740 h 866972"/>
                <a:gd name="connsiteX32" fmla="*/ 850582 w 952499"/>
                <a:gd name="connsiteY32" fmla="*/ 246895 h 866972"/>
                <a:gd name="connsiteX33" fmla="*/ 809624 w 952499"/>
                <a:gd name="connsiteY33" fmla="*/ 248800 h 866972"/>
                <a:gd name="connsiteX34" fmla="*/ 144779 w 952499"/>
                <a:gd name="connsiteY34" fmla="*/ 124022 h 866972"/>
                <a:gd name="connsiteX35" fmla="*/ 114299 w 952499"/>
                <a:gd name="connsiteY35" fmla="*/ 84017 h 866972"/>
                <a:gd name="connsiteX36" fmla="*/ 166136 w 952499"/>
                <a:gd name="connsiteY36" fmla="*/ 302 h 86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52499" h="866972">
                  <a:moveTo>
                    <a:pt x="128588" y="130690"/>
                  </a:moveTo>
                  <a:cubicBezTo>
                    <a:pt x="132397" y="132595"/>
                    <a:pt x="135255" y="134500"/>
                    <a:pt x="139065" y="135452"/>
                  </a:cubicBezTo>
                  <a:cubicBezTo>
                    <a:pt x="360997" y="178315"/>
                    <a:pt x="582930" y="221177"/>
                    <a:pt x="804863" y="260230"/>
                  </a:cubicBezTo>
                  <a:cubicBezTo>
                    <a:pt x="842010" y="266897"/>
                    <a:pt x="838200" y="283090"/>
                    <a:pt x="834390" y="305950"/>
                  </a:cubicBezTo>
                  <a:cubicBezTo>
                    <a:pt x="829628" y="327857"/>
                    <a:pt x="822007" y="348812"/>
                    <a:pt x="821055" y="369767"/>
                  </a:cubicBezTo>
                  <a:cubicBezTo>
                    <a:pt x="820103" y="400247"/>
                    <a:pt x="803910" y="401200"/>
                    <a:pt x="781050" y="396437"/>
                  </a:cubicBezTo>
                  <a:cubicBezTo>
                    <a:pt x="685800" y="377387"/>
                    <a:pt x="589597" y="361195"/>
                    <a:pt x="495300" y="341192"/>
                  </a:cubicBezTo>
                  <a:cubicBezTo>
                    <a:pt x="467678" y="335477"/>
                    <a:pt x="458153" y="339287"/>
                    <a:pt x="460057" y="368815"/>
                  </a:cubicBezTo>
                  <a:cubicBezTo>
                    <a:pt x="461963" y="395485"/>
                    <a:pt x="461963" y="419297"/>
                    <a:pt x="483870" y="441205"/>
                  </a:cubicBezTo>
                  <a:cubicBezTo>
                    <a:pt x="505778" y="463112"/>
                    <a:pt x="503872" y="493592"/>
                    <a:pt x="489585" y="520262"/>
                  </a:cubicBezTo>
                  <a:cubicBezTo>
                    <a:pt x="475297" y="547885"/>
                    <a:pt x="449580" y="563125"/>
                    <a:pt x="420053" y="557410"/>
                  </a:cubicBezTo>
                  <a:cubicBezTo>
                    <a:pt x="395288" y="552647"/>
                    <a:pt x="379095" y="562172"/>
                    <a:pt x="360997" y="573602"/>
                  </a:cubicBezTo>
                  <a:cubicBezTo>
                    <a:pt x="280035" y="625037"/>
                    <a:pt x="200978" y="679330"/>
                    <a:pt x="118110" y="726002"/>
                  </a:cubicBezTo>
                  <a:cubicBezTo>
                    <a:pt x="72390" y="751720"/>
                    <a:pt x="48578" y="781247"/>
                    <a:pt x="59055" y="834588"/>
                  </a:cubicBezTo>
                  <a:cubicBezTo>
                    <a:pt x="63817" y="858400"/>
                    <a:pt x="53340" y="866972"/>
                    <a:pt x="27622" y="866972"/>
                  </a:cubicBezTo>
                  <a:cubicBezTo>
                    <a:pt x="4763" y="866972"/>
                    <a:pt x="0" y="857447"/>
                    <a:pt x="0" y="837445"/>
                  </a:cubicBezTo>
                  <a:cubicBezTo>
                    <a:pt x="953" y="760292"/>
                    <a:pt x="953" y="682188"/>
                    <a:pt x="0" y="604082"/>
                  </a:cubicBezTo>
                  <a:cubicBezTo>
                    <a:pt x="0" y="581222"/>
                    <a:pt x="6667" y="572650"/>
                    <a:pt x="30480" y="572650"/>
                  </a:cubicBezTo>
                  <a:cubicBezTo>
                    <a:pt x="55245" y="572650"/>
                    <a:pt x="61913" y="583127"/>
                    <a:pt x="60007" y="605035"/>
                  </a:cubicBezTo>
                  <a:cubicBezTo>
                    <a:pt x="59055" y="624085"/>
                    <a:pt x="60007" y="642182"/>
                    <a:pt x="60007" y="665042"/>
                  </a:cubicBezTo>
                  <a:cubicBezTo>
                    <a:pt x="100013" y="649802"/>
                    <a:pt x="129540" y="625037"/>
                    <a:pt x="161925" y="605987"/>
                  </a:cubicBezTo>
                  <a:cubicBezTo>
                    <a:pt x="205740" y="580270"/>
                    <a:pt x="246697" y="549790"/>
                    <a:pt x="291465" y="525025"/>
                  </a:cubicBezTo>
                  <a:cubicBezTo>
                    <a:pt x="361950" y="485972"/>
                    <a:pt x="387667" y="427870"/>
                    <a:pt x="384810" y="350717"/>
                  </a:cubicBezTo>
                  <a:cubicBezTo>
                    <a:pt x="383857" y="325952"/>
                    <a:pt x="375285" y="317380"/>
                    <a:pt x="352425" y="313570"/>
                  </a:cubicBezTo>
                  <a:cubicBezTo>
                    <a:pt x="271463" y="300235"/>
                    <a:pt x="191453" y="283090"/>
                    <a:pt x="111442" y="269755"/>
                  </a:cubicBezTo>
                  <a:cubicBezTo>
                    <a:pt x="86678" y="265945"/>
                    <a:pt x="81915" y="257372"/>
                    <a:pt x="88582" y="234512"/>
                  </a:cubicBezTo>
                  <a:cubicBezTo>
                    <a:pt x="95250" y="206890"/>
                    <a:pt x="99060" y="179267"/>
                    <a:pt x="103822" y="151645"/>
                  </a:cubicBezTo>
                  <a:cubicBezTo>
                    <a:pt x="106680" y="137357"/>
                    <a:pt x="112395" y="127832"/>
                    <a:pt x="128588" y="130690"/>
                  </a:cubicBezTo>
                  <a:close/>
                  <a:moveTo>
                    <a:pt x="166136" y="302"/>
                  </a:moveTo>
                  <a:cubicBezTo>
                    <a:pt x="179129" y="1269"/>
                    <a:pt x="196214" y="4484"/>
                    <a:pt x="219074" y="8770"/>
                  </a:cubicBezTo>
                  <a:cubicBezTo>
                    <a:pt x="452437" y="52585"/>
                    <a:pt x="684847" y="96400"/>
                    <a:pt x="918209" y="140215"/>
                  </a:cubicBezTo>
                  <a:cubicBezTo>
                    <a:pt x="926782" y="141167"/>
                    <a:pt x="935354" y="144977"/>
                    <a:pt x="952499" y="149740"/>
                  </a:cubicBezTo>
                  <a:cubicBezTo>
                    <a:pt x="916304" y="184030"/>
                    <a:pt x="882967" y="215462"/>
                    <a:pt x="850582" y="246895"/>
                  </a:cubicBezTo>
                  <a:cubicBezTo>
                    <a:pt x="837247" y="254515"/>
                    <a:pt x="823912" y="251657"/>
                    <a:pt x="809624" y="248800"/>
                  </a:cubicBezTo>
                  <a:cubicBezTo>
                    <a:pt x="587692" y="206890"/>
                    <a:pt x="366712" y="165932"/>
                    <a:pt x="144779" y="124022"/>
                  </a:cubicBezTo>
                  <a:cubicBezTo>
                    <a:pt x="114299" y="125927"/>
                    <a:pt x="109537" y="111640"/>
                    <a:pt x="114299" y="84017"/>
                  </a:cubicBezTo>
                  <a:cubicBezTo>
                    <a:pt x="125015" y="14723"/>
                    <a:pt x="127158" y="-2601"/>
                    <a:pt x="166136" y="30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2" name="Freeform: Shape 3491">
              <a:extLst>
                <a:ext uri="{FF2B5EF4-FFF2-40B4-BE49-F238E27FC236}">
                  <a16:creationId xmlns:a16="http://schemas.microsoft.com/office/drawing/2014/main" id="{7BC73D4E-CA57-4464-B63B-57B387973C7A}"/>
                </a:ext>
              </a:extLst>
            </p:cNvPr>
            <p:cNvSpPr/>
            <p:nvPr/>
          </p:nvSpPr>
          <p:spPr>
            <a:xfrm>
              <a:off x="8698399" y="3264267"/>
              <a:ext cx="400024" cy="513951"/>
            </a:xfrm>
            <a:custGeom>
              <a:avLst/>
              <a:gdLst>
                <a:gd name="connsiteX0" fmla="*/ 114301 w 745808"/>
                <a:gd name="connsiteY0" fmla="*/ 605789 h 958215"/>
                <a:gd name="connsiteX1" fmla="*/ 88583 w 745808"/>
                <a:gd name="connsiteY1" fmla="*/ 632459 h 958215"/>
                <a:gd name="connsiteX2" fmla="*/ 88583 w 745808"/>
                <a:gd name="connsiteY2" fmla="*/ 735329 h 958215"/>
                <a:gd name="connsiteX3" fmla="*/ 87631 w 745808"/>
                <a:gd name="connsiteY3" fmla="*/ 842962 h 958215"/>
                <a:gd name="connsiteX4" fmla="*/ 114301 w 745808"/>
                <a:gd name="connsiteY4" fmla="*/ 869632 h 958215"/>
                <a:gd name="connsiteX5" fmla="*/ 324803 w 745808"/>
                <a:gd name="connsiteY5" fmla="*/ 869632 h 958215"/>
                <a:gd name="connsiteX6" fmla="*/ 348616 w 745808"/>
                <a:gd name="connsiteY6" fmla="*/ 844866 h 958215"/>
                <a:gd name="connsiteX7" fmla="*/ 348616 w 745808"/>
                <a:gd name="connsiteY7" fmla="*/ 630554 h 958215"/>
                <a:gd name="connsiteX8" fmla="*/ 324803 w 745808"/>
                <a:gd name="connsiteY8" fmla="*/ 605789 h 958215"/>
                <a:gd name="connsiteX9" fmla="*/ 114301 w 745808"/>
                <a:gd name="connsiteY9" fmla="*/ 605789 h 958215"/>
                <a:gd name="connsiteX10" fmla="*/ 425768 w 745808"/>
                <a:gd name="connsiteY10" fmla="*/ 604837 h 958215"/>
                <a:gd name="connsiteX11" fmla="*/ 397193 w 745808"/>
                <a:gd name="connsiteY11" fmla="*/ 633412 h 958215"/>
                <a:gd name="connsiteX12" fmla="*/ 397193 w 745808"/>
                <a:gd name="connsiteY12" fmla="*/ 843914 h 958215"/>
                <a:gd name="connsiteX13" fmla="*/ 423863 w 745808"/>
                <a:gd name="connsiteY13" fmla="*/ 868679 h 958215"/>
                <a:gd name="connsiteX14" fmla="*/ 526733 w 745808"/>
                <a:gd name="connsiteY14" fmla="*/ 868679 h 958215"/>
                <a:gd name="connsiteX15" fmla="*/ 629603 w 745808"/>
                <a:gd name="connsiteY15" fmla="*/ 867727 h 958215"/>
                <a:gd name="connsiteX16" fmla="*/ 655320 w 745808"/>
                <a:gd name="connsiteY16" fmla="*/ 844867 h 958215"/>
                <a:gd name="connsiteX17" fmla="*/ 655320 w 745808"/>
                <a:gd name="connsiteY17" fmla="*/ 630554 h 958215"/>
                <a:gd name="connsiteX18" fmla="*/ 628650 w 745808"/>
                <a:gd name="connsiteY18" fmla="*/ 604837 h 958215"/>
                <a:gd name="connsiteX19" fmla="*/ 425768 w 745808"/>
                <a:gd name="connsiteY19" fmla="*/ 604837 h 958215"/>
                <a:gd name="connsiteX20" fmla="*/ 109538 w 745808"/>
                <a:gd name="connsiteY20" fmla="*/ 529589 h 958215"/>
                <a:gd name="connsiteX21" fmla="*/ 89536 w 745808"/>
                <a:gd name="connsiteY21" fmla="*/ 541019 h 958215"/>
                <a:gd name="connsiteX22" fmla="*/ 110491 w 745808"/>
                <a:gd name="connsiteY22" fmla="*/ 556259 h 958215"/>
                <a:gd name="connsiteX23" fmla="*/ 217171 w 745808"/>
                <a:gd name="connsiteY23" fmla="*/ 556259 h 958215"/>
                <a:gd name="connsiteX24" fmla="*/ 327661 w 745808"/>
                <a:gd name="connsiteY24" fmla="*/ 557212 h 958215"/>
                <a:gd name="connsiteX25" fmla="*/ 347663 w 745808"/>
                <a:gd name="connsiteY25" fmla="*/ 544829 h 958215"/>
                <a:gd name="connsiteX26" fmla="*/ 326708 w 745808"/>
                <a:gd name="connsiteY26" fmla="*/ 529589 h 958215"/>
                <a:gd name="connsiteX27" fmla="*/ 109538 w 745808"/>
                <a:gd name="connsiteY27" fmla="*/ 529589 h 958215"/>
                <a:gd name="connsiteX28" fmla="*/ 420053 w 745808"/>
                <a:gd name="connsiteY28" fmla="*/ 528637 h 958215"/>
                <a:gd name="connsiteX29" fmla="*/ 398145 w 745808"/>
                <a:gd name="connsiteY29" fmla="*/ 542924 h 958215"/>
                <a:gd name="connsiteX30" fmla="*/ 421005 w 745808"/>
                <a:gd name="connsiteY30" fmla="*/ 556259 h 958215"/>
                <a:gd name="connsiteX31" fmla="*/ 523875 w 745808"/>
                <a:gd name="connsiteY31" fmla="*/ 556259 h 958215"/>
                <a:gd name="connsiteX32" fmla="*/ 635318 w 745808"/>
                <a:gd name="connsiteY32" fmla="*/ 556259 h 958215"/>
                <a:gd name="connsiteX33" fmla="*/ 655320 w 745808"/>
                <a:gd name="connsiteY33" fmla="*/ 543877 h 958215"/>
                <a:gd name="connsiteX34" fmla="*/ 634365 w 745808"/>
                <a:gd name="connsiteY34" fmla="*/ 528637 h 958215"/>
                <a:gd name="connsiteX35" fmla="*/ 420053 w 745808"/>
                <a:gd name="connsiteY35" fmla="*/ 528637 h 958215"/>
                <a:gd name="connsiteX36" fmla="*/ 522923 w 745808"/>
                <a:gd name="connsiteY36" fmla="*/ 452437 h 958215"/>
                <a:gd name="connsiteX37" fmla="*/ 420053 w 745808"/>
                <a:gd name="connsiteY37" fmla="*/ 453389 h 958215"/>
                <a:gd name="connsiteX38" fmla="*/ 397193 w 745808"/>
                <a:gd name="connsiteY38" fmla="*/ 465772 h 958215"/>
                <a:gd name="connsiteX39" fmla="*/ 418148 w 745808"/>
                <a:gd name="connsiteY39" fmla="*/ 481012 h 958215"/>
                <a:gd name="connsiteX40" fmla="*/ 635318 w 745808"/>
                <a:gd name="connsiteY40" fmla="*/ 481012 h 958215"/>
                <a:gd name="connsiteX41" fmla="*/ 654368 w 745808"/>
                <a:gd name="connsiteY41" fmla="*/ 467677 h 958215"/>
                <a:gd name="connsiteX42" fmla="*/ 633413 w 745808"/>
                <a:gd name="connsiteY42" fmla="*/ 452437 h 958215"/>
                <a:gd name="connsiteX43" fmla="*/ 522923 w 745808"/>
                <a:gd name="connsiteY43" fmla="*/ 452437 h 958215"/>
                <a:gd name="connsiteX44" fmla="*/ 113348 w 745808"/>
                <a:gd name="connsiteY44" fmla="*/ 452437 h 958215"/>
                <a:gd name="connsiteX45" fmla="*/ 88583 w 745808"/>
                <a:gd name="connsiteY45" fmla="*/ 467677 h 958215"/>
                <a:gd name="connsiteX46" fmla="*/ 112396 w 745808"/>
                <a:gd name="connsiteY46" fmla="*/ 481012 h 958215"/>
                <a:gd name="connsiteX47" fmla="*/ 220028 w 745808"/>
                <a:gd name="connsiteY47" fmla="*/ 481012 h 958215"/>
                <a:gd name="connsiteX48" fmla="*/ 322898 w 745808"/>
                <a:gd name="connsiteY48" fmla="*/ 480059 h 958215"/>
                <a:gd name="connsiteX49" fmla="*/ 347663 w 745808"/>
                <a:gd name="connsiteY49" fmla="*/ 464819 h 958215"/>
                <a:gd name="connsiteX50" fmla="*/ 323851 w 745808"/>
                <a:gd name="connsiteY50" fmla="*/ 452437 h 958215"/>
                <a:gd name="connsiteX51" fmla="*/ 113348 w 745808"/>
                <a:gd name="connsiteY51" fmla="*/ 452437 h 958215"/>
                <a:gd name="connsiteX52" fmla="*/ 401003 w 745808"/>
                <a:gd name="connsiteY52" fmla="*/ 390525 h 958215"/>
                <a:gd name="connsiteX53" fmla="*/ 400050 w 745808"/>
                <a:gd name="connsiteY53" fmla="*/ 398145 h 958215"/>
                <a:gd name="connsiteX54" fmla="*/ 650558 w 745808"/>
                <a:gd name="connsiteY54" fmla="*/ 398145 h 958215"/>
                <a:gd name="connsiteX55" fmla="*/ 650558 w 745808"/>
                <a:gd name="connsiteY55" fmla="*/ 390525 h 958215"/>
                <a:gd name="connsiteX56" fmla="*/ 401003 w 745808"/>
                <a:gd name="connsiteY56" fmla="*/ 390525 h 958215"/>
                <a:gd name="connsiteX57" fmla="*/ 219076 w 745808"/>
                <a:gd name="connsiteY57" fmla="*/ 389572 h 958215"/>
                <a:gd name="connsiteX58" fmla="*/ 40006 w 745808"/>
                <a:gd name="connsiteY58" fmla="*/ 395287 h 958215"/>
                <a:gd name="connsiteX59" fmla="*/ 219076 w 745808"/>
                <a:gd name="connsiteY59" fmla="*/ 401002 h 958215"/>
                <a:gd name="connsiteX60" fmla="*/ 398146 w 745808"/>
                <a:gd name="connsiteY60" fmla="*/ 395287 h 958215"/>
                <a:gd name="connsiteX61" fmla="*/ 219076 w 745808"/>
                <a:gd name="connsiteY61" fmla="*/ 389572 h 958215"/>
                <a:gd name="connsiteX62" fmla="*/ 419100 w 745808"/>
                <a:gd name="connsiteY62" fmla="*/ 302894 h 958215"/>
                <a:gd name="connsiteX63" fmla="*/ 399098 w 745808"/>
                <a:gd name="connsiteY63" fmla="*/ 314324 h 958215"/>
                <a:gd name="connsiteX64" fmla="*/ 418148 w 745808"/>
                <a:gd name="connsiteY64" fmla="*/ 326707 h 958215"/>
                <a:gd name="connsiteX65" fmla="*/ 525780 w 745808"/>
                <a:gd name="connsiteY65" fmla="*/ 326707 h 958215"/>
                <a:gd name="connsiteX66" fmla="*/ 632460 w 745808"/>
                <a:gd name="connsiteY66" fmla="*/ 326707 h 958215"/>
                <a:gd name="connsiteX67" fmla="*/ 652463 w 745808"/>
                <a:gd name="connsiteY67" fmla="*/ 315277 h 958215"/>
                <a:gd name="connsiteX68" fmla="*/ 633413 w 745808"/>
                <a:gd name="connsiteY68" fmla="*/ 302894 h 958215"/>
                <a:gd name="connsiteX69" fmla="*/ 419100 w 745808"/>
                <a:gd name="connsiteY69" fmla="*/ 302894 h 958215"/>
                <a:gd name="connsiteX70" fmla="*/ 108585 w 745808"/>
                <a:gd name="connsiteY70" fmla="*/ 300990 h 958215"/>
                <a:gd name="connsiteX71" fmla="*/ 88583 w 745808"/>
                <a:gd name="connsiteY71" fmla="*/ 317182 h 958215"/>
                <a:gd name="connsiteX72" fmla="*/ 109538 w 745808"/>
                <a:gd name="connsiteY72" fmla="*/ 328612 h 958215"/>
                <a:gd name="connsiteX73" fmla="*/ 216218 w 745808"/>
                <a:gd name="connsiteY73" fmla="*/ 328612 h 958215"/>
                <a:gd name="connsiteX74" fmla="*/ 327660 w 745808"/>
                <a:gd name="connsiteY74" fmla="*/ 328612 h 958215"/>
                <a:gd name="connsiteX75" fmla="*/ 347663 w 745808"/>
                <a:gd name="connsiteY75" fmla="*/ 316230 h 958215"/>
                <a:gd name="connsiteX76" fmla="*/ 326708 w 745808"/>
                <a:gd name="connsiteY76" fmla="*/ 300990 h 958215"/>
                <a:gd name="connsiteX77" fmla="*/ 108585 w 745808"/>
                <a:gd name="connsiteY77" fmla="*/ 300990 h 958215"/>
                <a:gd name="connsiteX78" fmla="*/ 108586 w 745808"/>
                <a:gd name="connsiteY78" fmla="*/ 226695 h 958215"/>
                <a:gd name="connsiteX79" fmla="*/ 89536 w 745808"/>
                <a:gd name="connsiteY79" fmla="*/ 239077 h 958215"/>
                <a:gd name="connsiteX80" fmla="*/ 108586 w 745808"/>
                <a:gd name="connsiteY80" fmla="*/ 251460 h 958215"/>
                <a:gd name="connsiteX81" fmla="*/ 216219 w 745808"/>
                <a:gd name="connsiteY81" fmla="*/ 251460 h 958215"/>
                <a:gd name="connsiteX82" fmla="*/ 326708 w 745808"/>
                <a:gd name="connsiteY82" fmla="*/ 251460 h 958215"/>
                <a:gd name="connsiteX83" fmla="*/ 345758 w 745808"/>
                <a:gd name="connsiteY83" fmla="*/ 239077 h 958215"/>
                <a:gd name="connsiteX84" fmla="*/ 326708 w 745808"/>
                <a:gd name="connsiteY84" fmla="*/ 226695 h 958215"/>
                <a:gd name="connsiteX85" fmla="*/ 108586 w 745808"/>
                <a:gd name="connsiteY85" fmla="*/ 226695 h 958215"/>
                <a:gd name="connsiteX86" fmla="*/ 421958 w 745808"/>
                <a:gd name="connsiteY86" fmla="*/ 226694 h 958215"/>
                <a:gd name="connsiteX87" fmla="*/ 400050 w 745808"/>
                <a:gd name="connsiteY87" fmla="*/ 240029 h 958215"/>
                <a:gd name="connsiteX88" fmla="*/ 423863 w 745808"/>
                <a:gd name="connsiteY88" fmla="*/ 251459 h 958215"/>
                <a:gd name="connsiteX89" fmla="*/ 526733 w 745808"/>
                <a:gd name="connsiteY89" fmla="*/ 251459 h 958215"/>
                <a:gd name="connsiteX90" fmla="*/ 630555 w 745808"/>
                <a:gd name="connsiteY90" fmla="*/ 251459 h 958215"/>
                <a:gd name="connsiteX91" fmla="*/ 654368 w 745808"/>
                <a:gd name="connsiteY91" fmla="*/ 240029 h 958215"/>
                <a:gd name="connsiteX92" fmla="*/ 632460 w 745808"/>
                <a:gd name="connsiteY92" fmla="*/ 226694 h 958215"/>
                <a:gd name="connsiteX93" fmla="*/ 421958 w 745808"/>
                <a:gd name="connsiteY93" fmla="*/ 226694 h 958215"/>
                <a:gd name="connsiteX94" fmla="*/ 417195 w 745808"/>
                <a:gd name="connsiteY94" fmla="*/ 152399 h 958215"/>
                <a:gd name="connsiteX95" fmla="*/ 400050 w 745808"/>
                <a:gd name="connsiteY95" fmla="*/ 161924 h 958215"/>
                <a:gd name="connsiteX96" fmla="*/ 417195 w 745808"/>
                <a:gd name="connsiteY96" fmla="*/ 175259 h 958215"/>
                <a:gd name="connsiteX97" fmla="*/ 523875 w 745808"/>
                <a:gd name="connsiteY97" fmla="*/ 175259 h 958215"/>
                <a:gd name="connsiteX98" fmla="*/ 635318 w 745808"/>
                <a:gd name="connsiteY98" fmla="*/ 176212 h 958215"/>
                <a:gd name="connsiteX99" fmla="*/ 654368 w 745808"/>
                <a:gd name="connsiteY99" fmla="*/ 163829 h 958215"/>
                <a:gd name="connsiteX100" fmla="*/ 634365 w 745808"/>
                <a:gd name="connsiteY100" fmla="*/ 152399 h 958215"/>
                <a:gd name="connsiteX101" fmla="*/ 417195 w 745808"/>
                <a:gd name="connsiteY101" fmla="*/ 152399 h 958215"/>
                <a:gd name="connsiteX102" fmla="*/ 109538 w 745808"/>
                <a:gd name="connsiteY102" fmla="*/ 151447 h 958215"/>
                <a:gd name="connsiteX103" fmla="*/ 90488 w 745808"/>
                <a:gd name="connsiteY103" fmla="*/ 162877 h 958215"/>
                <a:gd name="connsiteX104" fmla="*/ 110490 w 745808"/>
                <a:gd name="connsiteY104" fmla="*/ 175260 h 958215"/>
                <a:gd name="connsiteX105" fmla="*/ 217170 w 745808"/>
                <a:gd name="connsiteY105" fmla="*/ 175260 h 958215"/>
                <a:gd name="connsiteX106" fmla="*/ 327660 w 745808"/>
                <a:gd name="connsiteY106" fmla="*/ 175260 h 958215"/>
                <a:gd name="connsiteX107" fmla="*/ 346710 w 745808"/>
                <a:gd name="connsiteY107" fmla="*/ 162877 h 958215"/>
                <a:gd name="connsiteX108" fmla="*/ 326708 w 745808"/>
                <a:gd name="connsiteY108" fmla="*/ 151447 h 958215"/>
                <a:gd name="connsiteX109" fmla="*/ 109538 w 745808"/>
                <a:gd name="connsiteY109" fmla="*/ 151447 h 958215"/>
                <a:gd name="connsiteX110" fmla="*/ 405766 w 745808"/>
                <a:gd name="connsiteY110" fmla="*/ 92392 h 958215"/>
                <a:gd name="connsiteX111" fmla="*/ 405766 w 745808"/>
                <a:gd name="connsiteY111" fmla="*/ 97155 h 958215"/>
                <a:gd name="connsiteX112" fmla="*/ 647701 w 745808"/>
                <a:gd name="connsiteY112" fmla="*/ 97155 h 958215"/>
                <a:gd name="connsiteX113" fmla="*/ 647701 w 745808"/>
                <a:gd name="connsiteY113" fmla="*/ 92392 h 958215"/>
                <a:gd name="connsiteX114" fmla="*/ 405766 w 745808"/>
                <a:gd name="connsiteY114" fmla="*/ 92392 h 958215"/>
                <a:gd name="connsiteX115" fmla="*/ 95250 w 745808"/>
                <a:gd name="connsiteY115" fmla="*/ 92392 h 958215"/>
                <a:gd name="connsiteX116" fmla="*/ 94298 w 745808"/>
                <a:gd name="connsiteY116" fmla="*/ 97155 h 958215"/>
                <a:gd name="connsiteX117" fmla="*/ 340995 w 745808"/>
                <a:gd name="connsiteY117" fmla="*/ 97155 h 958215"/>
                <a:gd name="connsiteX118" fmla="*/ 340995 w 745808"/>
                <a:gd name="connsiteY118" fmla="*/ 92392 h 958215"/>
                <a:gd name="connsiteX119" fmla="*/ 95250 w 745808"/>
                <a:gd name="connsiteY119" fmla="*/ 92392 h 958215"/>
                <a:gd name="connsiteX120" fmla="*/ 38100 w 745808"/>
                <a:gd name="connsiteY120" fmla="*/ 0 h 958215"/>
                <a:gd name="connsiteX121" fmla="*/ 708660 w 745808"/>
                <a:gd name="connsiteY121" fmla="*/ 0 h 958215"/>
                <a:gd name="connsiteX122" fmla="*/ 745808 w 745808"/>
                <a:gd name="connsiteY122" fmla="*/ 35243 h 958215"/>
                <a:gd name="connsiteX123" fmla="*/ 745808 w 745808"/>
                <a:gd name="connsiteY123" fmla="*/ 923925 h 958215"/>
                <a:gd name="connsiteX124" fmla="*/ 711518 w 745808"/>
                <a:gd name="connsiteY124" fmla="*/ 958215 h 958215"/>
                <a:gd name="connsiteX125" fmla="*/ 37148 w 745808"/>
                <a:gd name="connsiteY125" fmla="*/ 958215 h 958215"/>
                <a:gd name="connsiteX126" fmla="*/ 0 w 745808"/>
                <a:gd name="connsiteY126" fmla="*/ 922973 h 958215"/>
                <a:gd name="connsiteX127" fmla="*/ 953 w 745808"/>
                <a:gd name="connsiteY127" fmla="*/ 478155 h 958215"/>
                <a:gd name="connsiteX128" fmla="*/ 0 w 745808"/>
                <a:gd name="connsiteY128" fmla="*/ 38100 h 958215"/>
                <a:gd name="connsiteX129" fmla="*/ 38100 w 745808"/>
                <a:gd name="connsiteY129" fmla="*/ 0 h 95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45808" h="958215">
                  <a:moveTo>
                    <a:pt x="114301" y="605789"/>
                  </a:moveTo>
                  <a:cubicBezTo>
                    <a:pt x="94298" y="605789"/>
                    <a:pt x="87631" y="613409"/>
                    <a:pt x="88583" y="632459"/>
                  </a:cubicBezTo>
                  <a:cubicBezTo>
                    <a:pt x="89536" y="666749"/>
                    <a:pt x="88583" y="701039"/>
                    <a:pt x="88583" y="735329"/>
                  </a:cubicBezTo>
                  <a:cubicBezTo>
                    <a:pt x="88583" y="771524"/>
                    <a:pt x="88583" y="806766"/>
                    <a:pt x="87631" y="842962"/>
                  </a:cubicBezTo>
                  <a:cubicBezTo>
                    <a:pt x="87631" y="862964"/>
                    <a:pt x="94298" y="869632"/>
                    <a:pt x="114301" y="869632"/>
                  </a:cubicBezTo>
                  <a:cubicBezTo>
                    <a:pt x="184786" y="868679"/>
                    <a:pt x="254319" y="868679"/>
                    <a:pt x="324803" y="869632"/>
                  </a:cubicBezTo>
                  <a:cubicBezTo>
                    <a:pt x="343853" y="869632"/>
                    <a:pt x="348616" y="862964"/>
                    <a:pt x="348616" y="844866"/>
                  </a:cubicBezTo>
                  <a:cubicBezTo>
                    <a:pt x="347663" y="773429"/>
                    <a:pt x="347663" y="701991"/>
                    <a:pt x="348616" y="630554"/>
                  </a:cubicBezTo>
                  <a:cubicBezTo>
                    <a:pt x="348616" y="612457"/>
                    <a:pt x="342901" y="605789"/>
                    <a:pt x="324803" y="605789"/>
                  </a:cubicBezTo>
                  <a:cubicBezTo>
                    <a:pt x="254319" y="606742"/>
                    <a:pt x="184786" y="606742"/>
                    <a:pt x="114301" y="605789"/>
                  </a:cubicBezTo>
                  <a:close/>
                  <a:moveTo>
                    <a:pt x="425768" y="604837"/>
                  </a:moveTo>
                  <a:cubicBezTo>
                    <a:pt x="404813" y="604837"/>
                    <a:pt x="397193" y="611504"/>
                    <a:pt x="397193" y="633412"/>
                  </a:cubicBezTo>
                  <a:cubicBezTo>
                    <a:pt x="398145" y="703897"/>
                    <a:pt x="399098" y="773429"/>
                    <a:pt x="397193" y="843914"/>
                  </a:cubicBezTo>
                  <a:cubicBezTo>
                    <a:pt x="397193" y="865822"/>
                    <a:pt x="405765" y="869632"/>
                    <a:pt x="423863" y="868679"/>
                  </a:cubicBezTo>
                  <a:cubicBezTo>
                    <a:pt x="458153" y="867727"/>
                    <a:pt x="492443" y="868679"/>
                    <a:pt x="526733" y="868679"/>
                  </a:cubicBezTo>
                  <a:cubicBezTo>
                    <a:pt x="561023" y="868679"/>
                    <a:pt x="595313" y="867727"/>
                    <a:pt x="629603" y="867727"/>
                  </a:cubicBezTo>
                  <a:cubicBezTo>
                    <a:pt x="646748" y="868679"/>
                    <a:pt x="655320" y="864870"/>
                    <a:pt x="655320" y="844867"/>
                  </a:cubicBezTo>
                  <a:cubicBezTo>
                    <a:pt x="654368" y="773429"/>
                    <a:pt x="654368" y="701992"/>
                    <a:pt x="655320" y="630554"/>
                  </a:cubicBezTo>
                  <a:cubicBezTo>
                    <a:pt x="655320" y="610552"/>
                    <a:pt x="648653" y="604837"/>
                    <a:pt x="628650" y="604837"/>
                  </a:cubicBezTo>
                  <a:cubicBezTo>
                    <a:pt x="561023" y="605789"/>
                    <a:pt x="493395" y="605789"/>
                    <a:pt x="425768" y="604837"/>
                  </a:cubicBezTo>
                  <a:close/>
                  <a:moveTo>
                    <a:pt x="109538" y="529589"/>
                  </a:moveTo>
                  <a:cubicBezTo>
                    <a:pt x="100966" y="529589"/>
                    <a:pt x="90488" y="527684"/>
                    <a:pt x="89536" y="541019"/>
                  </a:cubicBezTo>
                  <a:cubicBezTo>
                    <a:pt x="88583" y="556259"/>
                    <a:pt x="100013" y="556259"/>
                    <a:pt x="110491" y="556259"/>
                  </a:cubicBezTo>
                  <a:cubicBezTo>
                    <a:pt x="145733" y="556259"/>
                    <a:pt x="181928" y="556259"/>
                    <a:pt x="217171" y="556259"/>
                  </a:cubicBezTo>
                  <a:cubicBezTo>
                    <a:pt x="253366" y="556259"/>
                    <a:pt x="290513" y="556259"/>
                    <a:pt x="327661" y="557212"/>
                  </a:cubicBezTo>
                  <a:cubicBezTo>
                    <a:pt x="336233" y="557212"/>
                    <a:pt x="346711" y="557212"/>
                    <a:pt x="347663" y="544829"/>
                  </a:cubicBezTo>
                  <a:cubicBezTo>
                    <a:pt x="348616" y="529589"/>
                    <a:pt x="337186" y="529589"/>
                    <a:pt x="326708" y="529589"/>
                  </a:cubicBezTo>
                  <a:cubicBezTo>
                    <a:pt x="254318" y="529589"/>
                    <a:pt x="181928" y="529589"/>
                    <a:pt x="109538" y="529589"/>
                  </a:cubicBezTo>
                  <a:close/>
                  <a:moveTo>
                    <a:pt x="420053" y="528637"/>
                  </a:moveTo>
                  <a:cubicBezTo>
                    <a:pt x="409575" y="528637"/>
                    <a:pt x="398145" y="527684"/>
                    <a:pt x="398145" y="542924"/>
                  </a:cubicBezTo>
                  <a:cubicBezTo>
                    <a:pt x="399098" y="559117"/>
                    <a:pt x="411480" y="556259"/>
                    <a:pt x="421005" y="556259"/>
                  </a:cubicBezTo>
                  <a:cubicBezTo>
                    <a:pt x="455295" y="556259"/>
                    <a:pt x="489585" y="556259"/>
                    <a:pt x="523875" y="556259"/>
                  </a:cubicBezTo>
                  <a:cubicBezTo>
                    <a:pt x="560070" y="556259"/>
                    <a:pt x="597218" y="556259"/>
                    <a:pt x="635318" y="556259"/>
                  </a:cubicBezTo>
                  <a:cubicBezTo>
                    <a:pt x="643890" y="556259"/>
                    <a:pt x="654368" y="556259"/>
                    <a:pt x="655320" y="543877"/>
                  </a:cubicBezTo>
                  <a:cubicBezTo>
                    <a:pt x="656273" y="528637"/>
                    <a:pt x="644843" y="528637"/>
                    <a:pt x="634365" y="528637"/>
                  </a:cubicBezTo>
                  <a:cubicBezTo>
                    <a:pt x="562928" y="528637"/>
                    <a:pt x="491490" y="528637"/>
                    <a:pt x="420053" y="528637"/>
                  </a:cubicBezTo>
                  <a:close/>
                  <a:moveTo>
                    <a:pt x="522923" y="452437"/>
                  </a:moveTo>
                  <a:cubicBezTo>
                    <a:pt x="488633" y="452437"/>
                    <a:pt x="454343" y="452437"/>
                    <a:pt x="420053" y="453389"/>
                  </a:cubicBezTo>
                  <a:cubicBezTo>
                    <a:pt x="410528" y="453389"/>
                    <a:pt x="398145" y="450532"/>
                    <a:pt x="397193" y="465772"/>
                  </a:cubicBezTo>
                  <a:cubicBezTo>
                    <a:pt x="396240" y="480060"/>
                    <a:pt x="407670" y="481012"/>
                    <a:pt x="418148" y="481012"/>
                  </a:cubicBezTo>
                  <a:cubicBezTo>
                    <a:pt x="490538" y="481012"/>
                    <a:pt x="562928" y="481012"/>
                    <a:pt x="635318" y="481012"/>
                  </a:cubicBezTo>
                  <a:cubicBezTo>
                    <a:pt x="643890" y="481012"/>
                    <a:pt x="653415" y="480060"/>
                    <a:pt x="654368" y="467677"/>
                  </a:cubicBezTo>
                  <a:cubicBezTo>
                    <a:pt x="655320" y="452437"/>
                    <a:pt x="643890" y="452437"/>
                    <a:pt x="633413" y="452437"/>
                  </a:cubicBezTo>
                  <a:cubicBezTo>
                    <a:pt x="596265" y="452437"/>
                    <a:pt x="560070" y="452437"/>
                    <a:pt x="522923" y="452437"/>
                  </a:cubicBezTo>
                  <a:close/>
                  <a:moveTo>
                    <a:pt x="113348" y="452437"/>
                  </a:moveTo>
                  <a:cubicBezTo>
                    <a:pt x="101918" y="452437"/>
                    <a:pt x="87631" y="449579"/>
                    <a:pt x="88583" y="467677"/>
                  </a:cubicBezTo>
                  <a:cubicBezTo>
                    <a:pt x="89536" y="481964"/>
                    <a:pt x="101918" y="481012"/>
                    <a:pt x="112396" y="481012"/>
                  </a:cubicBezTo>
                  <a:cubicBezTo>
                    <a:pt x="148591" y="481012"/>
                    <a:pt x="183833" y="481012"/>
                    <a:pt x="220028" y="481012"/>
                  </a:cubicBezTo>
                  <a:cubicBezTo>
                    <a:pt x="254318" y="481012"/>
                    <a:pt x="288608" y="481012"/>
                    <a:pt x="322898" y="480059"/>
                  </a:cubicBezTo>
                  <a:cubicBezTo>
                    <a:pt x="334328" y="480059"/>
                    <a:pt x="348616" y="482917"/>
                    <a:pt x="347663" y="464819"/>
                  </a:cubicBezTo>
                  <a:cubicBezTo>
                    <a:pt x="346711" y="450532"/>
                    <a:pt x="333376" y="452437"/>
                    <a:pt x="323851" y="452437"/>
                  </a:cubicBezTo>
                  <a:cubicBezTo>
                    <a:pt x="253366" y="452437"/>
                    <a:pt x="183833" y="452437"/>
                    <a:pt x="113348" y="452437"/>
                  </a:cubicBezTo>
                  <a:close/>
                  <a:moveTo>
                    <a:pt x="401003" y="390525"/>
                  </a:moveTo>
                  <a:cubicBezTo>
                    <a:pt x="401003" y="393382"/>
                    <a:pt x="401003" y="395288"/>
                    <a:pt x="400050" y="398145"/>
                  </a:cubicBezTo>
                  <a:cubicBezTo>
                    <a:pt x="483870" y="398145"/>
                    <a:pt x="566738" y="398145"/>
                    <a:pt x="650558" y="398145"/>
                  </a:cubicBezTo>
                  <a:cubicBezTo>
                    <a:pt x="650558" y="395288"/>
                    <a:pt x="650558" y="393382"/>
                    <a:pt x="650558" y="390525"/>
                  </a:cubicBezTo>
                  <a:cubicBezTo>
                    <a:pt x="567690" y="390525"/>
                    <a:pt x="483870" y="390525"/>
                    <a:pt x="401003" y="390525"/>
                  </a:cubicBezTo>
                  <a:close/>
                  <a:moveTo>
                    <a:pt x="219076" y="389572"/>
                  </a:moveTo>
                  <a:cubicBezTo>
                    <a:pt x="120178" y="389572"/>
                    <a:pt x="40006" y="392131"/>
                    <a:pt x="40006" y="395287"/>
                  </a:cubicBezTo>
                  <a:cubicBezTo>
                    <a:pt x="40006" y="398443"/>
                    <a:pt x="120178" y="401002"/>
                    <a:pt x="219076" y="401002"/>
                  </a:cubicBezTo>
                  <a:cubicBezTo>
                    <a:pt x="317974" y="401002"/>
                    <a:pt x="398146" y="398443"/>
                    <a:pt x="398146" y="395287"/>
                  </a:cubicBezTo>
                  <a:cubicBezTo>
                    <a:pt x="398146" y="392131"/>
                    <a:pt x="317974" y="389572"/>
                    <a:pt x="219076" y="389572"/>
                  </a:cubicBezTo>
                  <a:close/>
                  <a:moveTo>
                    <a:pt x="419100" y="302894"/>
                  </a:moveTo>
                  <a:cubicBezTo>
                    <a:pt x="410528" y="302894"/>
                    <a:pt x="399098" y="300989"/>
                    <a:pt x="399098" y="314324"/>
                  </a:cubicBezTo>
                  <a:cubicBezTo>
                    <a:pt x="398145" y="327659"/>
                    <a:pt x="409575" y="326707"/>
                    <a:pt x="418148" y="326707"/>
                  </a:cubicBezTo>
                  <a:cubicBezTo>
                    <a:pt x="454343" y="326707"/>
                    <a:pt x="489585" y="326707"/>
                    <a:pt x="525780" y="326707"/>
                  </a:cubicBezTo>
                  <a:cubicBezTo>
                    <a:pt x="561975" y="326707"/>
                    <a:pt x="597218" y="326707"/>
                    <a:pt x="632460" y="326707"/>
                  </a:cubicBezTo>
                  <a:cubicBezTo>
                    <a:pt x="641033" y="326707"/>
                    <a:pt x="652463" y="327659"/>
                    <a:pt x="652463" y="315277"/>
                  </a:cubicBezTo>
                  <a:cubicBezTo>
                    <a:pt x="653415" y="301942"/>
                    <a:pt x="641985" y="302894"/>
                    <a:pt x="633413" y="302894"/>
                  </a:cubicBezTo>
                  <a:cubicBezTo>
                    <a:pt x="561975" y="302894"/>
                    <a:pt x="490538" y="302894"/>
                    <a:pt x="419100" y="302894"/>
                  </a:cubicBezTo>
                  <a:close/>
                  <a:moveTo>
                    <a:pt x="108585" y="300990"/>
                  </a:moveTo>
                  <a:cubicBezTo>
                    <a:pt x="97155" y="300990"/>
                    <a:pt x="87630" y="302895"/>
                    <a:pt x="88583" y="317182"/>
                  </a:cubicBezTo>
                  <a:cubicBezTo>
                    <a:pt x="90488" y="329565"/>
                    <a:pt x="100965" y="328612"/>
                    <a:pt x="109538" y="328612"/>
                  </a:cubicBezTo>
                  <a:cubicBezTo>
                    <a:pt x="144780" y="328612"/>
                    <a:pt x="180975" y="328612"/>
                    <a:pt x="216218" y="328612"/>
                  </a:cubicBezTo>
                  <a:cubicBezTo>
                    <a:pt x="253365" y="328612"/>
                    <a:pt x="290513" y="328612"/>
                    <a:pt x="327660" y="328612"/>
                  </a:cubicBezTo>
                  <a:cubicBezTo>
                    <a:pt x="336233" y="328612"/>
                    <a:pt x="346710" y="328612"/>
                    <a:pt x="347663" y="316230"/>
                  </a:cubicBezTo>
                  <a:cubicBezTo>
                    <a:pt x="348615" y="301943"/>
                    <a:pt x="337185" y="300990"/>
                    <a:pt x="326708" y="300990"/>
                  </a:cubicBezTo>
                  <a:cubicBezTo>
                    <a:pt x="254318" y="300990"/>
                    <a:pt x="180975" y="300990"/>
                    <a:pt x="108585" y="300990"/>
                  </a:cubicBezTo>
                  <a:close/>
                  <a:moveTo>
                    <a:pt x="108586" y="226695"/>
                  </a:moveTo>
                  <a:cubicBezTo>
                    <a:pt x="100013" y="226695"/>
                    <a:pt x="89536" y="225742"/>
                    <a:pt x="89536" y="239077"/>
                  </a:cubicBezTo>
                  <a:cubicBezTo>
                    <a:pt x="89536" y="252412"/>
                    <a:pt x="99061" y="251460"/>
                    <a:pt x="108586" y="251460"/>
                  </a:cubicBezTo>
                  <a:cubicBezTo>
                    <a:pt x="144781" y="251460"/>
                    <a:pt x="180024" y="251460"/>
                    <a:pt x="216219" y="251460"/>
                  </a:cubicBezTo>
                  <a:cubicBezTo>
                    <a:pt x="253366" y="251460"/>
                    <a:pt x="290513" y="251460"/>
                    <a:pt x="326708" y="251460"/>
                  </a:cubicBezTo>
                  <a:cubicBezTo>
                    <a:pt x="335281" y="251460"/>
                    <a:pt x="345758" y="252412"/>
                    <a:pt x="345758" y="239077"/>
                  </a:cubicBezTo>
                  <a:cubicBezTo>
                    <a:pt x="345758" y="225742"/>
                    <a:pt x="335281" y="226695"/>
                    <a:pt x="326708" y="226695"/>
                  </a:cubicBezTo>
                  <a:cubicBezTo>
                    <a:pt x="254319" y="226695"/>
                    <a:pt x="180976" y="226695"/>
                    <a:pt x="108586" y="226695"/>
                  </a:cubicBezTo>
                  <a:close/>
                  <a:moveTo>
                    <a:pt x="421958" y="226694"/>
                  </a:moveTo>
                  <a:cubicBezTo>
                    <a:pt x="412433" y="226694"/>
                    <a:pt x="399098" y="223837"/>
                    <a:pt x="400050" y="240029"/>
                  </a:cubicBezTo>
                  <a:cubicBezTo>
                    <a:pt x="401003" y="255269"/>
                    <a:pt x="414338" y="251459"/>
                    <a:pt x="423863" y="251459"/>
                  </a:cubicBezTo>
                  <a:cubicBezTo>
                    <a:pt x="458153" y="251459"/>
                    <a:pt x="492443" y="251459"/>
                    <a:pt x="526733" y="251459"/>
                  </a:cubicBezTo>
                  <a:cubicBezTo>
                    <a:pt x="561023" y="251459"/>
                    <a:pt x="595313" y="251459"/>
                    <a:pt x="630555" y="251459"/>
                  </a:cubicBezTo>
                  <a:cubicBezTo>
                    <a:pt x="640080" y="251459"/>
                    <a:pt x="653415" y="254317"/>
                    <a:pt x="654368" y="240029"/>
                  </a:cubicBezTo>
                  <a:cubicBezTo>
                    <a:pt x="655320" y="223837"/>
                    <a:pt x="641985" y="226694"/>
                    <a:pt x="632460" y="226694"/>
                  </a:cubicBezTo>
                  <a:cubicBezTo>
                    <a:pt x="561975" y="226694"/>
                    <a:pt x="492443" y="226694"/>
                    <a:pt x="421958" y="226694"/>
                  </a:cubicBezTo>
                  <a:close/>
                  <a:moveTo>
                    <a:pt x="417195" y="152399"/>
                  </a:moveTo>
                  <a:cubicBezTo>
                    <a:pt x="409575" y="152399"/>
                    <a:pt x="401003" y="151447"/>
                    <a:pt x="400050" y="161924"/>
                  </a:cubicBezTo>
                  <a:cubicBezTo>
                    <a:pt x="398145" y="174307"/>
                    <a:pt x="407670" y="175259"/>
                    <a:pt x="417195" y="175259"/>
                  </a:cubicBezTo>
                  <a:cubicBezTo>
                    <a:pt x="452438" y="175259"/>
                    <a:pt x="488633" y="175259"/>
                    <a:pt x="523875" y="175259"/>
                  </a:cubicBezTo>
                  <a:cubicBezTo>
                    <a:pt x="561023" y="175259"/>
                    <a:pt x="597218" y="175259"/>
                    <a:pt x="635318" y="176212"/>
                  </a:cubicBezTo>
                  <a:cubicBezTo>
                    <a:pt x="643890" y="176212"/>
                    <a:pt x="654368" y="176212"/>
                    <a:pt x="654368" y="163829"/>
                  </a:cubicBezTo>
                  <a:cubicBezTo>
                    <a:pt x="654368" y="150494"/>
                    <a:pt x="642938" y="152399"/>
                    <a:pt x="634365" y="152399"/>
                  </a:cubicBezTo>
                  <a:cubicBezTo>
                    <a:pt x="561975" y="152399"/>
                    <a:pt x="489585" y="152399"/>
                    <a:pt x="417195" y="152399"/>
                  </a:cubicBezTo>
                  <a:close/>
                  <a:moveTo>
                    <a:pt x="109538" y="151447"/>
                  </a:moveTo>
                  <a:cubicBezTo>
                    <a:pt x="100965" y="151447"/>
                    <a:pt x="89535" y="149542"/>
                    <a:pt x="90488" y="162877"/>
                  </a:cubicBezTo>
                  <a:cubicBezTo>
                    <a:pt x="91440" y="176212"/>
                    <a:pt x="101918" y="175260"/>
                    <a:pt x="110490" y="175260"/>
                  </a:cubicBezTo>
                  <a:cubicBezTo>
                    <a:pt x="145733" y="175260"/>
                    <a:pt x="181928" y="175260"/>
                    <a:pt x="217170" y="175260"/>
                  </a:cubicBezTo>
                  <a:cubicBezTo>
                    <a:pt x="254318" y="175260"/>
                    <a:pt x="290513" y="175260"/>
                    <a:pt x="327660" y="175260"/>
                  </a:cubicBezTo>
                  <a:cubicBezTo>
                    <a:pt x="336233" y="175260"/>
                    <a:pt x="346710" y="176212"/>
                    <a:pt x="346710" y="162877"/>
                  </a:cubicBezTo>
                  <a:cubicBezTo>
                    <a:pt x="345758" y="149542"/>
                    <a:pt x="335280" y="151447"/>
                    <a:pt x="326708" y="151447"/>
                  </a:cubicBezTo>
                  <a:cubicBezTo>
                    <a:pt x="254318" y="151447"/>
                    <a:pt x="181928" y="151447"/>
                    <a:pt x="109538" y="151447"/>
                  </a:cubicBezTo>
                  <a:close/>
                  <a:moveTo>
                    <a:pt x="405766" y="92392"/>
                  </a:moveTo>
                  <a:cubicBezTo>
                    <a:pt x="405766" y="94297"/>
                    <a:pt x="405766" y="95250"/>
                    <a:pt x="405766" y="97155"/>
                  </a:cubicBezTo>
                  <a:cubicBezTo>
                    <a:pt x="486729" y="97155"/>
                    <a:pt x="566738" y="97155"/>
                    <a:pt x="647701" y="97155"/>
                  </a:cubicBezTo>
                  <a:cubicBezTo>
                    <a:pt x="647701" y="96202"/>
                    <a:pt x="647701" y="94297"/>
                    <a:pt x="647701" y="92392"/>
                  </a:cubicBezTo>
                  <a:cubicBezTo>
                    <a:pt x="566738" y="92392"/>
                    <a:pt x="486729" y="92392"/>
                    <a:pt x="405766" y="92392"/>
                  </a:cubicBezTo>
                  <a:close/>
                  <a:moveTo>
                    <a:pt x="95250" y="92392"/>
                  </a:moveTo>
                  <a:cubicBezTo>
                    <a:pt x="95250" y="93345"/>
                    <a:pt x="95250" y="95250"/>
                    <a:pt x="94298" y="97155"/>
                  </a:cubicBezTo>
                  <a:cubicBezTo>
                    <a:pt x="176213" y="97155"/>
                    <a:pt x="259081" y="97155"/>
                    <a:pt x="340995" y="97155"/>
                  </a:cubicBezTo>
                  <a:cubicBezTo>
                    <a:pt x="340995" y="95250"/>
                    <a:pt x="340995" y="94297"/>
                    <a:pt x="340995" y="92392"/>
                  </a:cubicBezTo>
                  <a:cubicBezTo>
                    <a:pt x="259081" y="92392"/>
                    <a:pt x="177165" y="92392"/>
                    <a:pt x="95250" y="92392"/>
                  </a:cubicBezTo>
                  <a:close/>
                  <a:moveTo>
                    <a:pt x="38100" y="0"/>
                  </a:moveTo>
                  <a:cubicBezTo>
                    <a:pt x="261938" y="1905"/>
                    <a:pt x="484823" y="953"/>
                    <a:pt x="708660" y="0"/>
                  </a:cubicBezTo>
                  <a:cubicBezTo>
                    <a:pt x="736283" y="0"/>
                    <a:pt x="745808" y="5715"/>
                    <a:pt x="745808" y="35243"/>
                  </a:cubicBezTo>
                  <a:cubicBezTo>
                    <a:pt x="744855" y="331470"/>
                    <a:pt x="744855" y="627698"/>
                    <a:pt x="745808" y="923925"/>
                  </a:cubicBezTo>
                  <a:cubicBezTo>
                    <a:pt x="745808" y="950595"/>
                    <a:pt x="738188" y="958215"/>
                    <a:pt x="711518" y="958215"/>
                  </a:cubicBezTo>
                  <a:cubicBezTo>
                    <a:pt x="486728" y="957263"/>
                    <a:pt x="261938" y="957263"/>
                    <a:pt x="37148" y="958215"/>
                  </a:cubicBezTo>
                  <a:cubicBezTo>
                    <a:pt x="9525" y="958215"/>
                    <a:pt x="0" y="952500"/>
                    <a:pt x="0" y="922973"/>
                  </a:cubicBezTo>
                  <a:cubicBezTo>
                    <a:pt x="1905" y="774383"/>
                    <a:pt x="953" y="626745"/>
                    <a:pt x="953" y="478155"/>
                  </a:cubicBezTo>
                  <a:cubicBezTo>
                    <a:pt x="953" y="331470"/>
                    <a:pt x="1905" y="184785"/>
                    <a:pt x="0" y="38100"/>
                  </a:cubicBezTo>
                  <a:cubicBezTo>
                    <a:pt x="0" y="8573"/>
                    <a:pt x="7620" y="0"/>
                    <a:pt x="381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3" name="Freeform: Shape 3492">
              <a:extLst>
                <a:ext uri="{FF2B5EF4-FFF2-40B4-BE49-F238E27FC236}">
                  <a16:creationId xmlns:a16="http://schemas.microsoft.com/office/drawing/2014/main" id="{A88F70EC-0F64-4BFF-A111-29401A26C07C}"/>
                </a:ext>
              </a:extLst>
            </p:cNvPr>
            <p:cNvSpPr/>
            <p:nvPr/>
          </p:nvSpPr>
          <p:spPr>
            <a:xfrm>
              <a:off x="8627516" y="4340551"/>
              <a:ext cx="501121" cy="382062"/>
            </a:xfrm>
            <a:custGeom>
              <a:avLst/>
              <a:gdLst>
                <a:gd name="connsiteX0" fmla="*/ 207821 w 934293"/>
                <a:gd name="connsiteY0" fmla="*/ 135143 h 712319"/>
                <a:gd name="connsiteX1" fmla="*/ 277354 w 934293"/>
                <a:gd name="connsiteY1" fmla="*/ 213248 h 712319"/>
                <a:gd name="connsiteX2" fmla="*/ 198296 w 934293"/>
                <a:gd name="connsiteY2" fmla="*/ 286590 h 712319"/>
                <a:gd name="connsiteX3" fmla="*/ 124001 w 934293"/>
                <a:gd name="connsiteY3" fmla="*/ 212296 h 712319"/>
                <a:gd name="connsiteX4" fmla="*/ 207821 w 934293"/>
                <a:gd name="connsiteY4" fmla="*/ 135143 h 712319"/>
                <a:gd name="connsiteX5" fmla="*/ 244613 w 934293"/>
                <a:gd name="connsiteY5" fmla="*/ 57752 h 712319"/>
                <a:gd name="connsiteX6" fmla="*/ 152577 w 934293"/>
                <a:gd name="connsiteY6" fmla="*/ 83708 h 712319"/>
                <a:gd name="connsiteX7" fmla="*/ 63994 w 934293"/>
                <a:gd name="connsiteY7" fmla="*/ 233250 h 712319"/>
                <a:gd name="connsiteX8" fmla="*/ 157339 w 934293"/>
                <a:gd name="connsiteY8" fmla="*/ 396128 h 712319"/>
                <a:gd name="connsiteX9" fmla="*/ 344030 w 934293"/>
                <a:gd name="connsiteY9" fmla="*/ 385650 h 712319"/>
                <a:gd name="connsiteX10" fmla="*/ 409752 w 934293"/>
                <a:gd name="connsiteY10" fmla="*/ 379935 h 712319"/>
                <a:gd name="connsiteX11" fmla="*/ 772655 w 934293"/>
                <a:gd name="connsiteY11" fmla="*/ 613298 h 712319"/>
                <a:gd name="connsiteX12" fmla="*/ 824090 w 934293"/>
                <a:gd name="connsiteY12" fmla="*/ 644730 h 712319"/>
                <a:gd name="connsiteX13" fmla="*/ 867905 w 934293"/>
                <a:gd name="connsiteY13" fmla="*/ 641873 h 712319"/>
                <a:gd name="connsiteX14" fmla="*/ 859332 w 934293"/>
                <a:gd name="connsiteY14" fmla="*/ 604725 h 712319"/>
                <a:gd name="connsiteX15" fmla="*/ 829805 w 934293"/>
                <a:gd name="connsiteY15" fmla="*/ 560910 h 712319"/>
                <a:gd name="connsiteX16" fmla="*/ 740269 w 934293"/>
                <a:gd name="connsiteY16" fmla="*/ 508523 h 712319"/>
                <a:gd name="connsiteX17" fmla="*/ 703122 w 934293"/>
                <a:gd name="connsiteY17" fmla="*/ 486615 h 712319"/>
                <a:gd name="connsiteX18" fmla="*/ 608824 w 934293"/>
                <a:gd name="connsiteY18" fmla="*/ 418035 h 712319"/>
                <a:gd name="connsiteX19" fmla="*/ 548817 w 934293"/>
                <a:gd name="connsiteY19" fmla="*/ 384698 h 712319"/>
                <a:gd name="connsiteX20" fmla="*/ 447852 w 934293"/>
                <a:gd name="connsiteY20" fmla="*/ 323738 h 712319"/>
                <a:gd name="connsiteX21" fmla="*/ 415467 w 934293"/>
                <a:gd name="connsiteY21" fmla="*/ 288495 h 712319"/>
                <a:gd name="connsiteX22" fmla="*/ 415467 w 934293"/>
                <a:gd name="connsiteY22" fmla="*/ 246585 h 712319"/>
                <a:gd name="connsiteX23" fmla="*/ 337362 w 934293"/>
                <a:gd name="connsiteY23" fmla="*/ 84660 h 712319"/>
                <a:gd name="connsiteX24" fmla="*/ 244613 w 934293"/>
                <a:gd name="connsiteY24" fmla="*/ 57752 h 712319"/>
                <a:gd name="connsiteX25" fmla="*/ 243064 w 934293"/>
                <a:gd name="connsiteY25" fmla="*/ 840 h 712319"/>
                <a:gd name="connsiteX26" fmla="*/ 478332 w 934293"/>
                <a:gd name="connsiteY26" fmla="*/ 226583 h 712319"/>
                <a:gd name="connsiteX27" fmla="*/ 514527 w 934293"/>
                <a:gd name="connsiteY27" fmla="*/ 276113 h 712319"/>
                <a:gd name="connsiteX28" fmla="*/ 573582 w 934293"/>
                <a:gd name="connsiteY28" fmla="*/ 316118 h 712319"/>
                <a:gd name="connsiteX29" fmla="*/ 648829 w 934293"/>
                <a:gd name="connsiteY29" fmla="*/ 366600 h 712319"/>
                <a:gd name="connsiteX30" fmla="*/ 724077 w 934293"/>
                <a:gd name="connsiteY30" fmla="*/ 416130 h 712319"/>
                <a:gd name="connsiteX31" fmla="*/ 784084 w 934293"/>
                <a:gd name="connsiteY31" fmla="*/ 455183 h 712319"/>
                <a:gd name="connsiteX32" fmla="*/ 871714 w 934293"/>
                <a:gd name="connsiteY32" fmla="*/ 512333 h 712319"/>
                <a:gd name="connsiteX33" fmla="*/ 916482 w 934293"/>
                <a:gd name="connsiteY33" fmla="*/ 582818 h 712319"/>
                <a:gd name="connsiteX34" fmla="*/ 905052 w 934293"/>
                <a:gd name="connsiteY34" fmla="*/ 691403 h 712319"/>
                <a:gd name="connsiteX35" fmla="*/ 799324 w 934293"/>
                <a:gd name="connsiteY35" fmla="*/ 699023 h 712319"/>
                <a:gd name="connsiteX36" fmla="*/ 416419 w 934293"/>
                <a:gd name="connsiteY36" fmla="*/ 455183 h 712319"/>
                <a:gd name="connsiteX37" fmla="*/ 349744 w 934293"/>
                <a:gd name="connsiteY37" fmla="*/ 451373 h 712319"/>
                <a:gd name="connsiteX38" fmla="*/ 18274 w 934293"/>
                <a:gd name="connsiteY38" fmla="*/ 325643 h 712319"/>
                <a:gd name="connsiteX39" fmla="*/ 243064 w 934293"/>
                <a:gd name="connsiteY39" fmla="*/ 840 h 7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4293" h="712319">
                  <a:moveTo>
                    <a:pt x="207821" y="135143"/>
                  </a:moveTo>
                  <a:cubicBezTo>
                    <a:pt x="242111" y="136096"/>
                    <a:pt x="284974" y="172290"/>
                    <a:pt x="277354" y="213248"/>
                  </a:cubicBezTo>
                  <a:cubicBezTo>
                    <a:pt x="277354" y="256110"/>
                    <a:pt x="244016" y="286590"/>
                    <a:pt x="198296" y="286590"/>
                  </a:cubicBezTo>
                  <a:cubicBezTo>
                    <a:pt x="159244" y="286590"/>
                    <a:pt x="123049" y="250396"/>
                    <a:pt x="124001" y="212296"/>
                  </a:cubicBezTo>
                  <a:cubicBezTo>
                    <a:pt x="124954" y="164671"/>
                    <a:pt x="157339" y="135143"/>
                    <a:pt x="207821" y="135143"/>
                  </a:cubicBezTo>
                  <a:close/>
                  <a:moveTo>
                    <a:pt x="244613" y="57752"/>
                  </a:moveTo>
                  <a:cubicBezTo>
                    <a:pt x="213537" y="57752"/>
                    <a:pt x="182581" y="66563"/>
                    <a:pt x="152577" y="83708"/>
                  </a:cubicBezTo>
                  <a:cubicBezTo>
                    <a:pt x="96380" y="116093"/>
                    <a:pt x="64947" y="167528"/>
                    <a:pt x="63994" y="233250"/>
                  </a:cubicBezTo>
                  <a:cubicBezTo>
                    <a:pt x="62089" y="305640"/>
                    <a:pt x="94474" y="361838"/>
                    <a:pt x="157339" y="396128"/>
                  </a:cubicBezTo>
                  <a:cubicBezTo>
                    <a:pt x="220205" y="430418"/>
                    <a:pt x="284022" y="427560"/>
                    <a:pt x="344030" y="385650"/>
                  </a:cubicBezTo>
                  <a:cubicBezTo>
                    <a:pt x="365937" y="370410"/>
                    <a:pt x="385939" y="364695"/>
                    <a:pt x="409752" y="379935"/>
                  </a:cubicBezTo>
                  <a:cubicBezTo>
                    <a:pt x="530719" y="458040"/>
                    <a:pt x="651687" y="535193"/>
                    <a:pt x="772655" y="613298"/>
                  </a:cubicBezTo>
                  <a:cubicBezTo>
                    <a:pt x="789799" y="623775"/>
                    <a:pt x="805992" y="636158"/>
                    <a:pt x="824090" y="644730"/>
                  </a:cubicBezTo>
                  <a:cubicBezTo>
                    <a:pt x="838377" y="651398"/>
                    <a:pt x="856474" y="654255"/>
                    <a:pt x="867905" y="641873"/>
                  </a:cubicBezTo>
                  <a:cubicBezTo>
                    <a:pt x="881240" y="627585"/>
                    <a:pt x="865999" y="616155"/>
                    <a:pt x="859332" y="604725"/>
                  </a:cubicBezTo>
                  <a:cubicBezTo>
                    <a:pt x="850760" y="589485"/>
                    <a:pt x="839330" y="576150"/>
                    <a:pt x="829805" y="560910"/>
                  </a:cubicBezTo>
                  <a:cubicBezTo>
                    <a:pt x="808849" y="527573"/>
                    <a:pt x="782180" y="505665"/>
                    <a:pt x="740269" y="508523"/>
                  </a:cubicBezTo>
                  <a:cubicBezTo>
                    <a:pt x="724077" y="509475"/>
                    <a:pt x="713599" y="499950"/>
                    <a:pt x="703122" y="486615"/>
                  </a:cubicBezTo>
                  <a:cubicBezTo>
                    <a:pt x="677405" y="456135"/>
                    <a:pt x="657402" y="416130"/>
                    <a:pt x="608824" y="418035"/>
                  </a:cubicBezTo>
                  <a:cubicBezTo>
                    <a:pt x="581202" y="418988"/>
                    <a:pt x="561199" y="407558"/>
                    <a:pt x="548817" y="384698"/>
                  </a:cubicBezTo>
                  <a:cubicBezTo>
                    <a:pt x="526910" y="343740"/>
                    <a:pt x="494524" y="323738"/>
                    <a:pt x="447852" y="323738"/>
                  </a:cubicBezTo>
                  <a:cubicBezTo>
                    <a:pt x="426897" y="323738"/>
                    <a:pt x="415467" y="310403"/>
                    <a:pt x="415467" y="288495"/>
                  </a:cubicBezTo>
                  <a:cubicBezTo>
                    <a:pt x="415467" y="274208"/>
                    <a:pt x="415467" y="260873"/>
                    <a:pt x="415467" y="246585"/>
                  </a:cubicBezTo>
                  <a:cubicBezTo>
                    <a:pt x="422135" y="176100"/>
                    <a:pt x="397369" y="119903"/>
                    <a:pt x="337362" y="84660"/>
                  </a:cubicBezTo>
                  <a:cubicBezTo>
                    <a:pt x="306882" y="66563"/>
                    <a:pt x="275688" y="57752"/>
                    <a:pt x="244613" y="57752"/>
                  </a:cubicBezTo>
                  <a:close/>
                  <a:moveTo>
                    <a:pt x="243064" y="840"/>
                  </a:moveTo>
                  <a:cubicBezTo>
                    <a:pt x="373557" y="-7732"/>
                    <a:pt x="484999" y="114188"/>
                    <a:pt x="478332" y="226583"/>
                  </a:cubicBezTo>
                  <a:cubicBezTo>
                    <a:pt x="476427" y="252300"/>
                    <a:pt x="485952" y="275160"/>
                    <a:pt x="514527" y="276113"/>
                  </a:cubicBezTo>
                  <a:cubicBezTo>
                    <a:pt x="545007" y="277065"/>
                    <a:pt x="562152" y="292305"/>
                    <a:pt x="573582" y="316118"/>
                  </a:cubicBezTo>
                  <a:cubicBezTo>
                    <a:pt x="588822" y="348503"/>
                    <a:pt x="617397" y="364695"/>
                    <a:pt x="648829" y="366600"/>
                  </a:cubicBezTo>
                  <a:cubicBezTo>
                    <a:pt x="685024" y="369458"/>
                    <a:pt x="706932" y="388508"/>
                    <a:pt x="724077" y="416130"/>
                  </a:cubicBezTo>
                  <a:cubicBezTo>
                    <a:pt x="738364" y="438990"/>
                    <a:pt x="757414" y="452325"/>
                    <a:pt x="784084" y="455183"/>
                  </a:cubicBezTo>
                  <a:cubicBezTo>
                    <a:pt x="823137" y="458993"/>
                    <a:pt x="851712" y="477090"/>
                    <a:pt x="871714" y="512333"/>
                  </a:cubicBezTo>
                  <a:cubicBezTo>
                    <a:pt x="885049" y="536145"/>
                    <a:pt x="902194" y="559005"/>
                    <a:pt x="916482" y="582818"/>
                  </a:cubicBezTo>
                  <a:cubicBezTo>
                    <a:pt x="943152" y="626633"/>
                    <a:pt x="940294" y="657113"/>
                    <a:pt x="905052" y="691403"/>
                  </a:cubicBezTo>
                  <a:cubicBezTo>
                    <a:pt x="881239" y="715215"/>
                    <a:pt x="830757" y="719978"/>
                    <a:pt x="799324" y="699023"/>
                  </a:cubicBezTo>
                  <a:cubicBezTo>
                    <a:pt x="671689" y="618060"/>
                    <a:pt x="543102" y="538050"/>
                    <a:pt x="416419" y="455183"/>
                  </a:cubicBezTo>
                  <a:cubicBezTo>
                    <a:pt x="392607" y="439943"/>
                    <a:pt x="376414" y="438038"/>
                    <a:pt x="349744" y="451373"/>
                  </a:cubicBezTo>
                  <a:cubicBezTo>
                    <a:pt x="223062" y="515190"/>
                    <a:pt x="79234" y="460898"/>
                    <a:pt x="18274" y="325643"/>
                  </a:cubicBezTo>
                  <a:cubicBezTo>
                    <a:pt x="-47448" y="180863"/>
                    <a:pt x="72567" y="-14400"/>
                    <a:pt x="243064" y="84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4" name="Freeform: Shape 3493">
              <a:extLst>
                <a:ext uri="{FF2B5EF4-FFF2-40B4-BE49-F238E27FC236}">
                  <a16:creationId xmlns:a16="http://schemas.microsoft.com/office/drawing/2014/main" id="{7AABDFFF-009F-4B70-9FA0-2EB9D8F3C30E}"/>
                </a:ext>
              </a:extLst>
            </p:cNvPr>
            <p:cNvSpPr/>
            <p:nvPr/>
          </p:nvSpPr>
          <p:spPr>
            <a:xfrm>
              <a:off x="10690505" y="3324381"/>
              <a:ext cx="312152" cy="394404"/>
            </a:xfrm>
            <a:custGeom>
              <a:avLst/>
              <a:gdLst>
                <a:gd name="connsiteX0" fmla="*/ 409576 w 581978"/>
                <a:gd name="connsiteY0" fmla="*/ 375285 h 735330"/>
                <a:gd name="connsiteX1" fmla="*/ 410528 w 581978"/>
                <a:gd name="connsiteY1" fmla="*/ 494348 h 735330"/>
                <a:gd name="connsiteX2" fmla="*/ 409576 w 581978"/>
                <a:gd name="connsiteY2" fmla="*/ 375285 h 735330"/>
                <a:gd name="connsiteX3" fmla="*/ 289085 w 581978"/>
                <a:gd name="connsiteY3" fmla="*/ 296823 h 735330"/>
                <a:gd name="connsiteX4" fmla="*/ 210503 w 581978"/>
                <a:gd name="connsiteY4" fmla="*/ 321945 h 735330"/>
                <a:gd name="connsiteX5" fmla="*/ 158116 w 581978"/>
                <a:gd name="connsiteY5" fmla="*/ 470536 h 735330"/>
                <a:gd name="connsiteX6" fmla="*/ 288608 w 581978"/>
                <a:gd name="connsiteY6" fmla="*/ 568643 h 735330"/>
                <a:gd name="connsiteX7" fmla="*/ 364808 w 581978"/>
                <a:gd name="connsiteY7" fmla="*/ 547688 h 735330"/>
                <a:gd name="connsiteX8" fmla="*/ 381000 w 581978"/>
                <a:gd name="connsiteY8" fmla="*/ 492443 h 735330"/>
                <a:gd name="connsiteX9" fmla="*/ 381953 w 581978"/>
                <a:gd name="connsiteY9" fmla="*/ 371475 h 735330"/>
                <a:gd name="connsiteX10" fmla="*/ 367666 w 581978"/>
                <a:gd name="connsiteY10" fmla="*/ 320993 h 735330"/>
                <a:gd name="connsiteX11" fmla="*/ 289085 w 581978"/>
                <a:gd name="connsiteY11" fmla="*/ 296823 h 735330"/>
                <a:gd name="connsiteX12" fmla="*/ 291467 w 581978"/>
                <a:gd name="connsiteY12" fmla="*/ 268605 h 735330"/>
                <a:gd name="connsiteX13" fmla="*/ 453392 w 581978"/>
                <a:gd name="connsiteY13" fmla="*/ 433387 h 735330"/>
                <a:gd name="connsiteX14" fmla="*/ 287657 w 581978"/>
                <a:gd name="connsiteY14" fmla="*/ 597218 h 735330"/>
                <a:gd name="connsiteX15" fmla="*/ 124779 w 581978"/>
                <a:gd name="connsiteY15" fmla="*/ 432435 h 735330"/>
                <a:gd name="connsiteX16" fmla="*/ 291467 w 581978"/>
                <a:gd name="connsiteY16" fmla="*/ 268605 h 735330"/>
                <a:gd name="connsiteX17" fmla="*/ 292419 w 581978"/>
                <a:gd name="connsiteY17" fmla="*/ 222885 h 735330"/>
                <a:gd name="connsiteX18" fmla="*/ 78106 w 581978"/>
                <a:gd name="connsiteY18" fmla="*/ 432435 h 735330"/>
                <a:gd name="connsiteX19" fmla="*/ 287656 w 581978"/>
                <a:gd name="connsiteY19" fmla="*/ 642937 h 735330"/>
                <a:gd name="connsiteX20" fmla="*/ 499111 w 581978"/>
                <a:gd name="connsiteY20" fmla="*/ 435292 h 735330"/>
                <a:gd name="connsiteX21" fmla="*/ 292419 w 581978"/>
                <a:gd name="connsiteY21" fmla="*/ 222885 h 735330"/>
                <a:gd name="connsiteX22" fmla="*/ 285751 w 581978"/>
                <a:gd name="connsiteY22" fmla="*/ 197167 h 735330"/>
                <a:gd name="connsiteX23" fmla="*/ 525781 w 581978"/>
                <a:gd name="connsiteY23" fmla="*/ 432435 h 735330"/>
                <a:gd name="connsiteX24" fmla="*/ 287656 w 581978"/>
                <a:gd name="connsiteY24" fmla="*/ 671512 h 735330"/>
                <a:gd name="connsiteX25" fmla="*/ 52389 w 581978"/>
                <a:gd name="connsiteY25" fmla="*/ 434340 h 735330"/>
                <a:gd name="connsiteX26" fmla="*/ 285751 w 581978"/>
                <a:gd name="connsiteY26" fmla="*/ 197167 h 735330"/>
                <a:gd name="connsiteX27" fmla="*/ 55244 w 581978"/>
                <a:gd name="connsiteY27" fmla="*/ 157162 h 735330"/>
                <a:gd name="connsiteX28" fmla="*/ 26669 w 581978"/>
                <a:gd name="connsiteY28" fmla="*/ 187642 h 735330"/>
                <a:gd name="connsiteX29" fmla="*/ 27621 w 581978"/>
                <a:gd name="connsiteY29" fmla="*/ 428624 h 735330"/>
                <a:gd name="connsiteX30" fmla="*/ 26669 w 581978"/>
                <a:gd name="connsiteY30" fmla="*/ 680084 h 735330"/>
                <a:gd name="connsiteX31" fmla="*/ 57149 w 581978"/>
                <a:gd name="connsiteY31" fmla="*/ 709612 h 735330"/>
                <a:gd name="connsiteX32" fmla="*/ 521016 w 581978"/>
                <a:gd name="connsiteY32" fmla="*/ 709612 h 735330"/>
                <a:gd name="connsiteX33" fmla="*/ 552449 w 581978"/>
                <a:gd name="connsiteY33" fmla="*/ 676274 h 735330"/>
                <a:gd name="connsiteX34" fmla="*/ 552449 w 581978"/>
                <a:gd name="connsiteY34" fmla="*/ 197167 h 735330"/>
                <a:gd name="connsiteX35" fmla="*/ 515301 w 581978"/>
                <a:gd name="connsiteY35" fmla="*/ 157162 h 735330"/>
                <a:gd name="connsiteX36" fmla="*/ 55244 w 581978"/>
                <a:gd name="connsiteY36" fmla="*/ 157162 h 735330"/>
                <a:gd name="connsiteX37" fmla="*/ 501969 w 581978"/>
                <a:gd name="connsiteY37" fmla="*/ 65722 h 735330"/>
                <a:gd name="connsiteX38" fmla="*/ 488634 w 581978"/>
                <a:gd name="connsiteY38" fmla="*/ 79057 h 735330"/>
                <a:gd name="connsiteX39" fmla="*/ 501969 w 581978"/>
                <a:gd name="connsiteY39" fmla="*/ 92392 h 735330"/>
                <a:gd name="connsiteX40" fmla="*/ 515304 w 581978"/>
                <a:gd name="connsiteY40" fmla="*/ 79057 h 735330"/>
                <a:gd name="connsiteX41" fmla="*/ 501969 w 581978"/>
                <a:gd name="connsiteY41" fmla="*/ 65722 h 735330"/>
                <a:gd name="connsiteX42" fmla="*/ 397194 w 581978"/>
                <a:gd name="connsiteY42" fmla="*/ 65722 h 735330"/>
                <a:gd name="connsiteX43" fmla="*/ 383859 w 581978"/>
                <a:gd name="connsiteY43" fmla="*/ 79057 h 735330"/>
                <a:gd name="connsiteX44" fmla="*/ 397194 w 581978"/>
                <a:gd name="connsiteY44" fmla="*/ 92392 h 735330"/>
                <a:gd name="connsiteX45" fmla="*/ 410529 w 581978"/>
                <a:gd name="connsiteY45" fmla="*/ 79057 h 735330"/>
                <a:gd name="connsiteX46" fmla="*/ 397194 w 581978"/>
                <a:gd name="connsiteY46" fmla="*/ 65722 h 735330"/>
                <a:gd name="connsiteX47" fmla="*/ 501969 w 581978"/>
                <a:gd name="connsiteY47" fmla="*/ 37147 h 735330"/>
                <a:gd name="connsiteX48" fmla="*/ 543879 w 581978"/>
                <a:gd name="connsiteY48" fmla="*/ 79057 h 735330"/>
                <a:gd name="connsiteX49" fmla="*/ 501969 w 581978"/>
                <a:gd name="connsiteY49" fmla="*/ 120967 h 735330"/>
                <a:gd name="connsiteX50" fmla="*/ 460059 w 581978"/>
                <a:gd name="connsiteY50" fmla="*/ 79057 h 735330"/>
                <a:gd name="connsiteX51" fmla="*/ 501969 w 581978"/>
                <a:gd name="connsiteY51" fmla="*/ 37147 h 735330"/>
                <a:gd name="connsiteX52" fmla="*/ 397194 w 581978"/>
                <a:gd name="connsiteY52" fmla="*/ 37147 h 735330"/>
                <a:gd name="connsiteX53" fmla="*/ 439104 w 581978"/>
                <a:gd name="connsiteY53" fmla="*/ 79057 h 735330"/>
                <a:gd name="connsiteX54" fmla="*/ 397194 w 581978"/>
                <a:gd name="connsiteY54" fmla="*/ 120967 h 735330"/>
                <a:gd name="connsiteX55" fmla="*/ 355284 w 581978"/>
                <a:gd name="connsiteY55" fmla="*/ 79057 h 735330"/>
                <a:gd name="connsiteX56" fmla="*/ 397194 w 581978"/>
                <a:gd name="connsiteY56" fmla="*/ 37147 h 735330"/>
                <a:gd name="connsiteX57" fmla="*/ 266699 w 581978"/>
                <a:gd name="connsiteY57" fmla="*/ 28574 h 735330"/>
                <a:gd name="connsiteX58" fmla="*/ 252411 w 581978"/>
                <a:gd name="connsiteY58" fmla="*/ 42862 h 735330"/>
                <a:gd name="connsiteX59" fmla="*/ 252411 w 581978"/>
                <a:gd name="connsiteY59" fmla="*/ 115252 h 735330"/>
                <a:gd name="connsiteX60" fmla="*/ 266699 w 581978"/>
                <a:gd name="connsiteY60" fmla="*/ 129539 h 735330"/>
                <a:gd name="connsiteX61" fmla="*/ 538161 w 581978"/>
                <a:gd name="connsiteY61" fmla="*/ 129539 h 735330"/>
                <a:gd name="connsiteX62" fmla="*/ 552449 w 581978"/>
                <a:gd name="connsiteY62" fmla="*/ 115252 h 735330"/>
                <a:gd name="connsiteX63" fmla="*/ 552449 w 581978"/>
                <a:gd name="connsiteY63" fmla="*/ 42862 h 735330"/>
                <a:gd name="connsiteX64" fmla="*/ 538161 w 581978"/>
                <a:gd name="connsiteY64" fmla="*/ 28574 h 735330"/>
                <a:gd name="connsiteX65" fmla="*/ 40957 w 581978"/>
                <a:gd name="connsiteY65" fmla="*/ 28574 h 735330"/>
                <a:gd name="connsiteX66" fmla="*/ 26669 w 581978"/>
                <a:gd name="connsiteY66" fmla="*/ 42862 h 735330"/>
                <a:gd name="connsiteX67" fmla="*/ 26669 w 581978"/>
                <a:gd name="connsiteY67" fmla="*/ 115252 h 735330"/>
                <a:gd name="connsiteX68" fmla="*/ 40957 w 581978"/>
                <a:gd name="connsiteY68" fmla="*/ 129539 h 735330"/>
                <a:gd name="connsiteX69" fmla="*/ 214311 w 581978"/>
                <a:gd name="connsiteY69" fmla="*/ 129539 h 735330"/>
                <a:gd name="connsiteX70" fmla="*/ 228599 w 581978"/>
                <a:gd name="connsiteY70" fmla="*/ 115252 h 735330"/>
                <a:gd name="connsiteX71" fmla="*/ 228599 w 581978"/>
                <a:gd name="connsiteY71" fmla="*/ 42862 h 735330"/>
                <a:gd name="connsiteX72" fmla="*/ 214311 w 581978"/>
                <a:gd name="connsiteY72" fmla="*/ 28574 h 735330"/>
                <a:gd name="connsiteX73" fmla="*/ 50483 w 581978"/>
                <a:gd name="connsiteY73" fmla="*/ 0 h 735330"/>
                <a:gd name="connsiteX74" fmla="*/ 533400 w 581978"/>
                <a:gd name="connsiteY74" fmla="*/ 0 h 735330"/>
                <a:gd name="connsiteX75" fmla="*/ 581978 w 581978"/>
                <a:gd name="connsiteY75" fmla="*/ 48578 h 735330"/>
                <a:gd name="connsiteX76" fmla="*/ 581978 w 581978"/>
                <a:gd name="connsiteY76" fmla="*/ 699135 h 735330"/>
                <a:gd name="connsiteX77" fmla="*/ 543878 w 581978"/>
                <a:gd name="connsiteY77" fmla="*/ 735330 h 735330"/>
                <a:gd name="connsiteX78" fmla="*/ 34290 w 581978"/>
                <a:gd name="connsiteY78" fmla="*/ 735330 h 735330"/>
                <a:gd name="connsiteX79" fmla="*/ 0 w 581978"/>
                <a:gd name="connsiteY79" fmla="*/ 700088 h 735330"/>
                <a:gd name="connsiteX80" fmla="*/ 0 w 581978"/>
                <a:gd name="connsiteY80" fmla="*/ 371475 h 735330"/>
                <a:gd name="connsiteX81" fmla="*/ 0 w 581978"/>
                <a:gd name="connsiteY81" fmla="*/ 53340 h 735330"/>
                <a:gd name="connsiteX82" fmla="*/ 50483 w 581978"/>
                <a:gd name="connsiteY82" fmla="*/ 0 h 735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81978" h="735330">
                  <a:moveTo>
                    <a:pt x="409576" y="375285"/>
                  </a:moveTo>
                  <a:cubicBezTo>
                    <a:pt x="390526" y="414337"/>
                    <a:pt x="390526" y="450532"/>
                    <a:pt x="410528" y="494348"/>
                  </a:cubicBezTo>
                  <a:cubicBezTo>
                    <a:pt x="432436" y="450532"/>
                    <a:pt x="432436" y="414337"/>
                    <a:pt x="409576" y="375285"/>
                  </a:cubicBezTo>
                  <a:close/>
                  <a:moveTo>
                    <a:pt x="289085" y="296823"/>
                  </a:moveTo>
                  <a:cubicBezTo>
                    <a:pt x="261224" y="296942"/>
                    <a:pt x="233363" y="305277"/>
                    <a:pt x="210503" y="321945"/>
                  </a:cubicBezTo>
                  <a:cubicBezTo>
                    <a:pt x="161925" y="357188"/>
                    <a:pt x="141923" y="416243"/>
                    <a:pt x="158116" y="470536"/>
                  </a:cubicBezTo>
                  <a:cubicBezTo>
                    <a:pt x="175260" y="527686"/>
                    <a:pt x="225743" y="566738"/>
                    <a:pt x="288608" y="568643"/>
                  </a:cubicBezTo>
                  <a:cubicBezTo>
                    <a:pt x="313373" y="571500"/>
                    <a:pt x="340043" y="562928"/>
                    <a:pt x="364808" y="547688"/>
                  </a:cubicBezTo>
                  <a:cubicBezTo>
                    <a:pt x="385763" y="534353"/>
                    <a:pt x="396241" y="520066"/>
                    <a:pt x="381000" y="492443"/>
                  </a:cubicBezTo>
                  <a:cubicBezTo>
                    <a:pt x="359093" y="453391"/>
                    <a:pt x="360998" y="410528"/>
                    <a:pt x="381953" y="371475"/>
                  </a:cubicBezTo>
                  <a:cubicBezTo>
                    <a:pt x="395288" y="346711"/>
                    <a:pt x="386716" y="334328"/>
                    <a:pt x="367666" y="320993"/>
                  </a:cubicBezTo>
                  <a:cubicBezTo>
                    <a:pt x="344806" y="304801"/>
                    <a:pt x="316945" y="296704"/>
                    <a:pt x="289085" y="296823"/>
                  </a:cubicBezTo>
                  <a:close/>
                  <a:moveTo>
                    <a:pt x="291467" y="268605"/>
                  </a:moveTo>
                  <a:cubicBezTo>
                    <a:pt x="381954" y="270510"/>
                    <a:pt x="453392" y="342900"/>
                    <a:pt x="453392" y="433387"/>
                  </a:cubicBezTo>
                  <a:cubicBezTo>
                    <a:pt x="453392" y="525780"/>
                    <a:pt x="380049" y="598170"/>
                    <a:pt x="287657" y="597218"/>
                  </a:cubicBezTo>
                  <a:cubicBezTo>
                    <a:pt x="200026" y="597218"/>
                    <a:pt x="124779" y="521018"/>
                    <a:pt x="124779" y="432435"/>
                  </a:cubicBezTo>
                  <a:cubicBezTo>
                    <a:pt x="124779" y="341948"/>
                    <a:pt x="200979" y="267653"/>
                    <a:pt x="291467" y="268605"/>
                  </a:cubicBezTo>
                  <a:close/>
                  <a:moveTo>
                    <a:pt x="292419" y="222885"/>
                  </a:moveTo>
                  <a:cubicBezTo>
                    <a:pt x="176213" y="220980"/>
                    <a:pt x="79059" y="317182"/>
                    <a:pt x="78106" y="432435"/>
                  </a:cubicBezTo>
                  <a:cubicBezTo>
                    <a:pt x="77153" y="545782"/>
                    <a:pt x="173356" y="641985"/>
                    <a:pt x="287656" y="642937"/>
                  </a:cubicBezTo>
                  <a:cubicBezTo>
                    <a:pt x="402909" y="643890"/>
                    <a:pt x="498159" y="550545"/>
                    <a:pt x="499111" y="435292"/>
                  </a:cubicBezTo>
                  <a:cubicBezTo>
                    <a:pt x="499111" y="320040"/>
                    <a:pt x="406719" y="224790"/>
                    <a:pt x="292419" y="222885"/>
                  </a:cubicBezTo>
                  <a:close/>
                  <a:moveTo>
                    <a:pt x="285751" y="197167"/>
                  </a:moveTo>
                  <a:cubicBezTo>
                    <a:pt x="419101" y="196215"/>
                    <a:pt x="525781" y="300990"/>
                    <a:pt x="525781" y="432435"/>
                  </a:cubicBezTo>
                  <a:cubicBezTo>
                    <a:pt x="525781" y="563880"/>
                    <a:pt x="419101" y="671512"/>
                    <a:pt x="287656" y="671512"/>
                  </a:cubicBezTo>
                  <a:cubicBezTo>
                    <a:pt x="159069" y="670560"/>
                    <a:pt x="53341" y="564832"/>
                    <a:pt x="52389" y="434340"/>
                  </a:cubicBezTo>
                  <a:cubicBezTo>
                    <a:pt x="51436" y="302895"/>
                    <a:pt x="155259" y="198120"/>
                    <a:pt x="285751" y="197167"/>
                  </a:cubicBezTo>
                  <a:close/>
                  <a:moveTo>
                    <a:pt x="55244" y="157162"/>
                  </a:moveTo>
                  <a:cubicBezTo>
                    <a:pt x="29526" y="156209"/>
                    <a:pt x="26669" y="165734"/>
                    <a:pt x="26669" y="187642"/>
                  </a:cubicBezTo>
                  <a:cubicBezTo>
                    <a:pt x="28574" y="267652"/>
                    <a:pt x="27621" y="348614"/>
                    <a:pt x="27621" y="428624"/>
                  </a:cubicBezTo>
                  <a:cubicBezTo>
                    <a:pt x="27621" y="511492"/>
                    <a:pt x="28574" y="595312"/>
                    <a:pt x="26669" y="680084"/>
                  </a:cubicBezTo>
                  <a:cubicBezTo>
                    <a:pt x="26669" y="703897"/>
                    <a:pt x="34289" y="709612"/>
                    <a:pt x="57149" y="709612"/>
                  </a:cubicBezTo>
                  <a:cubicBezTo>
                    <a:pt x="211454" y="708659"/>
                    <a:pt x="366711" y="708659"/>
                    <a:pt x="521016" y="709612"/>
                  </a:cubicBezTo>
                  <a:cubicBezTo>
                    <a:pt x="547686" y="709612"/>
                    <a:pt x="552449" y="700087"/>
                    <a:pt x="552449" y="676274"/>
                  </a:cubicBezTo>
                  <a:cubicBezTo>
                    <a:pt x="551496" y="516254"/>
                    <a:pt x="551496" y="357187"/>
                    <a:pt x="552449" y="197167"/>
                  </a:cubicBezTo>
                  <a:cubicBezTo>
                    <a:pt x="552449" y="168592"/>
                    <a:pt x="546734" y="157162"/>
                    <a:pt x="515301" y="157162"/>
                  </a:cubicBezTo>
                  <a:cubicBezTo>
                    <a:pt x="361949" y="159067"/>
                    <a:pt x="208596" y="158114"/>
                    <a:pt x="55244" y="157162"/>
                  </a:cubicBezTo>
                  <a:close/>
                  <a:moveTo>
                    <a:pt x="501969" y="65722"/>
                  </a:moveTo>
                  <a:cubicBezTo>
                    <a:pt x="494604" y="65722"/>
                    <a:pt x="488634" y="71692"/>
                    <a:pt x="488634" y="79057"/>
                  </a:cubicBezTo>
                  <a:cubicBezTo>
                    <a:pt x="488634" y="86422"/>
                    <a:pt x="494604" y="92392"/>
                    <a:pt x="501969" y="92392"/>
                  </a:cubicBezTo>
                  <a:cubicBezTo>
                    <a:pt x="509334" y="92392"/>
                    <a:pt x="515304" y="86422"/>
                    <a:pt x="515304" y="79057"/>
                  </a:cubicBezTo>
                  <a:cubicBezTo>
                    <a:pt x="515304" y="71692"/>
                    <a:pt x="509334" y="65722"/>
                    <a:pt x="501969" y="65722"/>
                  </a:cubicBezTo>
                  <a:close/>
                  <a:moveTo>
                    <a:pt x="397194" y="65722"/>
                  </a:moveTo>
                  <a:cubicBezTo>
                    <a:pt x="389829" y="65722"/>
                    <a:pt x="383859" y="71692"/>
                    <a:pt x="383859" y="79057"/>
                  </a:cubicBezTo>
                  <a:cubicBezTo>
                    <a:pt x="383859" y="86422"/>
                    <a:pt x="389829" y="92392"/>
                    <a:pt x="397194" y="92392"/>
                  </a:cubicBezTo>
                  <a:cubicBezTo>
                    <a:pt x="404559" y="92392"/>
                    <a:pt x="410529" y="86422"/>
                    <a:pt x="410529" y="79057"/>
                  </a:cubicBezTo>
                  <a:cubicBezTo>
                    <a:pt x="410529" y="71692"/>
                    <a:pt x="404559" y="65722"/>
                    <a:pt x="397194" y="65722"/>
                  </a:cubicBezTo>
                  <a:close/>
                  <a:moveTo>
                    <a:pt x="501969" y="37147"/>
                  </a:moveTo>
                  <a:cubicBezTo>
                    <a:pt x="525115" y="37147"/>
                    <a:pt x="543879" y="55911"/>
                    <a:pt x="543879" y="79057"/>
                  </a:cubicBezTo>
                  <a:cubicBezTo>
                    <a:pt x="543879" y="102203"/>
                    <a:pt x="525115" y="120967"/>
                    <a:pt x="501969" y="120967"/>
                  </a:cubicBezTo>
                  <a:cubicBezTo>
                    <a:pt x="478823" y="120967"/>
                    <a:pt x="460059" y="102203"/>
                    <a:pt x="460059" y="79057"/>
                  </a:cubicBezTo>
                  <a:cubicBezTo>
                    <a:pt x="460059" y="55911"/>
                    <a:pt x="478823" y="37147"/>
                    <a:pt x="501969" y="37147"/>
                  </a:cubicBezTo>
                  <a:close/>
                  <a:moveTo>
                    <a:pt x="397194" y="37147"/>
                  </a:moveTo>
                  <a:cubicBezTo>
                    <a:pt x="420340" y="37147"/>
                    <a:pt x="439104" y="55911"/>
                    <a:pt x="439104" y="79057"/>
                  </a:cubicBezTo>
                  <a:cubicBezTo>
                    <a:pt x="439104" y="102203"/>
                    <a:pt x="420340" y="120967"/>
                    <a:pt x="397194" y="120967"/>
                  </a:cubicBezTo>
                  <a:cubicBezTo>
                    <a:pt x="374048" y="120967"/>
                    <a:pt x="355284" y="102203"/>
                    <a:pt x="355284" y="79057"/>
                  </a:cubicBezTo>
                  <a:cubicBezTo>
                    <a:pt x="355284" y="55911"/>
                    <a:pt x="374048" y="37147"/>
                    <a:pt x="397194" y="37147"/>
                  </a:cubicBezTo>
                  <a:close/>
                  <a:moveTo>
                    <a:pt x="266699" y="28574"/>
                  </a:moveTo>
                  <a:cubicBezTo>
                    <a:pt x="259079" y="28574"/>
                    <a:pt x="252411" y="35242"/>
                    <a:pt x="252411" y="42862"/>
                  </a:cubicBezTo>
                  <a:lnTo>
                    <a:pt x="252411" y="115252"/>
                  </a:lnTo>
                  <a:cubicBezTo>
                    <a:pt x="252411" y="122872"/>
                    <a:pt x="259079" y="129539"/>
                    <a:pt x="266699" y="129539"/>
                  </a:cubicBezTo>
                  <a:lnTo>
                    <a:pt x="538161" y="129539"/>
                  </a:lnTo>
                  <a:cubicBezTo>
                    <a:pt x="545781" y="129539"/>
                    <a:pt x="552449" y="123824"/>
                    <a:pt x="552449" y="115252"/>
                  </a:cubicBezTo>
                  <a:lnTo>
                    <a:pt x="552449" y="42862"/>
                  </a:lnTo>
                  <a:cubicBezTo>
                    <a:pt x="552449" y="35242"/>
                    <a:pt x="545781" y="28574"/>
                    <a:pt x="538161" y="28574"/>
                  </a:cubicBezTo>
                  <a:close/>
                  <a:moveTo>
                    <a:pt x="40957" y="28574"/>
                  </a:moveTo>
                  <a:cubicBezTo>
                    <a:pt x="33336" y="28574"/>
                    <a:pt x="26669" y="35242"/>
                    <a:pt x="26669" y="42862"/>
                  </a:cubicBezTo>
                  <a:lnTo>
                    <a:pt x="26669" y="115252"/>
                  </a:lnTo>
                  <a:cubicBezTo>
                    <a:pt x="26669" y="122872"/>
                    <a:pt x="33336" y="129539"/>
                    <a:pt x="40957" y="129539"/>
                  </a:cubicBezTo>
                  <a:lnTo>
                    <a:pt x="214311" y="129539"/>
                  </a:lnTo>
                  <a:cubicBezTo>
                    <a:pt x="221932" y="129539"/>
                    <a:pt x="228599" y="123824"/>
                    <a:pt x="228599" y="115252"/>
                  </a:cubicBezTo>
                  <a:lnTo>
                    <a:pt x="228599" y="42862"/>
                  </a:lnTo>
                  <a:cubicBezTo>
                    <a:pt x="228599" y="35242"/>
                    <a:pt x="221932" y="28574"/>
                    <a:pt x="214311" y="28574"/>
                  </a:cubicBezTo>
                  <a:close/>
                  <a:moveTo>
                    <a:pt x="50483" y="0"/>
                  </a:moveTo>
                  <a:cubicBezTo>
                    <a:pt x="211455" y="0"/>
                    <a:pt x="372428" y="0"/>
                    <a:pt x="533400" y="0"/>
                  </a:cubicBezTo>
                  <a:cubicBezTo>
                    <a:pt x="566738" y="0"/>
                    <a:pt x="581978" y="15240"/>
                    <a:pt x="581978" y="48578"/>
                  </a:cubicBezTo>
                  <a:cubicBezTo>
                    <a:pt x="581978" y="265748"/>
                    <a:pt x="581025" y="482918"/>
                    <a:pt x="581978" y="699135"/>
                  </a:cubicBezTo>
                  <a:cubicBezTo>
                    <a:pt x="581978" y="728663"/>
                    <a:pt x="570547" y="735330"/>
                    <a:pt x="543878" y="735330"/>
                  </a:cubicBezTo>
                  <a:cubicBezTo>
                    <a:pt x="374333" y="734378"/>
                    <a:pt x="204788" y="734378"/>
                    <a:pt x="34290" y="735330"/>
                  </a:cubicBezTo>
                  <a:cubicBezTo>
                    <a:pt x="6668" y="735330"/>
                    <a:pt x="0" y="725805"/>
                    <a:pt x="0" y="700088"/>
                  </a:cubicBezTo>
                  <a:cubicBezTo>
                    <a:pt x="0" y="590550"/>
                    <a:pt x="0" y="481013"/>
                    <a:pt x="0" y="371475"/>
                  </a:cubicBezTo>
                  <a:cubicBezTo>
                    <a:pt x="0" y="265748"/>
                    <a:pt x="0" y="160020"/>
                    <a:pt x="0" y="53340"/>
                  </a:cubicBezTo>
                  <a:cubicBezTo>
                    <a:pt x="0" y="10478"/>
                    <a:pt x="9525" y="0"/>
                    <a:pt x="5048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95" name="Group 3494">
              <a:extLst>
                <a:ext uri="{FF2B5EF4-FFF2-40B4-BE49-F238E27FC236}">
                  <a16:creationId xmlns:a16="http://schemas.microsoft.com/office/drawing/2014/main" id="{57FB1661-D0BC-4E71-AEAC-3F5C4F6E0BAA}"/>
                </a:ext>
              </a:extLst>
            </p:cNvPr>
            <p:cNvGrpSpPr/>
            <p:nvPr/>
          </p:nvGrpSpPr>
          <p:grpSpPr>
            <a:xfrm>
              <a:off x="7090240" y="1619112"/>
              <a:ext cx="4572505" cy="1282830"/>
              <a:chOff x="6778365" y="1783845"/>
              <a:chExt cx="4572505" cy="1282830"/>
            </a:xfrm>
          </p:grpSpPr>
          <p:sp>
            <p:nvSpPr>
              <p:cNvPr id="3496" name="Graphic 26">
                <a:extLst>
                  <a:ext uri="{FF2B5EF4-FFF2-40B4-BE49-F238E27FC236}">
                    <a16:creationId xmlns:a16="http://schemas.microsoft.com/office/drawing/2014/main" id="{6E37B143-1D10-434F-A5F4-AFFF948D073F}"/>
                  </a:ext>
                </a:extLst>
              </p:cNvPr>
              <p:cNvSpPr/>
              <p:nvPr/>
            </p:nvSpPr>
            <p:spPr>
              <a:xfrm>
                <a:off x="6778365" y="1783845"/>
                <a:ext cx="4572505" cy="1282830"/>
              </a:xfrm>
              <a:custGeom>
                <a:avLst/>
                <a:gdLst>
                  <a:gd name="connsiteX0" fmla="*/ 6567845 w 6613596"/>
                  <a:gd name="connsiteY0" fmla="*/ 1842135 h 1855470"/>
                  <a:gd name="connsiteX1" fmla="*/ 46077 w 6613596"/>
                  <a:gd name="connsiteY1" fmla="*/ 1855470 h 1855470"/>
                  <a:gd name="connsiteX2" fmla="*/ 357 w 6613596"/>
                  <a:gd name="connsiteY2" fmla="*/ 1817370 h 1855470"/>
                  <a:gd name="connsiteX3" fmla="*/ 3215 w 6613596"/>
                  <a:gd name="connsiteY3" fmla="*/ 1802130 h 1855470"/>
                  <a:gd name="connsiteX4" fmla="*/ 977622 w 6613596"/>
                  <a:gd name="connsiteY4" fmla="*/ 46673 h 1855470"/>
                  <a:gd name="connsiteX5" fmla="*/ 1024295 w 6613596"/>
                  <a:gd name="connsiteY5" fmla="*/ 0 h 1855470"/>
                  <a:gd name="connsiteX6" fmla="*/ 5521048 w 6613596"/>
                  <a:gd name="connsiteY6" fmla="*/ 0 h 1855470"/>
                  <a:gd name="connsiteX7" fmla="*/ 5567720 w 6613596"/>
                  <a:gd name="connsiteY7" fmla="*/ 46673 h 1855470"/>
                  <a:gd name="connsiteX8" fmla="*/ 6613565 w 6613596"/>
                  <a:gd name="connsiteY8" fmla="*/ 1795463 h 1855470"/>
                  <a:gd name="connsiteX9" fmla="*/ 6567845 w 6613596"/>
                  <a:gd name="connsiteY9" fmla="*/ 1842135 h 1855470"/>
                  <a:gd name="connsiteX0" fmla="*/ 6576637 w 6613616"/>
                  <a:gd name="connsiteY0" fmla="*/ 1842135 h 1855470"/>
                  <a:gd name="connsiteX1" fmla="*/ 46077 w 6613616"/>
                  <a:gd name="connsiteY1" fmla="*/ 1855470 h 1855470"/>
                  <a:gd name="connsiteX2" fmla="*/ 357 w 6613616"/>
                  <a:gd name="connsiteY2" fmla="*/ 1817370 h 1855470"/>
                  <a:gd name="connsiteX3" fmla="*/ 3215 w 6613616"/>
                  <a:gd name="connsiteY3" fmla="*/ 1802130 h 1855470"/>
                  <a:gd name="connsiteX4" fmla="*/ 977622 w 6613616"/>
                  <a:gd name="connsiteY4" fmla="*/ 46673 h 1855470"/>
                  <a:gd name="connsiteX5" fmla="*/ 1024295 w 6613616"/>
                  <a:gd name="connsiteY5" fmla="*/ 0 h 1855470"/>
                  <a:gd name="connsiteX6" fmla="*/ 5521048 w 6613616"/>
                  <a:gd name="connsiteY6" fmla="*/ 0 h 1855470"/>
                  <a:gd name="connsiteX7" fmla="*/ 5567720 w 6613616"/>
                  <a:gd name="connsiteY7" fmla="*/ 46673 h 1855470"/>
                  <a:gd name="connsiteX8" fmla="*/ 6613565 w 6613616"/>
                  <a:gd name="connsiteY8" fmla="*/ 1795463 h 1855470"/>
                  <a:gd name="connsiteX9" fmla="*/ 6576637 w 6613616"/>
                  <a:gd name="connsiteY9" fmla="*/ 1842135 h 1855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13616" h="1855470">
                    <a:moveTo>
                      <a:pt x="6576637" y="1842135"/>
                    </a:moveTo>
                    <a:lnTo>
                      <a:pt x="46077" y="1855470"/>
                    </a:lnTo>
                    <a:cubicBezTo>
                      <a:pt x="23217" y="1855470"/>
                      <a:pt x="4167" y="1839278"/>
                      <a:pt x="357" y="1817370"/>
                    </a:cubicBezTo>
                    <a:cubicBezTo>
                      <a:pt x="-595" y="1812608"/>
                      <a:pt x="357" y="1806893"/>
                      <a:pt x="3215" y="1802130"/>
                    </a:cubicBezTo>
                    <a:lnTo>
                      <a:pt x="977622" y="46673"/>
                    </a:lnTo>
                    <a:cubicBezTo>
                      <a:pt x="977622" y="20955"/>
                      <a:pt x="998577" y="0"/>
                      <a:pt x="1024295" y="0"/>
                    </a:cubicBezTo>
                    <a:lnTo>
                      <a:pt x="5521048" y="0"/>
                    </a:lnTo>
                    <a:cubicBezTo>
                      <a:pt x="5546765" y="0"/>
                      <a:pt x="5567720" y="20955"/>
                      <a:pt x="5567720" y="46673"/>
                    </a:cubicBezTo>
                    <a:lnTo>
                      <a:pt x="6613565" y="1795463"/>
                    </a:lnTo>
                    <a:cubicBezTo>
                      <a:pt x="6614517" y="1821180"/>
                      <a:pt x="6602354" y="1842135"/>
                      <a:pt x="6576637" y="184213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97" name="Group 3496">
                <a:extLst>
                  <a:ext uri="{FF2B5EF4-FFF2-40B4-BE49-F238E27FC236}">
                    <a16:creationId xmlns:a16="http://schemas.microsoft.com/office/drawing/2014/main" id="{1C297C10-1B42-40A2-9D92-3A31D69DDCC1}"/>
                  </a:ext>
                </a:extLst>
              </p:cNvPr>
              <p:cNvGrpSpPr/>
              <p:nvPr/>
            </p:nvGrpSpPr>
            <p:grpSpPr>
              <a:xfrm>
                <a:off x="7227403" y="1865105"/>
                <a:ext cx="3604846" cy="1081667"/>
                <a:chOff x="7227403" y="1865105"/>
                <a:chExt cx="3604846" cy="1081667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3498" name="Rectangle: Rounded Corners 3497">
                  <a:extLst>
                    <a:ext uri="{FF2B5EF4-FFF2-40B4-BE49-F238E27FC236}">
                      <a16:creationId xmlns:a16="http://schemas.microsoft.com/office/drawing/2014/main" id="{8691A96A-1685-45C3-A9A0-81169BA9A06E}"/>
                    </a:ext>
                  </a:extLst>
                </p:cNvPr>
                <p:cNvSpPr/>
                <p:nvPr/>
              </p:nvSpPr>
              <p:spPr>
                <a:xfrm>
                  <a:off x="7797021" y="1865105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99" name="Rectangle: Rounded Corners 3498">
                  <a:extLst>
                    <a:ext uri="{FF2B5EF4-FFF2-40B4-BE49-F238E27FC236}">
                      <a16:creationId xmlns:a16="http://schemas.microsoft.com/office/drawing/2014/main" id="{D8B12C31-29BB-4936-95B0-2FD294B06F0B}"/>
                    </a:ext>
                  </a:extLst>
                </p:cNvPr>
                <p:cNvSpPr/>
                <p:nvPr/>
              </p:nvSpPr>
              <p:spPr>
                <a:xfrm>
                  <a:off x="722740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00" name="Rectangle: Rounded Corners 3499">
                  <a:extLst>
                    <a:ext uri="{FF2B5EF4-FFF2-40B4-BE49-F238E27FC236}">
                      <a16:creationId xmlns:a16="http://schemas.microsoft.com/office/drawing/2014/main" id="{8D12D6A7-5C6B-47F9-85FD-4B364D76028F}"/>
                    </a:ext>
                  </a:extLst>
                </p:cNvPr>
                <p:cNvSpPr/>
                <p:nvPr/>
              </p:nvSpPr>
              <p:spPr>
                <a:xfrm>
                  <a:off x="928797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01" name="Rectangle: Rounded Corners 3500">
                  <a:extLst>
                    <a:ext uri="{FF2B5EF4-FFF2-40B4-BE49-F238E27FC236}">
                      <a16:creationId xmlns:a16="http://schemas.microsoft.com/office/drawing/2014/main" id="{4E02C071-3D76-42D9-8357-7D8A9F5E0985}"/>
                    </a:ext>
                  </a:extLst>
                </p:cNvPr>
                <p:cNvSpPr/>
                <p:nvPr/>
              </p:nvSpPr>
              <p:spPr>
                <a:xfrm>
                  <a:off x="10008778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02" name="Rectangle: Rounded Corners 3501">
                  <a:extLst>
                    <a:ext uri="{FF2B5EF4-FFF2-40B4-BE49-F238E27FC236}">
                      <a16:creationId xmlns:a16="http://schemas.microsoft.com/office/drawing/2014/main" id="{BEB7BCB7-C278-4CDB-AE34-00266DDBBDA0}"/>
                    </a:ext>
                  </a:extLst>
                </p:cNvPr>
                <p:cNvSpPr/>
                <p:nvPr/>
              </p:nvSpPr>
              <p:spPr>
                <a:xfrm>
                  <a:off x="9028663" y="273575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03" name="Rectangle: Rounded Corners 3502">
                  <a:extLst>
                    <a:ext uri="{FF2B5EF4-FFF2-40B4-BE49-F238E27FC236}">
                      <a16:creationId xmlns:a16="http://schemas.microsoft.com/office/drawing/2014/main" id="{978E23A8-7559-4D15-80F3-CE91C328EE03}"/>
                    </a:ext>
                  </a:extLst>
                </p:cNvPr>
                <p:cNvSpPr/>
                <p:nvPr/>
              </p:nvSpPr>
              <p:spPr>
                <a:xfrm>
                  <a:off x="9671146" y="273306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04" name="Rectangle: Rounded Corners 3503">
                  <a:extLst>
                    <a:ext uri="{FF2B5EF4-FFF2-40B4-BE49-F238E27FC236}">
                      <a16:creationId xmlns:a16="http://schemas.microsoft.com/office/drawing/2014/main" id="{C6A21802-463C-4443-8F03-5E1E07F50FBE}"/>
                    </a:ext>
                  </a:extLst>
                </p:cNvPr>
                <p:cNvSpPr/>
                <p:nvPr/>
              </p:nvSpPr>
              <p:spPr>
                <a:xfrm>
                  <a:off x="10313629" y="273037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3505" name="Group 3504">
            <a:extLst>
              <a:ext uri="{FF2B5EF4-FFF2-40B4-BE49-F238E27FC236}">
                <a16:creationId xmlns:a16="http://schemas.microsoft.com/office/drawing/2014/main" id="{C2FABDE5-7B3E-47FE-9D7A-677090FFD829}"/>
              </a:ext>
            </a:extLst>
          </p:cNvPr>
          <p:cNvGrpSpPr/>
          <p:nvPr/>
        </p:nvGrpSpPr>
        <p:grpSpPr>
          <a:xfrm>
            <a:off x="-6307" y="1803061"/>
            <a:ext cx="4500310" cy="4843069"/>
            <a:chOff x="1" y="3385664"/>
            <a:chExt cx="3245157" cy="3492319"/>
          </a:xfrm>
        </p:grpSpPr>
        <p:grpSp>
          <p:nvGrpSpPr>
            <p:cNvPr id="3506" name="Group 3505">
              <a:extLst>
                <a:ext uri="{FF2B5EF4-FFF2-40B4-BE49-F238E27FC236}">
                  <a16:creationId xmlns:a16="http://schemas.microsoft.com/office/drawing/2014/main" id="{4C22A9DD-21BA-4BDD-8664-F6DB7EC750F3}"/>
                </a:ext>
              </a:extLst>
            </p:cNvPr>
            <p:cNvGrpSpPr/>
            <p:nvPr/>
          </p:nvGrpSpPr>
          <p:grpSpPr>
            <a:xfrm>
              <a:off x="1" y="3962278"/>
              <a:ext cx="2034371" cy="2277641"/>
              <a:chOff x="1" y="3962278"/>
              <a:chExt cx="2034371" cy="2277641"/>
            </a:xfrm>
          </p:grpSpPr>
          <p:sp>
            <p:nvSpPr>
              <p:cNvPr id="3518" name="Freeform: Shape 3517">
                <a:extLst>
                  <a:ext uri="{FF2B5EF4-FFF2-40B4-BE49-F238E27FC236}">
                    <a16:creationId xmlns:a16="http://schemas.microsoft.com/office/drawing/2014/main" id="{003AECB4-4668-4099-9C4F-85A64CFE947B}"/>
                  </a:ext>
                </a:extLst>
              </p:cNvPr>
              <p:cNvSpPr/>
              <p:nvPr/>
            </p:nvSpPr>
            <p:spPr>
              <a:xfrm>
                <a:off x="504899" y="3962278"/>
                <a:ext cx="1529473" cy="1851626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9" name="Freeform: Shape 3518">
                <a:extLst>
                  <a:ext uri="{FF2B5EF4-FFF2-40B4-BE49-F238E27FC236}">
                    <a16:creationId xmlns:a16="http://schemas.microsoft.com/office/drawing/2014/main" id="{82990408-95A8-4CEC-A077-12DE83CDA53C}"/>
                  </a:ext>
                </a:extLst>
              </p:cNvPr>
              <p:cNvSpPr/>
              <p:nvPr/>
            </p:nvSpPr>
            <p:spPr>
              <a:xfrm>
                <a:off x="1" y="4806553"/>
                <a:ext cx="907217" cy="1433366"/>
              </a:xfrm>
              <a:custGeom>
                <a:avLst/>
                <a:gdLst>
                  <a:gd name="connsiteX0" fmla="*/ 496382 w 907217"/>
                  <a:gd name="connsiteY0" fmla="*/ 594 h 1433366"/>
                  <a:gd name="connsiteX1" fmla="*/ 505435 w 907217"/>
                  <a:gd name="connsiteY1" fmla="*/ 13804 h 1433366"/>
                  <a:gd name="connsiteX2" fmla="*/ 904570 w 907217"/>
                  <a:gd name="connsiteY2" fmla="*/ 1073337 h 1433366"/>
                  <a:gd name="connsiteX3" fmla="*/ 895450 w 907217"/>
                  <a:gd name="connsiteY3" fmla="*/ 1094796 h 1433366"/>
                  <a:gd name="connsiteX4" fmla="*/ 31248 w 907217"/>
                  <a:gd name="connsiteY4" fmla="*/ 1421547 h 1433366"/>
                  <a:gd name="connsiteX5" fmla="*/ 0 w 907217"/>
                  <a:gd name="connsiteY5" fmla="*/ 1433366 h 1433366"/>
                  <a:gd name="connsiteX6" fmla="*/ 0 w 907217"/>
                  <a:gd name="connsiteY6" fmla="*/ 172401 h 1433366"/>
                  <a:gd name="connsiteX7" fmla="*/ 103788 w 907217"/>
                  <a:gd name="connsiteY7" fmla="*/ 135927 h 1433366"/>
                  <a:gd name="connsiteX8" fmla="*/ 479684 w 907217"/>
                  <a:gd name="connsiteY8" fmla="*/ 3075 h 1433366"/>
                  <a:gd name="connsiteX9" fmla="*/ 496382 w 907217"/>
                  <a:gd name="connsiteY9" fmla="*/ 594 h 143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217" h="1433366">
                    <a:moveTo>
                      <a:pt x="496382" y="594"/>
                    </a:moveTo>
                    <a:cubicBezTo>
                      <a:pt x="500607" y="2002"/>
                      <a:pt x="503557" y="6025"/>
                      <a:pt x="505435" y="13804"/>
                    </a:cubicBezTo>
                    <a:cubicBezTo>
                      <a:pt x="511336" y="18096"/>
                      <a:pt x="895450" y="1051878"/>
                      <a:pt x="904570" y="1073337"/>
                    </a:cubicBezTo>
                    <a:cubicBezTo>
                      <a:pt x="909398" y="1085139"/>
                      <a:pt x="908325" y="1089968"/>
                      <a:pt x="895450" y="1094796"/>
                    </a:cubicBezTo>
                    <a:cubicBezTo>
                      <a:pt x="842473" y="1113908"/>
                      <a:pt x="392172" y="1284950"/>
                      <a:pt x="31248" y="1421547"/>
                    </a:cubicBezTo>
                    <a:lnTo>
                      <a:pt x="0" y="1433366"/>
                    </a:lnTo>
                    <a:lnTo>
                      <a:pt x="0" y="172401"/>
                    </a:lnTo>
                    <a:lnTo>
                      <a:pt x="103788" y="135927"/>
                    </a:lnTo>
                    <a:cubicBezTo>
                      <a:pt x="298625" y="67426"/>
                      <a:pt x="455543" y="12128"/>
                      <a:pt x="479684" y="3075"/>
                    </a:cubicBezTo>
                    <a:cubicBezTo>
                      <a:pt x="486658" y="393"/>
                      <a:pt x="492157" y="-815"/>
                      <a:pt x="496382" y="5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07" name="Group 3506">
              <a:extLst>
                <a:ext uri="{FF2B5EF4-FFF2-40B4-BE49-F238E27FC236}">
                  <a16:creationId xmlns:a16="http://schemas.microsoft.com/office/drawing/2014/main" id="{B14B4918-21F5-4CB9-B4FC-2A04DC00680E}"/>
                </a:ext>
              </a:extLst>
            </p:cNvPr>
            <p:cNvGrpSpPr/>
            <p:nvPr/>
          </p:nvGrpSpPr>
          <p:grpSpPr>
            <a:xfrm>
              <a:off x="1024195" y="4013492"/>
              <a:ext cx="903974" cy="1659328"/>
              <a:chOff x="2832912" y="2217237"/>
              <a:chExt cx="1264088" cy="2320350"/>
            </a:xfrm>
          </p:grpSpPr>
          <p:sp>
            <p:nvSpPr>
              <p:cNvPr id="3513" name="Freeform: Shape 3512">
                <a:extLst>
                  <a:ext uri="{FF2B5EF4-FFF2-40B4-BE49-F238E27FC236}">
                    <a16:creationId xmlns:a16="http://schemas.microsoft.com/office/drawing/2014/main" id="{759C79AD-EC15-42DB-B6C4-6CD36ACC5F7E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4" name="Freeform: Shape 3513">
                <a:extLst>
                  <a:ext uri="{FF2B5EF4-FFF2-40B4-BE49-F238E27FC236}">
                    <a16:creationId xmlns:a16="http://schemas.microsoft.com/office/drawing/2014/main" id="{B63DDBA8-8695-4012-A732-1914C8766F53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515" name="Group 3514">
                <a:extLst>
                  <a:ext uri="{FF2B5EF4-FFF2-40B4-BE49-F238E27FC236}">
                    <a16:creationId xmlns:a16="http://schemas.microsoft.com/office/drawing/2014/main" id="{4F6E63C6-CB53-4534-AF27-81810C1C5A1A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3516" name="Freeform: Shape 3515">
                  <a:extLst>
                    <a:ext uri="{FF2B5EF4-FFF2-40B4-BE49-F238E27FC236}">
                      <a16:creationId xmlns:a16="http://schemas.microsoft.com/office/drawing/2014/main" id="{DB4DAE14-E4F4-4C62-B548-B9004EFD021C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17" name="Freeform: Shape 3516">
                  <a:extLst>
                    <a:ext uri="{FF2B5EF4-FFF2-40B4-BE49-F238E27FC236}">
                      <a16:creationId xmlns:a16="http://schemas.microsoft.com/office/drawing/2014/main" id="{005F9BF2-9B8F-4093-B2CF-4FD9B11075A6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508" name="Group 3507">
              <a:extLst>
                <a:ext uri="{FF2B5EF4-FFF2-40B4-BE49-F238E27FC236}">
                  <a16:creationId xmlns:a16="http://schemas.microsoft.com/office/drawing/2014/main" id="{E678D9B5-8D06-4E94-85F7-72EBC8CD7339}"/>
                </a:ext>
              </a:extLst>
            </p:cNvPr>
            <p:cNvGrpSpPr/>
            <p:nvPr/>
          </p:nvGrpSpPr>
          <p:grpSpPr>
            <a:xfrm>
              <a:off x="1509767" y="5181402"/>
              <a:ext cx="1735391" cy="1696581"/>
              <a:chOff x="1509767" y="5181402"/>
              <a:chExt cx="1735391" cy="1696581"/>
            </a:xfrm>
          </p:grpSpPr>
          <p:sp>
            <p:nvSpPr>
              <p:cNvPr id="3511" name="Freeform: Shape 3510">
                <a:extLst>
                  <a:ext uri="{FF2B5EF4-FFF2-40B4-BE49-F238E27FC236}">
                    <a16:creationId xmlns:a16="http://schemas.microsoft.com/office/drawing/2014/main" id="{520BE76B-EFD4-4C99-8FA6-C1F6B50B043C}"/>
                  </a:ext>
                </a:extLst>
              </p:cNvPr>
              <p:cNvSpPr/>
              <p:nvPr/>
            </p:nvSpPr>
            <p:spPr>
              <a:xfrm>
                <a:off x="2129557" y="6377457"/>
                <a:ext cx="1115601" cy="500526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  <a:gd name="connsiteX0" fmla="*/ 603980 w 1744124"/>
                  <a:gd name="connsiteY0" fmla="*/ 1515955 h 1515956"/>
                  <a:gd name="connsiteX1" fmla="*/ 18193 w 1744124"/>
                  <a:gd name="connsiteY1" fmla="*/ 836822 h 1515956"/>
                  <a:gd name="connsiteX2" fmla="*/ 24860 w 1744124"/>
                  <a:gd name="connsiteY2" fmla="*/ 774910 h 1515956"/>
                  <a:gd name="connsiteX3" fmla="*/ 1165003 w 1744124"/>
                  <a:gd name="connsiteY3" fmla="*/ 8147 h 1515956"/>
                  <a:gd name="connsiteX4" fmla="*/ 1203103 w 1744124"/>
                  <a:gd name="connsiteY4" fmla="*/ 11958 h 1515956"/>
                  <a:gd name="connsiteX5" fmla="*/ 1744123 w 1744124"/>
                  <a:gd name="connsiteY5" fmla="*/ 619652 h 1515956"/>
                  <a:gd name="connsiteX6" fmla="*/ 684943 w 1744124"/>
                  <a:gd name="connsiteY6" fmla="*/ 1478808 h 1515956"/>
                  <a:gd name="connsiteX7" fmla="*/ 603980 w 1744124"/>
                  <a:gd name="connsiteY7" fmla="*/ 1515955 h 1515956"/>
                  <a:gd name="connsiteX0" fmla="*/ 603980 w 1947061"/>
                  <a:gd name="connsiteY0" fmla="*/ 1569179 h 1569178"/>
                  <a:gd name="connsiteX1" fmla="*/ 18193 w 1947061"/>
                  <a:gd name="connsiteY1" fmla="*/ 890046 h 1569178"/>
                  <a:gd name="connsiteX2" fmla="*/ 24860 w 1947061"/>
                  <a:gd name="connsiteY2" fmla="*/ 828134 h 1569178"/>
                  <a:gd name="connsiteX3" fmla="*/ 1165003 w 1947061"/>
                  <a:gd name="connsiteY3" fmla="*/ 61371 h 1569178"/>
                  <a:gd name="connsiteX4" fmla="*/ 1203103 w 1947061"/>
                  <a:gd name="connsiteY4" fmla="*/ 65182 h 1569178"/>
                  <a:gd name="connsiteX5" fmla="*/ 1947061 w 1947061"/>
                  <a:gd name="connsiteY5" fmla="*/ 891425 h 1569178"/>
                  <a:gd name="connsiteX6" fmla="*/ 684943 w 1947061"/>
                  <a:gd name="connsiteY6" fmla="*/ 1532032 h 1569178"/>
                  <a:gd name="connsiteX7" fmla="*/ 603980 w 1947061"/>
                  <a:gd name="connsiteY7" fmla="*/ 1569179 h 1569178"/>
                  <a:gd name="connsiteX0" fmla="*/ 603980 w 1947061"/>
                  <a:gd name="connsiteY0" fmla="*/ 1569179 h 1569180"/>
                  <a:gd name="connsiteX1" fmla="*/ 18193 w 1947061"/>
                  <a:gd name="connsiteY1" fmla="*/ 890046 h 1569180"/>
                  <a:gd name="connsiteX2" fmla="*/ 24860 w 1947061"/>
                  <a:gd name="connsiteY2" fmla="*/ 828134 h 1569180"/>
                  <a:gd name="connsiteX3" fmla="*/ 1165003 w 1947061"/>
                  <a:gd name="connsiteY3" fmla="*/ 61371 h 1569180"/>
                  <a:gd name="connsiteX4" fmla="*/ 1203103 w 1947061"/>
                  <a:gd name="connsiteY4" fmla="*/ 65182 h 1569180"/>
                  <a:gd name="connsiteX5" fmla="*/ 1947061 w 1947061"/>
                  <a:gd name="connsiteY5" fmla="*/ 891425 h 1569180"/>
                  <a:gd name="connsiteX6" fmla="*/ 603980 w 1947061"/>
                  <a:gd name="connsiteY6" fmla="*/ 1569179 h 1569180"/>
                  <a:gd name="connsiteX0" fmla="*/ 127319 w 1943922"/>
                  <a:gd name="connsiteY0" fmla="*/ 994186 h 1037602"/>
                  <a:gd name="connsiteX1" fmla="*/ 15054 w 1943922"/>
                  <a:gd name="connsiteY1" fmla="*/ 890046 h 1037602"/>
                  <a:gd name="connsiteX2" fmla="*/ 21721 w 1943922"/>
                  <a:gd name="connsiteY2" fmla="*/ 828134 h 1037602"/>
                  <a:gd name="connsiteX3" fmla="*/ 1161864 w 1943922"/>
                  <a:gd name="connsiteY3" fmla="*/ 61371 h 1037602"/>
                  <a:gd name="connsiteX4" fmla="*/ 1199964 w 1943922"/>
                  <a:gd name="connsiteY4" fmla="*/ 65182 h 1037602"/>
                  <a:gd name="connsiteX5" fmla="*/ 1943922 w 1943922"/>
                  <a:gd name="connsiteY5" fmla="*/ 891425 h 1037602"/>
                  <a:gd name="connsiteX6" fmla="*/ 127319 w 1943922"/>
                  <a:gd name="connsiteY6" fmla="*/ 994186 h 1037602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39723 h 939723"/>
                  <a:gd name="connsiteX1" fmla="*/ 15054 w 1994657"/>
                  <a:gd name="connsiteY1" fmla="*/ 835583 h 939723"/>
                  <a:gd name="connsiteX2" fmla="*/ 21721 w 1994657"/>
                  <a:gd name="connsiteY2" fmla="*/ 773671 h 939723"/>
                  <a:gd name="connsiteX3" fmla="*/ 1161864 w 1994657"/>
                  <a:gd name="connsiteY3" fmla="*/ 6908 h 939723"/>
                  <a:gd name="connsiteX4" fmla="*/ 1199964 w 1994657"/>
                  <a:gd name="connsiteY4" fmla="*/ 10719 h 939723"/>
                  <a:gd name="connsiteX5" fmla="*/ 1994657 w 1994657"/>
                  <a:gd name="connsiteY5" fmla="*/ 870784 h 939723"/>
                  <a:gd name="connsiteX6" fmla="*/ 127319 w 1994657"/>
                  <a:gd name="connsiteY6" fmla="*/ 939723 h 939723"/>
                  <a:gd name="connsiteX0" fmla="*/ 123992 w 1991330"/>
                  <a:gd name="connsiteY0" fmla="*/ 939721 h 939721"/>
                  <a:gd name="connsiteX1" fmla="*/ 11727 w 1991330"/>
                  <a:gd name="connsiteY1" fmla="*/ 835581 h 939721"/>
                  <a:gd name="connsiteX2" fmla="*/ 18394 w 1991330"/>
                  <a:gd name="connsiteY2" fmla="*/ 773669 h 939721"/>
                  <a:gd name="connsiteX3" fmla="*/ 1158537 w 1991330"/>
                  <a:gd name="connsiteY3" fmla="*/ 6906 h 939721"/>
                  <a:gd name="connsiteX4" fmla="*/ 1196637 w 1991330"/>
                  <a:gd name="connsiteY4" fmla="*/ 10717 h 939721"/>
                  <a:gd name="connsiteX5" fmla="*/ 1991330 w 1991330"/>
                  <a:gd name="connsiteY5" fmla="*/ 870782 h 939721"/>
                  <a:gd name="connsiteX6" fmla="*/ 123992 w 1991330"/>
                  <a:gd name="connsiteY6" fmla="*/ 939721 h 939721"/>
                  <a:gd name="connsiteX0" fmla="*/ 194213 w 2061551"/>
                  <a:gd name="connsiteY0" fmla="*/ 939721 h 939721"/>
                  <a:gd name="connsiteX1" fmla="*/ 81948 w 2061551"/>
                  <a:gd name="connsiteY1" fmla="*/ 835582 h 939721"/>
                  <a:gd name="connsiteX2" fmla="*/ 88615 w 2061551"/>
                  <a:gd name="connsiteY2" fmla="*/ 773669 h 939721"/>
                  <a:gd name="connsiteX3" fmla="*/ 1228758 w 2061551"/>
                  <a:gd name="connsiteY3" fmla="*/ 6906 h 939721"/>
                  <a:gd name="connsiteX4" fmla="*/ 1266858 w 2061551"/>
                  <a:gd name="connsiteY4" fmla="*/ 10717 h 939721"/>
                  <a:gd name="connsiteX5" fmla="*/ 2061551 w 2061551"/>
                  <a:gd name="connsiteY5" fmla="*/ 870782 h 939721"/>
                  <a:gd name="connsiteX6" fmla="*/ 194213 w 2061551"/>
                  <a:gd name="connsiteY6" fmla="*/ 939721 h 939721"/>
                  <a:gd name="connsiteX0" fmla="*/ 123486 w 1990824"/>
                  <a:gd name="connsiteY0" fmla="*/ 939721 h 939721"/>
                  <a:gd name="connsiteX1" fmla="*/ 11221 w 1990824"/>
                  <a:gd name="connsiteY1" fmla="*/ 835582 h 939721"/>
                  <a:gd name="connsiteX2" fmla="*/ 17888 w 1990824"/>
                  <a:gd name="connsiteY2" fmla="*/ 773669 h 939721"/>
                  <a:gd name="connsiteX3" fmla="*/ 1158031 w 1990824"/>
                  <a:gd name="connsiteY3" fmla="*/ 6906 h 939721"/>
                  <a:gd name="connsiteX4" fmla="*/ 1196131 w 1990824"/>
                  <a:gd name="connsiteY4" fmla="*/ 10717 h 939721"/>
                  <a:gd name="connsiteX5" fmla="*/ 1990824 w 1990824"/>
                  <a:gd name="connsiteY5" fmla="*/ 870782 h 939721"/>
                  <a:gd name="connsiteX6" fmla="*/ 123486 w 1990824"/>
                  <a:gd name="connsiteY6" fmla="*/ 939721 h 939721"/>
                  <a:gd name="connsiteX0" fmla="*/ 125450 w 1992788"/>
                  <a:gd name="connsiteY0" fmla="*/ 939721 h 939721"/>
                  <a:gd name="connsiteX1" fmla="*/ 13185 w 1992788"/>
                  <a:gd name="connsiteY1" fmla="*/ 835582 h 939721"/>
                  <a:gd name="connsiteX2" fmla="*/ 19852 w 1992788"/>
                  <a:gd name="connsiteY2" fmla="*/ 773669 h 939721"/>
                  <a:gd name="connsiteX3" fmla="*/ 1159995 w 1992788"/>
                  <a:gd name="connsiteY3" fmla="*/ 6906 h 939721"/>
                  <a:gd name="connsiteX4" fmla="*/ 1198095 w 1992788"/>
                  <a:gd name="connsiteY4" fmla="*/ 10717 h 939721"/>
                  <a:gd name="connsiteX5" fmla="*/ 1992788 w 1992788"/>
                  <a:gd name="connsiteY5" fmla="*/ 870782 h 939721"/>
                  <a:gd name="connsiteX6" fmla="*/ 125450 w 1992788"/>
                  <a:gd name="connsiteY6" fmla="*/ 939721 h 939721"/>
                  <a:gd name="connsiteX0" fmla="*/ 186284 w 2053622"/>
                  <a:gd name="connsiteY0" fmla="*/ 939721 h 939721"/>
                  <a:gd name="connsiteX1" fmla="*/ 97684 w 2053622"/>
                  <a:gd name="connsiteY1" fmla="*/ 830850 h 939721"/>
                  <a:gd name="connsiteX2" fmla="*/ 80686 w 2053622"/>
                  <a:gd name="connsiteY2" fmla="*/ 773669 h 939721"/>
                  <a:gd name="connsiteX3" fmla="*/ 1220829 w 2053622"/>
                  <a:gd name="connsiteY3" fmla="*/ 6906 h 939721"/>
                  <a:gd name="connsiteX4" fmla="*/ 1258929 w 2053622"/>
                  <a:gd name="connsiteY4" fmla="*/ 10717 h 939721"/>
                  <a:gd name="connsiteX5" fmla="*/ 2053622 w 2053622"/>
                  <a:gd name="connsiteY5" fmla="*/ 870782 h 939721"/>
                  <a:gd name="connsiteX6" fmla="*/ 186284 w 2053622"/>
                  <a:gd name="connsiteY6" fmla="*/ 939721 h 939721"/>
                  <a:gd name="connsiteX0" fmla="*/ 113169 w 1980507"/>
                  <a:gd name="connsiteY0" fmla="*/ 939721 h 939721"/>
                  <a:gd name="connsiteX1" fmla="*/ 24569 w 1980507"/>
                  <a:gd name="connsiteY1" fmla="*/ 830850 h 939721"/>
                  <a:gd name="connsiteX2" fmla="*/ 7571 w 1980507"/>
                  <a:gd name="connsiteY2" fmla="*/ 773669 h 939721"/>
                  <a:gd name="connsiteX3" fmla="*/ 1147714 w 1980507"/>
                  <a:gd name="connsiteY3" fmla="*/ 6906 h 939721"/>
                  <a:gd name="connsiteX4" fmla="*/ 1185814 w 1980507"/>
                  <a:gd name="connsiteY4" fmla="*/ 10717 h 939721"/>
                  <a:gd name="connsiteX5" fmla="*/ 1980507 w 1980507"/>
                  <a:gd name="connsiteY5" fmla="*/ 870782 h 939721"/>
                  <a:gd name="connsiteX6" fmla="*/ 113169 w 1980507"/>
                  <a:gd name="connsiteY6" fmla="*/ 939721 h 939721"/>
                  <a:gd name="connsiteX0" fmla="*/ 74690 w 1989360"/>
                  <a:gd name="connsiteY0" fmla="*/ 887655 h 887655"/>
                  <a:gd name="connsiteX1" fmla="*/ 33422 w 1989360"/>
                  <a:gd name="connsiteY1" fmla="*/ 830850 h 887655"/>
                  <a:gd name="connsiteX2" fmla="*/ 16424 w 1989360"/>
                  <a:gd name="connsiteY2" fmla="*/ 773669 h 887655"/>
                  <a:gd name="connsiteX3" fmla="*/ 1156567 w 1989360"/>
                  <a:gd name="connsiteY3" fmla="*/ 6906 h 887655"/>
                  <a:gd name="connsiteX4" fmla="*/ 1194667 w 1989360"/>
                  <a:gd name="connsiteY4" fmla="*/ 10717 h 887655"/>
                  <a:gd name="connsiteX5" fmla="*/ 1989360 w 1989360"/>
                  <a:gd name="connsiteY5" fmla="*/ 870782 h 887655"/>
                  <a:gd name="connsiteX6" fmla="*/ 74690 w 1989360"/>
                  <a:gd name="connsiteY6" fmla="*/ 887655 h 887655"/>
                  <a:gd name="connsiteX0" fmla="*/ 74690 w 1989360"/>
                  <a:gd name="connsiteY0" fmla="*/ 887655 h 891456"/>
                  <a:gd name="connsiteX1" fmla="*/ 33422 w 1989360"/>
                  <a:gd name="connsiteY1" fmla="*/ 830850 h 891456"/>
                  <a:gd name="connsiteX2" fmla="*/ 16424 w 1989360"/>
                  <a:gd name="connsiteY2" fmla="*/ 773669 h 891456"/>
                  <a:gd name="connsiteX3" fmla="*/ 1156567 w 1989360"/>
                  <a:gd name="connsiteY3" fmla="*/ 6906 h 891456"/>
                  <a:gd name="connsiteX4" fmla="*/ 1194667 w 1989360"/>
                  <a:gd name="connsiteY4" fmla="*/ 10717 h 891456"/>
                  <a:gd name="connsiteX5" fmla="*/ 1989360 w 1989360"/>
                  <a:gd name="connsiteY5" fmla="*/ 870782 h 891456"/>
                  <a:gd name="connsiteX6" fmla="*/ 74690 w 1989360"/>
                  <a:gd name="connsiteY6" fmla="*/ 887655 h 891456"/>
                  <a:gd name="connsiteX0" fmla="*/ 66068 w 1980738"/>
                  <a:gd name="connsiteY0" fmla="*/ 887655 h 891458"/>
                  <a:gd name="connsiteX1" fmla="*/ 24800 w 1980738"/>
                  <a:gd name="connsiteY1" fmla="*/ 830850 h 891458"/>
                  <a:gd name="connsiteX2" fmla="*/ 7802 w 1980738"/>
                  <a:gd name="connsiteY2" fmla="*/ 773669 h 891458"/>
                  <a:gd name="connsiteX3" fmla="*/ 1147945 w 1980738"/>
                  <a:gd name="connsiteY3" fmla="*/ 6906 h 891458"/>
                  <a:gd name="connsiteX4" fmla="*/ 1186045 w 1980738"/>
                  <a:gd name="connsiteY4" fmla="*/ 10717 h 891458"/>
                  <a:gd name="connsiteX5" fmla="*/ 1980738 w 1980738"/>
                  <a:gd name="connsiteY5" fmla="*/ 870782 h 891458"/>
                  <a:gd name="connsiteX6" fmla="*/ 66068 w 1980738"/>
                  <a:gd name="connsiteY6" fmla="*/ 887655 h 891458"/>
                  <a:gd name="connsiteX0" fmla="*/ 66068 w 1980738"/>
                  <a:gd name="connsiteY0" fmla="*/ 943918 h 943918"/>
                  <a:gd name="connsiteX1" fmla="*/ 24800 w 1980738"/>
                  <a:gd name="connsiteY1" fmla="*/ 887113 h 943918"/>
                  <a:gd name="connsiteX2" fmla="*/ 7802 w 1980738"/>
                  <a:gd name="connsiteY2" fmla="*/ 829932 h 943918"/>
                  <a:gd name="connsiteX3" fmla="*/ 1147945 w 1980738"/>
                  <a:gd name="connsiteY3" fmla="*/ 63169 h 943918"/>
                  <a:gd name="connsiteX4" fmla="*/ 1186045 w 1980738"/>
                  <a:gd name="connsiteY4" fmla="*/ 66980 h 943918"/>
                  <a:gd name="connsiteX5" fmla="*/ 1980738 w 1980738"/>
                  <a:gd name="connsiteY5" fmla="*/ 917579 h 943918"/>
                  <a:gd name="connsiteX6" fmla="*/ 66068 w 1980738"/>
                  <a:gd name="connsiteY6" fmla="*/ 943918 h 943918"/>
                  <a:gd name="connsiteX0" fmla="*/ 66068 w 1980738"/>
                  <a:gd name="connsiteY0" fmla="*/ 888677 h 888677"/>
                  <a:gd name="connsiteX1" fmla="*/ 24800 w 1980738"/>
                  <a:gd name="connsiteY1" fmla="*/ 831872 h 888677"/>
                  <a:gd name="connsiteX2" fmla="*/ 7802 w 1980738"/>
                  <a:gd name="connsiteY2" fmla="*/ 774691 h 888677"/>
                  <a:gd name="connsiteX3" fmla="*/ 1147945 w 1980738"/>
                  <a:gd name="connsiteY3" fmla="*/ 7928 h 888677"/>
                  <a:gd name="connsiteX4" fmla="*/ 1186045 w 1980738"/>
                  <a:gd name="connsiteY4" fmla="*/ 11739 h 888677"/>
                  <a:gd name="connsiteX5" fmla="*/ 1980738 w 1980738"/>
                  <a:gd name="connsiteY5" fmla="*/ 862338 h 888677"/>
                  <a:gd name="connsiteX6" fmla="*/ 66068 w 1980738"/>
                  <a:gd name="connsiteY6" fmla="*/ 888677 h 88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738" h="888677">
                    <a:moveTo>
                      <a:pt x="66068" y="888677"/>
                    </a:moveTo>
                    <a:cubicBezTo>
                      <a:pt x="48133" y="844071"/>
                      <a:pt x="34511" y="850870"/>
                      <a:pt x="24800" y="831872"/>
                    </a:cubicBezTo>
                    <a:cubicBezTo>
                      <a:pt x="15089" y="812874"/>
                      <a:pt x="-13725" y="788949"/>
                      <a:pt x="7802" y="774691"/>
                    </a:cubicBezTo>
                    <a:cubicBezTo>
                      <a:pt x="201357" y="646493"/>
                      <a:pt x="1067935" y="63173"/>
                      <a:pt x="1147945" y="7928"/>
                    </a:cubicBezTo>
                    <a:cubicBezTo>
                      <a:pt x="1164137" y="-3502"/>
                      <a:pt x="1170310" y="-2866"/>
                      <a:pt x="1186045" y="11739"/>
                    </a:cubicBezTo>
                    <a:cubicBezTo>
                      <a:pt x="1324844" y="154141"/>
                      <a:pt x="1732752" y="586924"/>
                      <a:pt x="1980738" y="862338"/>
                    </a:cubicBezTo>
                    <a:cubicBezTo>
                      <a:pt x="1356627" y="910065"/>
                      <a:pt x="599950" y="866574"/>
                      <a:pt x="66068" y="888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2" name="Freeform: Shape 3511">
                <a:extLst>
                  <a:ext uri="{FF2B5EF4-FFF2-40B4-BE49-F238E27FC236}">
                    <a16:creationId xmlns:a16="http://schemas.microsoft.com/office/drawing/2014/main" id="{7CAE0C5A-75F3-46EF-9202-14F634BCEE8F}"/>
                  </a:ext>
                </a:extLst>
              </p:cNvPr>
              <p:cNvSpPr/>
              <p:nvPr/>
            </p:nvSpPr>
            <p:spPr>
              <a:xfrm>
                <a:off x="1509767" y="5181402"/>
                <a:ext cx="1129540" cy="1637209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09" name="Rectangle 9">
              <a:extLst>
                <a:ext uri="{FF2B5EF4-FFF2-40B4-BE49-F238E27FC236}">
                  <a16:creationId xmlns:a16="http://schemas.microsoft.com/office/drawing/2014/main" id="{4C199D2E-1955-462D-A2BB-E76C72AE9EF2}"/>
                </a:ext>
              </a:extLst>
            </p:cNvPr>
            <p:cNvSpPr/>
            <p:nvPr/>
          </p:nvSpPr>
          <p:spPr>
            <a:xfrm>
              <a:off x="1158431" y="4364985"/>
              <a:ext cx="629583" cy="62855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10" name="Freeform: Shape 3509">
              <a:extLst>
                <a:ext uri="{FF2B5EF4-FFF2-40B4-BE49-F238E27FC236}">
                  <a16:creationId xmlns:a16="http://schemas.microsoft.com/office/drawing/2014/main" id="{612E38D1-831F-4FAB-B06D-06EB19B7A4FC}"/>
                </a:ext>
              </a:extLst>
            </p:cNvPr>
            <p:cNvSpPr/>
            <p:nvPr/>
          </p:nvSpPr>
          <p:spPr>
            <a:xfrm>
              <a:off x="1191846" y="3385664"/>
              <a:ext cx="635841" cy="46807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20" name="그룹 21">
            <a:extLst>
              <a:ext uri="{FF2B5EF4-FFF2-40B4-BE49-F238E27FC236}">
                <a16:creationId xmlns:a16="http://schemas.microsoft.com/office/drawing/2014/main" id="{55CF5B19-D178-4E35-94A9-3BD9FD450FDD}"/>
              </a:ext>
            </a:extLst>
          </p:cNvPr>
          <p:cNvGrpSpPr/>
          <p:nvPr/>
        </p:nvGrpSpPr>
        <p:grpSpPr>
          <a:xfrm>
            <a:off x="2933067" y="3277059"/>
            <a:ext cx="4030307" cy="830997"/>
            <a:chOff x="959011" y="2597626"/>
            <a:chExt cx="4030307" cy="830997"/>
          </a:xfrm>
        </p:grpSpPr>
        <p:sp>
          <p:nvSpPr>
            <p:cNvPr id="3521" name="TextBox 3520">
              <a:extLst>
                <a:ext uri="{FF2B5EF4-FFF2-40B4-BE49-F238E27FC236}">
                  <a16:creationId xmlns:a16="http://schemas.microsoft.com/office/drawing/2014/main" id="{F39D4C06-D246-4BFD-B3C7-9B2E8C4D138D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522" name="TextBox 3521">
              <a:extLst>
                <a:ext uri="{FF2B5EF4-FFF2-40B4-BE49-F238E27FC236}">
                  <a16:creationId xmlns:a16="http://schemas.microsoft.com/office/drawing/2014/main" id="{8C1B40DF-4D01-406F-9D80-D6DAC45149E2}"/>
                </a:ext>
              </a:extLst>
            </p:cNvPr>
            <p:cNvSpPr txBox="1"/>
            <p:nvPr/>
          </p:nvSpPr>
          <p:spPr>
            <a:xfrm>
              <a:off x="2968085" y="2597626"/>
              <a:ext cx="20212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23" name="Chevron 25">
              <a:extLst>
                <a:ext uri="{FF2B5EF4-FFF2-40B4-BE49-F238E27FC236}">
                  <a16:creationId xmlns:a16="http://schemas.microsoft.com/office/drawing/2014/main" id="{3DAFBBE4-C14B-4EF7-8B73-4F5612B40A8C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24" name="그룹 20">
            <a:extLst>
              <a:ext uri="{FF2B5EF4-FFF2-40B4-BE49-F238E27FC236}">
                <a16:creationId xmlns:a16="http://schemas.microsoft.com/office/drawing/2014/main" id="{EE979369-3BB0-4BD1-ADFB-66E75A7B2B94}"/>
              </a:ext>
            </a:extLst>
          </p:cNvPr>
          <p:cNvGrpSpPr/>
          <p:nvPr/>
        </p:nvGrpSpPr>
        <p:grpSpPr>
          <a:xfrm>
            <a:off x="2933067" y="4288813"/>
            <a:ext cx="4035801" cy="830997"/>
            <a:chOff x="959011" y="3630156"/>
            <a:chExt cx="4035801" cy="830997"/>
          </a:xfrm>
        </p:grpSpPr>
        <p:sp>
          <p:nvSpPr>
            <p:cNvPr id="3525" name="TextBox 3524">
              <a:extLst>
                <a:ext uri="{FF2B5EF4-FFF2-40B4-BE49-F238E27FC236}">
                  <a16:creationId xmlns:a16="http://schemas.microsoft.com/office/drawing/2014/main" id="{64E4186E-B715-40FA-84A5-451F1B6E0DB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526" name="TextBox 3525">
              <a:extLst>
                <a:ext uri="{FF2B5EF4-FFF2-40B4-BE49-F238E27FC236}">
                  <a16:creationId xmlns:a16="http://schemas.microsoft.com/office/drawing/2014/main" id="{7BFA6E10-884C-46BB-BB47-68DD63456D4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27" name="Chevron 26">
              <a:extLst>
                <a:ext uri="{FF2B5EF4-FFF2-40B4-BE49-F238E27FC236}">
                  <a16:creationId xmlns:a16="http://schemas.microsoft.com/office/drawing/2014/main" id="{0F6DDEC5-990A-4501-A9E7-C7BF988A28F6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28" name="그룹 3">
            <a:extLst>
              <a:ext uri="{FF2B5EF4-FFF2-40B4-BE49-F238E27FC236}">
                <a16:creationId xmlns:a16="http://schemas.microsoft.com/office/drawing/2014/main" id="{19E7E73D-7C29-4FAA-BDEB-622EB8DA1BAA}"/>
              </a:ext>
            </a:extLst>
          </p:cNvPr>
          <p:cNvGrpSpPr/>
          <p:nvPr/>
        </p:nvGrpSpPr>
        <p:grpSpPr>
          <a:xfrm>
            <a:off x="2933067" y="5300567"/>
            <a:ext cx="4030308" cy="830997"/>
            <a:chOff x="959011" y="5695216"/>
            <a:chExt cx="4030308" cy="830997"/>
          </a:xfrm>
        </p:grpSpPr>
        <p:sp>
          <p:nvSpPr>
            <p:cNvPr id="3529" name="TextBox 3528">
              <a:extLst>
                <a:ext uri="{FF2B5EF4-FFF2-40B4-BE49-F238E27FC236}">
                  <a16:creationId xmlns:a16="http://schemas.microsoft.com/office/drawing/2014/main" id="{70949851-B453-4DC2-A316-A1E42AC9779E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30" name="TextBox 3529">
              <a:extLst>
                <a:ext uri="{FF2B5EF4-FFF2-40B4-BE49-F238E27FC236}">
                  <a16:creationId xmlns:a16="http://schemas.microsoft.com/office/drawing/2014/main" id="{0E8153ED-9871-47A4-8E47-29743B447F7E}"/>
                </a:ext>
              </a:extLst>
            </p:cNvPr>
            <p:cNvSpPr txBox="1"/>
            <p:nvPr/>
          </p:nvSpPr>
          <p:spPr>
            <a:xfrm>
              <a:off x="2968086" y="5695216"/>
              <a:ext cx="20212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31" name="Chevron 28">
              <a:extLst>
                <a:ext uri="{FF2B5EF4-FFF2-40B4-BE49-F238E27FC236}">
                  <a16:creationId xmlns:a16="http://schemas.microsoft.com/office/drawing/2014/main" id="{0E4349B4-D963-4A6E-B647-0689FFF4250F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532" name="TextBox 3531">
            <a:extLst>
              <a:ext uri="{FF2B5EF4-FFF2-40B4-BE49-F238E27FC236}">
                <a16:creationId xmlns:a16="http://schemas.microsoft.com/office/drawing/2014/main" id="{A427CDF2-4961-49EE-A00A-E370B34078B8}"/>
              </a:ext>
            </a:extLst>
          </p:cNvPr>
          <p:cNvSpPr txBox="1"/>
          <p:nvPr/>
        </p:nvSpPr>
        <p:spPr>
          <a:xfrm>
            <a:off x="3152177" y="1569736"/>
            <a:ext cx="3891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33" name="TextBox 3532">
            <a:extLst>
              <a:ext uri="{FF2B5EF4-FFF2-40B4-BE49-F238E27FC236}">
                <a16:creationId xmlns:a16="http://schemas.microsoft.com/office/drawing/2014/main" id="{9F1DA9D8-29CE-4DEB-A350-91E62FAE5E31}"/>
              </a:ext>
            </a:extLst>
          </p:cNvPr>
          <p:cNvSpPr txBox="1"/>
          <p:nvPr/>
        </p:nvSpPr>
        <p:spPr>
          <a:xfrm>
            <a:off x="3152177" y="2129099"/>
            <a:ext cx="3813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12721</TotalTime>
  <Words>126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86</cp:revision>
  <dcterms:created xsi:type="dcterms:W3CDTF">2018-02-18T19:39:47Z</dcterms:created>
  <dcterms:modified xsi:type="dcterms:W3CDTF">2020-09-03T03:03:15Z</dcterms:modified>
</cp:coreProperties>
</file>