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FE8F1C4F-D59C-4BCA-89A2-E07A81D4A111}"/>
              </a:ext>
            </a:extLst>
          </p:cNvPr>
          <p:cNvGrpSpPr/>
          <p:nvPr/>
        </p:nvGrpSpPr>
        <p:grpSpPr>
          <a:xfrm>
            <a:off x="1050895" y="5425200"/>
            <a:ext cx="2377803" cy="880254"/>
            <a:chOff x="6860364" y="1880348"/>
            <a:chExt cx="1944216" cy="880254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0D2ABA4D-CC21-4FDC-B371-7C0529D4D690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EE69EEDE-9111-450C-8DFF-9F944331A087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402B5DA0-1F8F-4F14-B7B9-1AC32606D50B}"/>
              </a:ext>
            </a:extLst>
          </p:cNvPr>
          <p:cNvGrpSpPr/>
          <p:nvPr/>
        </p:nvGrpSpPr>
        <p:grpSpPr>
          <a:xfrm>
            <a:off x="3621699" y="5425200"/>
            <a:ext cx="2377803" cy="880254"/>
            <a:chOff x="6860364" y="1880348"/>
            <a:chExt cx="1944216" cy="880254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2B44885B-ACAA-4E9B-8E73-09D79A58AF70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C0D0D905-54A1-4957-AACC-40FF707F3FD3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7ACA439A-4D79-4A5B-A15F-EF2FAE2ABF46}"/>
              </a:ext>
            </a:extLst>
          </p:cNvPr>
          <p:cNvGrpSpPr/>
          <p:nvPr/>
        </p:nvGrpSpPr>
        <p:grpSpPr>
          <a:xfrm>
            <a:off x="6192503" y="5425200"/>
            <a:ext cx="2377803" cy="880254"/>
            <a:chOff x="6860364" y="1880348"/>
            <a:chExt cx="1944216" cy="880254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627EE95-D217-4574-B6E3-CAEA4B05F54E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31E8E79-457A-4AA7-ADE8-E033CCD09283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530FD85-7E47-4E6B-8996-BA832132793A}"/>
              </a:ext>
            </a:extLst>
          </p:cNvPr>
          <p:cNvGrpSpPr/>
          <p:nvPr/>
        </p:nvGrpSpPr>
        <p:grpSpPr>
          <a:xfrm>
            <a:off x="8763306" y="5425200"/>
            <a:ext cx="2377803" cy="880254"/>
            <a:chOff x="6860364" y="1880348"/>
            <a:chExt cx="1944216" cy="880254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D522B2EE-9873-4130-B261-73F6CF60030C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781D9D3D-59A6-44F5-98B9-C28890486554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9" name="Elbow Connector 125">
            <a:extLst>
              <a:ext uri="{FF2B5EF4-FFF2-40B4-BE49-F238E27FC236}">
                <a16:creationId xmlns:a16="http://schemas.microsoft.com/office/drawing/2014/main" id="{3A32E23A-7AE5-4641-802F-2BC625AB864D}"/>
              </a:ext>
            </a:extLst>
          </p:cNvPr>
          <p:cNvCxnSpPr>
            <a:cxnSpLocks/>
          </p:cNvCxnSpPr>
          <p:nvPr/>
        </p:nvCxnSpPr>
        <p:spPr>
          <a:xfrm rot="5400000">
            <a:off x="4451987" y="3294331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Elbow Connector 126">
            <a:extLst>
              <a:ext uri="{FF2B5EF4-FFF2-40B4-BE49-F238E27FC236}">
                <a16:creationId xmlns:a16="http://schemas.microsoft.com/office/drawing/2014/main" id="{B79A6128-4652-45E8-82C6-1051E1EF851A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7" y="2590816"/>
            <a:ext cx="2340274" cy="1472976"/>
          </a:xfrm>
          <a:prstGeom prst="bentConnector3">
            <a:avLst>
              <a:gd name="adj1" fmla="val 99654"/>
            </a:avLst>
          </a:prstGeom>
          <a:ln w="25400">
            <a:solidFill>
              <a:schemeClr val="accent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Elbow Connector 128">
            <a:extLst>
              <a:ext uri="{FF2B5EF4-FFF2-40B4-BE49-F238E27FC236}">
                <a16:creationId xmlns:a16="http://schemas.microsoft.com/office/drawing/2014/main" id="{7AC110D5-DB6D-4134-A41F-B5BACEACB709}"/>
              </a:ext>
            </a:extLst>
          </p:cNvPr>
          <p:cNvCxnSpPr>
            <a:cxnSpLocks/>
          </p:cNvCxnSpPr>
          <p:nvPr/>
        </p:nvCxnSpPr>
        <p:spPr>
          <a:xfrm>
            <a:off x="7301139" y="2606544"/>
            <a:ext cx="2651069" cy="1457243"/>
          </a:xfrm>
          <a:prstGeom prst="bentConnector3">
            <a:avLst>
              <a:gd name="adj1" fmla="val 100660"/>
            </a:avLst>
          </a:prstGeom>
          <a:ln w="25400">
            <a:solidFill>
              <a:schemeClr val="accent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Freeform: Shape 221">
            <a:extLst>
              <a:ext uri="{FF2B5EF4-FFF2-40B4-BE49-F238E27FC236}">
                <a16:creationId xmlns:a16="http://schemas.microsoft.com/office/drawing/2014/main" id="{2A6D00DA-C98C-4830-8E4A-E2DF4DD03EF5}"/>
              </a:ext>
            </a:extLst>
          </p:cNvPr>
          <p:cNvSpPr/>
          <p:nvPr/>
        </p:nvSpPr>
        <p:spPr>
          <a:xfrm>
            <a:off x="4545219" y="2367584"/>
            <a:ext cx="3101561" cy="1213251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5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23" name="Elbow Connector 125">
            <a:extLst>
              <a:ext uri="{FF2B5EF4-FFF2-40B4-BE49-F238E27FC236}">
                <a16:creationId xmlns:a16="http://schemas.microsoft.com/office/drawing/2014/main" id="{5C790645-0484-4ADF-9253-2BEB038B3BDE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1815" y="3289596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3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Trapezoid 13">
            <a:extLst>
              <a:ext uri="{FF2B5EF4-FFF2-40B4-BE49-F238E27FC236}">
                <a16:creationId xmlns:a16="http://schemas.microsoft.com/office/drawing/2014/main" id="{D0710517-3981-4050-BABC-25196A214530}"/>
              </a:ext>
            </a:extLst>
          </p:cNvPr>
          <p:cNvSpPr/>
          <p:nvPr/>
        </p:nvSpPr>
        <p:spPr>
          <a:xfrm>
            <a:off x="1778202" y="4432274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5" name="Rounded Rectangle 7">
            <a:extLst>
              <a:ext uri="{FF2B5EF4-FFF2-40B4-BE49-F238E27FC236}">
                <a16:creationId xmlns:a16="http://schemas.microsoft.com/office/drawing/2014/main" id="{9DCAA614-26D8-4096-814E-831C9BAF6C07}"/>
              </a:ext>
            </a:extLst>
          </p:cNvPr>
          <p:cNvSpPr/>
          <p:nvPr/>
        </p:nvSpPr>
        <p:spPr>
          <a:xfrm>
            <a:off x="7130716" y="4370883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6" name="Rectangle 18">
            <a:extLst>
              <a:ext uri="{FF2B5EF4-FFF2-40B4-BE49-F238E27FC236}">
                <a16:creationId xmlns:a16="http://schemas.microsoft.com/office/drawing/2014/main" id="{44F36303-7592-4886-B5E4-E8B3637447AC}"/>
              </a:ext>
            </a:extLst>
          </p:cNvPr>
          <p:cNvSpPr/>
          <p:nvPr/>
        </p:nvSpPr>
        <p:spPr>
          <a:xfrm>
            <a:off x="9415538" y="4587200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7" name="Rounded Rectangle 25">
            <a:extLst>
              <a:ext uri="{FF2B5EF4-FFF2-40B4-BE49-F238E27FC236}">
                <a16:creationId xmlns:a16="http://schemas.microsoft.com/office/drawing/2014/main" id="{6C29DAA7-0A5C-4A29-9C14-640EDDAB6981}"/>
              </a:ext>
            </a:extLst>
          </p:cNvPr>
          <p:cNvSpPr/>
          <p:nvPr/>
        </p:nvSpPr>
        <p:spPr>
          <a:xfrm>
            <a:off x="4534286" y="4461510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8" name="Trapezoid 1">
            <a:extLst>
              <a:ext uri="{FF2B5EF4-FFF2-40B4-BE49-F238E27FC236}">
                <a16:creationId xmlns:a16="http://schemas.microsoft.com/office/drawing/2014/main" id="{4CC29B54-DB80-45E3-B147-0297CCEFD41E}"/>
              </a:ext>
            </a:extLst>
          </p:cNvPr>
          <p:cNvSpPr>
            <a:spLocks noChangeAspect="1"/>
          </p:cNvSpPr>
          <p:nvPr/>
        </p:nvSpPr>
        <p:spPr>
          <a:xfrm rot="10800000">
            <a:off x="5717877" y="1654198"/>
            <a:ext cx="756245" cy="578652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E367AA-8223-4184-8927-7AD0B1DAFD2A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68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2020-08-31T05:40:09Z</dcterms:modified>
</cp:coreProperties>
</file>