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1" name="Freeform: Shape 2">
            <a:extLst>
              <a:ext uri="{FF2B5EF4-FFF2-40B4-BE49-F238E27FC236}">
                <a16:creationId xmlns:a16="http://schemas.microsoft.com/office/drawing/2014/main" id="{7509C804-D9B5-4E1E-9732-960BFFFE4BFF}"/>
              </a:ext>
            </a:extLst>
          </p:cNvPr>
          <p:cNvSpPr/>
          <p:nvPr/>
        </p:nvSpPr>
        <p:spPr>
          <a:xfrm>
            <a:off x="5519927" y="3924894"/>
            <a:ext cx="820615" cy="820615"/>
          </a:xfrm>
          <a:custGeom>
            <a:avLst/>
            <a:gdLst>
              <a:gd name="connsiteX0" fmla="*/ 321548 w 643094"/>
              <a:gd name="connsiteY0" fmla="*/ 117901 h 643094"/>
              <a:gd name="connsiteX1" fmla="*/ 525195 w 643094"/>
              <a:gd name="connsiteY1" fmla="*/ 321548 h 643094"/>
              <a:gd name="connsiteX2" fmla="*/ 321548 w 643094"/>
              <a:gd name="connsiteY2" fmla="*/ 525195 h 643094"/>
              <a:gd name="connsiteX3" fmla="*/ 117901 w 643094"/>
              <a:gd name="connsiteY3" fmla="*/ 321548 h 643094"/>
              <a:gd name="connsiteX4" fmla="*/ 321548 w 643094"/>
              <a:gd name="connsiteY4" fmla="*/ 117901 h 643094"/>
              <a:gd name="connsiteX5" fmla="*/ 321547 w 643094"/>
              <a:gd name="connsiteY5" fmla="*/ 48181 h 643094"/>
              <a:gd name="connsiteX6" fmla="*/ 48181 w 643094"/>
              <a:gd name="connsiteY6" fmla="*/ 321547 h 643094"/>
              <a:gd name="connsiteX7" fmla="*/ 321547 w 643094"/>
              <a:gd name="connsiteY7" fmla="*/ 594913 h 643094"/>
              <a:gd name="connsiteX8" fmla="*/ 594913 w 643094"/>
              <a:gd name="connsiteY8" fmla="*/ 321547 h 643094"/>
              <a:gd name="connsiteX9" fmla="*/ 321547 w 643094"/>
              <a:gd name="connsiteY9" fmla="*/ 48181 h 643094"/>
              <a:gd name="connsiteX10" fmla="*/ 321547 w 643094"/>
              <a:gd name="connsiteY10" fmla="*/ 0 h 643094"/>
              <a:gd name="connsiteX11" fmla="*/ 643094 w 643094"/>
              <a:gd name="connsiteY11" fmla="*/ 321547 h 643094"/>
              <a:gd name="connsiteX12" fmla="*/ 321547 w 643094"/>
              <a:gd name="connsiteY12" fmla="*/ 643094 h 643094"/>
              <a:gd name="connsiteX13" fmla="*/ 0 w 643094"/>
              <a:gd name="connsiteY13" fmla="*/ 321547 h 643094"/>
              <a:gd name="connsiteX14" fmla="*/ 321547 w 643094"/>
              <a:gd name="connsiteY14" fmla="*/ 0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3094" h="643094">
                <a:moveTo>
                  <a:pt x="321548" y="117901"/>
                </a:moveTo>
                <a:cubicBezTo>
                  <a:pt x="434019" y="117901"/>
                  <a:pt x="525195" y="209077"/>
                  <a:pt x="525195" y="321548"/>
                </a:cubicBezTo>
                <a:cubicBezTo>
                  <a:pt x="525195" y="434019"/>
                  <a:pt x="434019" y="525195"/>
                  <a:pt x="321548" y="525195"/>
                </a:cubicBezTo>
                <a:cubicBezTo>
                  <a:pt x="209077" y="525195"/>
                  <a:pt x="117901" y="434019"/>
                  <a:pt x="117901" y="321548"/>
                </a:cubicBezTo>
                <a:cubicBezTo>
                  <a:pt x="117901" y="209077"/>
                  <a:pt x="209077" y="117901"/>
                  <a:pt x="321548" y="117901"/>
                </a:cubicBezTo>
                <a:close/>
                <a:moveTo>
                  <a:pt x="321547" y="48181"/>
                </a:moveTo>
                <a:cubicBezTo>
                  <a:pt x="170571" y="48181"/>
                  <a:pt x="48181" y="170571"/>
                  <a:pt x="48181" y="321547"/>
                </a:cubicBezTo>
                <a:cubicBezTo>
                  <a:pt x="48181" y="472523"/>
                  <a:pt x="170571" y="594913"/>
                  <a:pt x="321547" y="594913"/>
                </a:cubicBezTo>
                <a:cubicBezTo>
                  <a:pt x="472523" y="594913"/>
                  <a:pt x="594913" y="472523"/>
                  <a:pt x="594913" y="321547"/>
                </a:cubicBezTo>
                <a:cubicBezTo>
                  <a:pt x="594913" y="170571"/>
                  <a:pt x="472523" y="48181"/>
                  <a:pt x="321547" y="48181"/>
                </a:cubicBezTo>
                <a:close/>
                <a:moveTo>
                  <a:pt x="321547" y="0"/>
                </a:moveTo>
                <a:cubicBezTo>
                  <a:pt x="499133" y="0"/>
                  <a:pt x="643094" y="143961"/>
                  <a:pt x="643094" y="321547"/>
                </a:cubicBezTo>
                <a:cubicBezTo>
                  <a:pt x="643094" y="499133"/>
                  <a:pt x="499133" y="643094"/>
                  <a:pt x="321547" y="643094"/>
                </a:cubicBezTo>
                <a:cubicBezTo>
                  <a:pt x="143961" y="643094"/>
                  <a:pt x="0" y="499133"/>
                  <a:pt x="0" y="321547"/>
                </a:cubicBezTo>
                <a:cubicBezTo>
                  <a:pt x="0" y="143961"/>
                  <a:pt x="143961" y="0"/>
                  <a:pt x="32154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2" name="Group 4">
            <a:extLst>
              <a:ext uri="{FF2B5EF4-FFF2-40B4-BE49-F238E27FC236}">
                <a16:creationId xmlns:a16="http://schemas.microsoft.com/office/drawing/2014/main" id="{5A8A2351-76CF-4AC3-AB84-96CAC3C7379A}"/>
              </a:ext>
            </a:extLst>
          </p:cNvPr>
          <p:cNvGrpSpPr/>
          <p:nvPr/>
        </p:nvGrpSpPr>
        <p:grpSpPr>
          <a:xfrm>
            <a:off x="5373450" y="4335202"/>
            <a:ext cx="1586375" cy="2094269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83" name="Rectangle 36">
              <a:extLst>
                <a:ext uri="{FF2B5EF4-FFF2-40B4-BE49-F238E27FC236}">
                  <a16:creationId xmlns:a16="http://schemas.microsoft.com/office/drawing/2014/main" id="{3359A532-BA77-4F37-9D7D-9A1A46AB16C4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84" name="Rectangle 14">
              <a:extLst>
                <a:ext uri="{FF2B5EF4-FFF2-40B4-BE49-F238E27FC236}">
                  <a16:creationId xmlns:a16="http://schemas.microsoft.com/office/drawing/2014/main" id="{E77DCDF6-AE08-4DFA-8FD3-39063C7A790F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5" name="Group 7">
            <a:extLst>
              <a:ext uri="{FF2B5EF4-FFF2-40B4-BE49-F238E27FC236}">
                <a16:creationId xmlns:a16="http://schemas.microsoft.com/office/drawing/2014/main" id="{41C2EF10-0313-4AD0-971E-97E4AB1350F7}"/>
              </a:ext>
            </a:extLst>
          </p:cNvPr>
          <p:cNvGrpSpPr/>
          <p:nvPr/>
        </p:nvGrpSpPr>
        <p:grpSpPr>
          <a:xfrm>
            <a:off x="3075567" y="3635311"/>
            <a:ext cx="786508" cy="1309462"/>
            <a:chOff x="756338" y="2636912"/>
            <a:chExt cx="1152128" cy="1918185"/>
          </a:xfrm>
        </p:grpSpPr>
        <p:grpSp>
          <p:nvGrpSpPr>
            <p:cNvPr id="86" name="Group 8">
              <a:extLst>
                <a:ext uri="{FF2B5EF4-FFF2-40B4-BE49-F238E27FC236}">
                  <a16:creationId xmlns:a16="http://schemas.microsoft.com/office/drawing/2014/main" id="{580B6EA0-8B16-40BE-81AD-D21AAC48E5BD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89" name="Freeform 6">
                <a:extLst>
                  <a:ext uri="{FF2B5EF4-FFF2-40B4-BE49-F238E27FC236}">
                    <a16:creationId xmlns:a16="http://schemas.microsoft.com/office/drawing/2014/main" id="{98FCFADB-C9FF-48B2-9381-2559E8515E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0" name="Rounded Rectangle 49">
                <a:extLst>
                  <a:ext uri="{FF2B5EF4-FFF2-40B4-BE49-F238E27FC236}">
                    <a16:creationId xmlns:a16="http://schemas.microsoft.com/office/drawing/2014/main" id="{5ADC0420-13E4-469D-8880-DF76BB577EC1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1" name="Oval 13">
                <a:extLst>
                  <a:ext uri="{FF2B5EF4-FFF2-40B4-BE49-F238E27FC236}">
                    <a16:creationId xmlns:a16="http://schemas.microsoft.com/office/drawing/2014/main" id="{8A3422F4-E6C9-46DF-801A-A318ED3A39D0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2" name="Right Triangle 3">
                <a:extLst>
                  <a:ext uri="{FF2B5EF4-FFF2-40B4-BE49-F238E27FC236}">
                    <a16:creationId xmlns:a16="http://schemas.microsoft.com/office/drawing/2014/main" id="{26727DAC-6E8A-4B77-999E-DD3B0992D413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87" name="Rounded Rectangle 6">
              <a:extLst>
                <a:ext uri="{FF2B5EF4-FFF2-40B4-BE49-F238E27FC236}">
                  <a16:creationId xmlns:a16="http://schemas.microsoft.com/office/drawing/2014/main" id="{9839D1CC-10FC-4C77-BBF3-299DD1E4C184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8" name="Oval 10">
              <a:extLst>
                <a:ext uri="{FF2B5EF4-FFF2-40B4-BE49-F238E27FC236}">
                  <a16:creationId xmlns:a16="http://schemas.microsoft.com/office/drawing/2014/main" id="{B38F247E-04CD-4355-A877-2B70FC65AE58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3" name="Group 15">
            <a:extLst>
              <a:ext uri="{FF2B5EF4-FFF2-40B4-BE49-F238E27FC236}">
                <a16:creationId xmlns:a16="http://schemas.microsoft.com/office/drawing/2014/main" id="{0296D4CA-BC38-43A2-94BC-E81F64744105}"/>
              </a:ext>
            </a:extLst>
          </p:cNvPr>
          <p:cNvGrpSpPr/>
          <p:nvPr/>
        </p:nvGrpSpPr>
        <p:grpSpPr>
          <a:xfrm>
            <a:off x="5180108" y="1903017"/>
            <a:ext cx="1826387" cy="1029263"/>
            <a:chOff x="4798460" y="2075033"/>
            <a:chExt cx="1826387" cy="1029263"/>
          </a:xfrm>
        </p:grpSpPr>
        <p:sp>
          <p:nvSpPr>
            <p:cNvPr id="94" name="Freeform: Shape 16">
              <a:extLst>
                <a:ext uri="{FF2B5EF4-FFF2-40B4-BE49-F238E27FC236}">
                  <a16:creationId xmlns:a16="http://schemas.microsoft.com/office/drawing/2014/main" id="{47279C70-F3B0-4655-AAB3-BF9D905F732C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95" name="Right Triangle 3">
              <a:extLst>
                <a:ext uri="{FF2B5EF4-FFF2-40B4-BE49-F238E27FC236}">
                  <a16:creationId xmlns:a16="http://schemas.microsoft.com/office/drawing/2014/main" id="{75398957-B6E7-4AF5-84F4-6E82D997608C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6" name="Group 18">
            <a:extLst>
              <a:ext uri="{FF2B5EF4-FFF2-40B4-BE49-F238E27FC236}">
                <a16:creationId xmlns:a16="http://schemas.microsoft.com/office/drawing/2014/main" id="{C04AFF77-7EEE-4206-A836-81F43E6393E9}"/>
              </a:ext>
            </a:extLst>
          </p:cNvPr>
          <p:cNvGrpSpPr/>
          <p:nvPr/>
        </p:nvGrpSpPr>
        <p:grpSpPr>
          <a:xfrm>
            <a:off x="7998394" y="3808691"/>
            <a:ext cx="1182693" cy="962702"/>
            <a:chOff x="7922244" y="3248064"/>
            <a:chExt cx="1182693" cy="962702"/>
          </a:xfrm>
        </p:grpSpPr>
        <p:sp>
          <p:nvSpPr>
            <p:cNvPr id="97" name="Rounded Rectangle 3">
              <a:extLst>
                <a:ext uri="{FF2B5EF4-FFF2-40B4-BE49-F238E27FC236}">
                  <a16:creationId xmlns:a16="http://schemas.microsoft.com/office/drawing/2014/main" id="{DF6441C4-F196-457C-A5B9-DF9735566E0A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98" name="Right Triangle 3">
              <a:extLst>
                <a:ext uri="{FF2B5EF4-FFF2-40B4-BE49-F238E27FC236}">
                  <a16:creationId xmlns:a16="http://schemas.microsoft.com/office/drawing/2014/main" id="{F73160EF-5EF0-406D-882B-52D21CB8838A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99" name="Connector: Elbow 21">
            <a:extLst>
              <a:ext uri="{FF2B5EF4-FFF2-40B4-BE49-F238E27FC236}">
                <a16:creationId xmlns:a16="http://schemas.microsoft.com/office/drawing/2014/main" id="{018ED23C-2013-4043-AD10-90511618A6DE}"/>
              </a:ext>
            </a:extLst>
          </p:cNvPr>
          <p:cNvCxnSpPr>
            <a:cxnSpLocks/>
          </p:cNvCxnSpPr>
          <p:nvPr/>
        </p:nvCxnSpPr>
        <p:spPr>
          <a:xfrm>
            <a:off x="3909890" y="3901707"/>
            <a:ext cx="1511375" cy="39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: Elbow 22">
            <a:extLst>
              <a:ext uri="{FF2B5EF4-FFF2-40B4-BE49-F238E27FC236}">
                <a16:creationId xmlns:a16="http://schemas.microsoft.com/office/drawing/2014/main" id="{0134AA6A-6261-4B75-93E6-58BF35E1222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4104" y="3218429"/>
            <a:ext cx="734580" cy="38293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: Elbow 23">
            <a:extLst>
              <a:ext uri="{FF2B5EF4-FFF2-40B4-BE49-F238E27FC236}">
                <a16:creationId xmlns:a16="http://schemas.microsoft.com/office/drawing/2014/main" id="{500685D3-7A43-4EA3-B827-428C707B371A}"/>
              </a:ext>
            </a:extLst>
          </p:cNvPr>
          <p:cNvCxnSpPr>
            <a:cxnSpLocks/>
          </p:cNvCxnSpPr>
          <p:nvPr/>
        </p:nvCxnSpPr>
        <p:spPr>
          <a:xfrm flipV="1">
            <a:off x="6477449" y="4101220"/>
            <a:ext cx="1399066" cy="23398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Group 24">
            <a:extLst>
              <a:ext uri="{FF2B5EF4-FFF2-40B4-BE49-F238E27FC236}">
                <a16:creationId xmlns:a16="http://schemas.microsoft.com/office/drawing/2014/main" id="{00CF4956-DA3D-4107-9D4F-C516E5047728}"/>
              </a:ext>
            </a:extLst>
          </p:cNvPr>
          <p:cNvGrpSpPr/>
          <p:nvPr/>
        </p:nvGrpSpPr>
        <p:grpSpPr>
          <a:xfrm>
            <a:off x="8589740" y="4973722"/>
            <a:ext cx="2818592" cy="1120982"/>
            <a:chOff x="2135876" y="1607735"/>
            <a:chExt cx="2138114" cy="1120982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54998247-5926-410B-B94D-96F2E3788E35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B7D61007-4838-4629-B2BB-F7E851210717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" name="Group 27">
            <a:extLst>
              <a:ext uri="{FF2B5EF4-FFF2-40B4-BE49-F238E27FC236}">
                <a16:creationId xmlns:a16="http://schemas.microsoft.com/office/drawing/2014/main" id="{7E0AFD06-7FE5-4E24-8E19-09DF286E9272}"/>
              </a:ext>
            </a:extLst>
          </p:cNvPr>
          <p:cNvGrpSpPr/>
          <p:nvPr/>
        </p:nvGrpSpPr>
        <p:grpSpPr>
          <a:xfrm>
            <a:off x="783668" y="5128926"/>
            <a:ext cx="2818592" cy="1120982"/>
            <a:chOff x="2135876" y="1607735"/>
            <a:chExt cx="2138114" cy="1120982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A53F1F7-BF20-48F0-B605-B9F87D50C605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C8E55205-57C5-4139-83E6-82FD37846315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80C5EF56-079B-40FB-B952-75C271B75DE3}"/>
              </a:ext>
            </a:extLst>
          </p:cNvPr>
          <p:cNvSpPr txBox="1"/>
          <p:nvPr/>
        </p:nvSpPr>
        <p:spPr>
          <a:xfrm>
            <a:off x="736873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78A8243A-5F72-442B-9961-9DD164E6E175}"/>
              </a:ext>
            </a:extLst>
          </p:cNvPr>
          <p:cNvSpPr txBox="1"/>
          <p:nvPr/>
        </p:nvSpPr>
        <p:spPr>
          <a:xfrm>
            <a:off x="233964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92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2022-10-31T06:40:32Z</dcterms:modified>
</cp:coreProperties>
</file>