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14" name="Group 3313">
            <a:extLst>
              <a:ext uri="{FF2B5EF4-FFF2-40B4-BE49-F238E27FC236}">
                <a16:creationId xmlns:a16="http://schemas.microsoft.com/office/drawing/2014/main" id="{8A03CBAA-C8BD-40C7-AE24-2086A444F57F}"/>
              </a:ext>
            </a:extLst>
          </p:cNvPr>
          <p:cNvGrpSpPr/>
          <p:nvPr/>
        </p:nvGrpSpPr>
        <p:grpSpPr>
          <a:xfrm rot="5400000">
            <a:off x="8935110" y="2776299"/>
            <a:ext cx="1566194" cy="212224"/>
            <a:chOff x="9079204" y="2120042"/>
            <a:chExt cx="1013985" cy="212224"/>
          </a:xfrm>
        </p:grpSpPr>
        <p:cxnSp>
          <p:nvCxnSpPr>
            <p:cNvPr id="3315" name="Straight Connector 3314">
              <a:extLst>
                <a:ext uri="{FF2B5EF4-FFF2-40B4-BE49-F238E27FC236}">
                  <a16:creationId xmlns:a16="http://schemas.microsoft.com/office/drawing/2014/main" id="{8F4C2B34-41D4-4987-8126-8BB0242817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6" name="Straight Connector 3315">
              <a:extLst>
                <a:ext uri="{FF2B5EF4-FFF2-40B4-BE49-F238E27FC236}">
                  <a16:creationId xmlns:a16="http://schemas.microsoft.com/office/drawing/2014/main" id="{428C4274-1ABC-488E-9FCD-7F6A51FB51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7" name="Straight Connector 3316">
              <a:extLst>
                <a:ext uri="{FF2B5EF4-FFF2-40B4-BE49-F238E27FC236}">
                  <a16:creationId xmlns:a16="http://schemas.microsoft.com/office/drawing/2014/main" id="{DE36BC7E-6B6F-4A92-99F4-281C328108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18" name="Group 3317">
            <a:extLst>
              <a:ext uri="{FF2B5EF4-FFF2-40B4-BE49-F238E27FC236}">
                <a16:creationId xmlns:a16="http://schemas.microsoft.com/office/drawing/2014/main" id="{7A138705-2EAD-4883-A017-6F7E717020DB}"/>
              </a:ext>
            </a:extLst>
          </p:cNvPr>
          <p:cNvGrpSpPr/>
          <p:nvPr/>
        </p:nvGrpSpPr>
        <p:grpSpPr>
          <a:xfrm>
            <a:off x="5952125" y="1869873"/>
            <a:ext cx="3657600" cy="212224"/>
            <a:chOff x="9079203" y="2120042"/>
            <a:chExt cx="3148579" cy="212224"/>
          </a:xfrm>
        </p:grpSpPr>
        <p:cxnSp>
          <p:nvCxnSpPr>
            <p:cNvPr id="3319" name="Straight Connector 3318">
              <a:extLst>
                <a:ext uri="{FF2B5EF4-FFF2-40B4-BE49-F238E27FC236}">
                  <a16:creationId xmlns:a16="http://schemas.microsoft.com/office/drawing/2014/main" id="{BF5ED9AA-83BA-460F-8A3D-1429AABC48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120042"/>
              <a:ext cx="3148578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0" name="Straight Connector 3319">
              <a:extLst>
                <a:ext uri="{FF2B5EF4-FFF2-40B4-BE49-F238E27FC236}">
                  <a16:creationId xmlns:a16="http://schemas.microsoft.com/office/drawing/2014/main" id="{261D9931-C923-4853-928F-FCD98A71FB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222163"/>
              <a:ext cx="3148579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1" name="Straight Connector 3320">
              <a:extLst>
                <a:ext uri="{FF2B5EF4-FFF2-40B4-BE49-F238E27FC236}">
                  <a16:creationId xmlns:a16="http://schemas.microsoft.com/office/drawing/2014/main" id="{9489184C-C6EF-4BE4-AFB7-722B2F25B7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325864"/>
              <a:ext cx="3148579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22" name="Group 3321">
            <a:extLst>
              <a:ext uri="{FF2B5EF4-FFF2-40B4-BE49-F238E27FC236}">
                <a16:creationId xmlns:a16="http://schemas.microsoft.com/office/drawing/2014/main" id="{B56C316C-F271-4A1B-8C8B-61F21DD4D431}"/>
              </a:ext>
            </a:extLst>
          </p:cNvPr>
          <p:cNvGrpSpPr/>
          <p:nvPr/>
        </p:nvGrpSpPr>
        <p:grpSpPr>
          <a:xfrm rot="16200000" flipH="1">
            <a:off x="5434719" y="2893773"/>
            <a:ext cx="1354104" cy="212224"/>
            <a:chOff x="9079204" y="2120042"/>
            <a:chExt cx="1013985" cy="212224"/>
          </a:xfrm>
        </p:grpSpPr>
        <p:cxnSp>
          <p:nvCxnSpPr>
            <p:cNvPr id="3323" name="Straight Connector 3322">
              <a:extLst>
                <a:ext uri="{FF2B5EF4-FFF2-40B4-BE49-F238E27FC236}">
                  <a16:creationId xmlns:a16="http://schemas.microsoft.com/office/drawing/2014/main" id="{41507185-ECC6-478A-95B6-F94F464319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4" name="Straight Connector 3323">
              <a:extLst>
                <a:ext uri="{FF2B5EF4-FFF2-40B4-BE49-F238E27FC236}">
                  <a16:creationId xmlns:a16="http://schemas.microsoft.com/office/drawing/2014/main" id="{A9E7221B-2ECE-43E6-A0A8-D625D49AE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5" name="Straight Connector 3324">
              <a:extLst>
                <a:ext uri="{FF2B5EF4-FFF2-40B4-BE49-F238E27FC236}">
                  <a16:creationId xmlns:a16="http://schemas.microsoft.com/office/drawing/2014/main" id="{24353995-3C06-40EC-A40F-E415A02029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26" name="Group 3325">
            <a:extLst>
              <a:ext uri="{FF2B5EF4-FFF2-40B4-BE49-F238E27FC236}">
                <a16:creationId xmlns:a16="http://schemas.microsoft.com/office/drawing/2014/main" id="{69E73780-728B-4EDE-900F-C8B584188DAA}"/>
              </a:ext>
            </a:extLst>
          </p:cNvPr>
          <p:cNvGrpSpPr/>
          <p:nvPr/>
        </p:nvGrpSpPr>
        <p:grpSpPr>
          <a:xfrm rot="16200000" flipH="1">
            <a:off x="1426337" y="2653593"/>
            <a:ext cx="1354104" cy="212224"/>
            <a:chOff x="9079204" y="2120042"/>
            <a:chExt cx="1013985" cy="212224"/>
          </a:xfrm>
        </p:grpSpPr>
        <p:cxnSp>
          <p:nvCxnSpPr>
            <p:cNvPr id="3327" name="Straight Connector 3326">
              <a:extLst>
                <a:ext uri="{FF2B5EF4-FFF2-40B4-BE49-F238E27FC236}">
                  <a16:creationId xmlns:a16="http://schemas.microsoft.com/office/drawing/2014/main" id="{96524780-E33C-413C-A418-55D1EB16F1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8" name="Straight Connector 3327">
              <a:extLst>
                <a:ext uri="{FF2B5EF4-FFF2-40B4-BE49-F238E27FC236}">
                  <a16:creationId xmlns:a16="http://schemas.microsoft.com/office/drawing/2014/main" id="{7CB57553-1E04-4D12-AFD0-5294F73D7F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9" name="Straight Connector 3328">
              <a:extLst>
                <a:ext uri="{FF2B5EF4-FFF2-40B4-BE49-F238E27FC236}">
                  <a16:creationId xmlns:a16="http://schemas.microsoft.com/office/drawing/2014/main" id="{39446373-B2C3-4572-A40D-5BB33A1228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30" name="Group 3329">
            <a:extLst>
              <a:ext uri="{FF2B5EF4-FFF2-40B4-BE49-F238E27FC236}">
                <a16:creationId xmlns:a16="http://schemas.microsoft.com/office/drawing/2014/main" id="{850AC851-2BA3-494A-B5E8-952F3B9644FF}"/>
              </a:ext>
            </a:extLst>
          </p:cNvPr>
          <p:cNvGrpSpPr/>
          <p:nvPr/>
        </p:nvGrpSpPr>
        <p:grpSpPr>
          <a:xfrm flipH="1">
            <a:off x="2204729" y="1869873"/>
            <a:ext cx="3657601" cy="212224"/>
            <a:chOff x="9095594" y="2120042"/>
            <a:chExt cx="997595" cy="212224"/>
          </a:xfrm>
        </p:grpSpPr>
        <p:cxnSp>
          <p:nvCxnSpPr>
            <p:cNvPr id="3331" name="Straight Connector 3330">
              <a:extLst>
                <a:ext uri="{FF2B5EF4-FFF2-40B4-BE49-F238E27FC236}">
                  <a16:creationId xmlns:a16="http://schemas.microsoft.com/office/drawing/2014/main" id="{F8DB1944-5732-4E23-8280-AB6207A787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120042"/>
              <a:ext cx="99759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2" name="Straight Connector 3331">
              <a:extLst>
                <a:ext uri="{FF2B5EF4-FFF2-40B4-BE49-F238E27FC236}">
                  <a16:creationId xmlns:a16="http://schemas.microsoft.com/office/drawing/2014/main" id="{1570F12C-A99F-479D-AE85-6BD8175367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222163"/>
              <a:ext cx="997595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3" name="Straight Connector 3332">
              <a:extLst>
                <a:ext uri="{FF2B5EF4-FFF2-40B4-BE49-F238E27FC236}">
                  <a16:creationId xmlns:a16="http://schemas.microsoft.com/office/drawing/2014/main" id="{C42484A7-5242-4480-8C10-712677E10E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325864"/>
              <a:ext cx="99759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34" name="Group 3333">
            <a:extLst>
              <a:ext uri="{FF2B5EF4-FFF2-40B4-BE49-F238E27FC236}">
                <a16:creationId xmlns:a16="http://schemas.microsoft.com/office/drawing/2014/main" id="{47FF3314-370A-47E4-92C3-8DA1A216A710}"/>
              </a:ext>
            </a:extLst>
          </p:cNvPr>
          <p:cNvGrpSpPr/>
          <p:nvPr/>
        </p:nvGrpSpPr>
        <p:grpSpPr>
          <a:xfrm flipH="1">
            <a:off x="1948576" y="1827574"/>
            <a:ext cx="288839" cy="288839"/>
            <a:chOff x="10060500" y="2077743"/>
            <a:chExt cx="288839" cy="288839"/>
          </a:xfrm>
        </p:grpSpPr>
        <p:sp>
          <p:nvSpPr>
            <p:cNvPr id="3335" name="Oval 3334">
              <a:extLst>
                <a:ext uri="{FF2B5EF4-FFF2-40B4-BE49-F238E27FC236}">
                  <a16:creationId xmlns:a16="http://schemas.microsoft.com/office/drawing/2014/main" id="{D9F6224B-4395-496F-AAC5-C3EB553D4470}"/>
                </a:ext>
              </a:extLst>
            </p:cNvPr>
            <p:cNvSpPr/>
            <p:nvPr/>
          </p:nvSpPr>
          <p:spPr>
            <a:xfrm>
              <a:off x="10060500" y="2077743"/>
              <a:ext cx="288839" cy="288839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6" name="Oval 3335">
              <a:extLst>
                <a:ext uri="{FF2B5EF4-FFF2-40B4-BE49-F238E27FC236}">
                  <a16:creationId xmlns:a16="http://schemas.microsoft.com/office/drawing/2014/main" id="{0F31C13E-96BB-4C85-8B84-C6414E5BC426}"/>
                </a:ext>
              </a:extLst>
            </p:cNvPr>
            <p:cNvSpPr/>
            <p:nvPr/>
          </p:nvSpPr>
          <p:spPr>
            <a:xfrm>
              <a:off x="10109200" y="2126443"/>
              <a:ext cx="191438" cy="191438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37" name="Group 3336">
            <a:extLst>
              <a:ext uri="{FF2B5EF4-FFF2-40B4-BE49-F238E27FC236}">
                <a16:creationId xmlns:a16="http://schemas.microsoft.com/office/drawing/2014/main" id="{EF89390C-1566-4C2E-B48E-8F1241B8DF8A}"/>
              </a:ext>
            </a:extLst>
          </p:cNvPr>
          <p:cNvGrpSpPr/>
          <p:nvPr/>
        </p:nvGrpSpPr>
        <p:grpSpPr>
          <a:xfrm>
            <a:off x="4872923" y="1406776"/>
            <a:ext cx="2298019" cy="1137390"/>
            <a:chOff x="4853562" y="1589418"/>
            <a:chExt cx="2609520" cy="1291565"/>
          </a:xfrm>
        </p:grpSpPr>
        <p:sp>
          <p:nvSpPr>
            <p:cNvPr id="3338" name="Freeform 7">
              <a:extLst>
                <a:ext uri="{FF2B5EF4-FFF2-40B4-BE49-F238E27FC236}">
                  <a16:creationId xmlns:a16="http://schemas.microsoft.com/office/drawing/2014/main" id="{926DFA32-8F90-4802-B1EA-CF31B6BB22C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39" name="Freeform 7">
              <a:extLst>
                <a:ext uri="{FF2B5EF4-FFF2-40B4-BE49-F238E27FC236}">
                  <a16:creationId xmlns:a16="http://schemas.microsoft.com/office/drawing/2014/main" id="{971046B3-CDB2-4C80-916C-5508383078B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40" name="Group 3339">
            <a:extLst>
              <a:ext uri="{FF2B5EF4-FFF2-40B4-BE49-F238E27FC236}">
                <a16:creationId xmlns:a16="http://schemas.microsoft.com/office/drawing/2014/main" id="{8718199C-9ECA-40FC-B8FF-1295B69403E7}"/>
              </a:ext>
            </a:extLst>
          </p:cNvPr>
          <p:cNvGrpSpPr/>
          <p:nvPr/>
        </p:nvGrpSpPr>
        <p:grpSpPr>
          <a:xfrm>
            <a:off x="8432899" y="3613290"/>
            <a:ext cx="2562634" cy="1656033"/>
            <a:chOff x="9418332" y="2985792"/>
            <a:chExt cx="1377929" cy="890449"/>
          </a:xfrm>
          <a:solidFill>
            <a:schemeClr val="accent2"/>
          </a:solidFill>
        </p:grpSpPr>
        <p:grpSp>
          <p:nvGrpSpPr>
            <p:cNvPr id="3341" name="Group 3340">
              <a:extLst>
                <a:ext uri="{FF2B5EF4-FFF2-40B4-BE49-F238E27FC236}">
                  <a16:creationId xmlns:a16="http://schemas.microsoft.com/office/drawing/2014/main" id="{E35FF7A1-5C77-4698-8FD7-74192040F467}"/>
                </a:ext>
              </a:extLst>
            </p:cNvPr>
            <p:cNvGrpSpPr/>
            <p:nvPr/>
          </p:nvGrpSpPr>
          <p:grpSpPr>
            <a:xfrm>
              <a:off x="9418332" y="3429000"/>
              <a:ext cx="1377929" cy="447241"/>
              <a:chOff x="9418332" y="3429000"/>
              <a:chExt cx="1377929" cy="447241"/>
            </a:xfrm>
            <a:grpFill/>
          </p:grpSpPr>
          <p:sp>
            <p:nvSpPr>
              <p:cNvPr id="3343" name="Freeform: Shape 3342">
                <a:extLst>
                  <a:ext uri="{FF2B5EF4-FFF2-40B4-BE49-F238E27FC236}">
                    <a16:creationId xmlns:a16="http://schemas.microsoft.com/office/drawing/2014/main" id="{488753A9-1ED2-4396-899D-002E126A6C0F}"/>
                  </a:ext>
                </a:extLst>
              </p:cNvPr>
              <p:cNvSpPr/>
              <p:nvPr/>
            </p:nvSpPr>
            <p:spPr>
              <a:xfrm>
                <a:off x="9418332" y="3660420"/>
                <a:ext cx="1377929" cy="215821"/>
              </a:xfrm>
              <a:custGeom>
                <a:avLst/>
                <a:gdLst>
                  <a:gd name="connsiteX0" fmla="*/ 2123188 w 2324346"/>
                  <a:gd name="connsiteY0" fmla="*/ 127749 h 364054"/>
                  <a:gd name="connsiteX1" fmla="*/ 2067056 w 2324346"/>
                  <a:gd name="connsiteY1" fmla="*/ 183881 h 364054"/>
                  <a:gd name="connsiteX2" fmla="*/ 2123188 w 2324346"/>
                  <a:gd name="connsiteY2" fmla="*/ 240013 h 364054"/>
                  <a:gd name="connsiteX3" fmla="*/ 2179320 w 2324346"/>
                  <a:gd name="connsiteY3" fmla="*/ 183881 h 364054"/>
                  <a:gd name="connsiteX4" fmla="*/ 2123188 w 2324346"/>
                  <a:gd name="connsiteY4" fmla="*/ 127749 h 364054"/>
                  <a:gd name="connsiteX5" fmla="*/ 1803836 w 2324346"/>
                  <a:gd name="connsiteY5" fmla="*/ 127749 h 364054"/>
                  <a:gd name="connsiteX6" fmla="*/ 1747704 w 2324346"/>
                  <a:gd name="connsiteY6" fmla="*/ 183881 h 364054"/>
                  <a:gd name="connsiteX7" fmla="*/ 1803836 w 2324346"/>
                  <a:gd name="connsiteY7" fmla="*/ 240013 h 364054"/>
                  <a:gd name="connsiteX8" fmla="*/ 1859968 w 2324346"/>
                  <a:gd name="connsiteY8" fmla="*/ 183881 h 364054"/>
                  <a:gd name="connsiteX9" fmla="*/ 1803836 w 2324346"/>
                  <a:gd name="connsiteY9" fmla="*/ 127749 h 364054"/>
                  <a:gd name="connsiteX10" fmla="*/ 1484484 w 2324346"/>
                  <a:gd name="connsiteY10" fmla="*/ 127749 h 364054"/>
                  <a:gd name="connsiteX11" fmla="*/ 1428352 w 2324346"/>
                  <a:gd name="connsiteY11" fmla="*/ 183881 h 364054"/>
                  <a:gd name="connsiteX12" fmla="*/ 1484484 w 2324346"/>
                  <a:gd name="connsiteY12" fmla="*/ 240013 h 364054"/>
                  <a:gd name="connsiteX13" fmla="*/ 1540616 w 2324346"/>
                  <a:gd name="connsiteY13" fmla="*/ 183881 h 364054"/>
                  <a:gd name="connsiteX14" fmla="*/ 1484484 w 2324346"/>
                  <a:gd name="connsiteY14" fmla="*/ 127749 h 364054"/>
                  <a:gd name="connsiteX15" fmla="*/ 1165131 w 2324346"/>
                  <a:gd name="connsiteY15" fmla="*/ 127749 h 364054"/>
                  <a:gd name="connsiteX16" fmla="*/ 1108999 w 2324346"/>
                  <a:gd name="connsiteY16" fmla="*/ 183881 h 364054"/>
                  <a:gd name="connsiteX17" fmla="*/ 1165131 w 2324346"/>
                  <a:gd name="connsiteY17" fmla="*/ 240013 h 364054"/>
                  <a:gd name="connsiteX18" fmla="*/ 1221263 w 2324346"/>
                  <a:gd name="connsiteY18" fmla="*/ 183881 h 364054"/>
                  <a:gd name="connsiteX19" fmla="*/ 1165131 w 2324346"/>
                  <a:gd name="connsiteY19" fmla="*/ 127749 h 364054"/>
                  <a:gd name="connsiteX20" fmla="*/ 845779 w 2324346"/>
                  <a:gd name="connsiteY20" fmla="*/ 127749 h 364054"/>
                  <a:gd name="connsiteX21" fmla="*/ 789647 w 2324346"/>
                  <a:gd name="connsiteY21" fmla="*/ 183881 h 364054"/>
                  <a:gd name="connsiteX22" fmla="*/ 845779 w 2324346"/>
                  <a:gd name="connsiteY22" fmla="*/ 240013 h 364054"/>
                  <a:gd name="connsiteX23" fmla="*/ 901911 w 2324346"/>
                  <a:gd name="connsiteY23" fmla="*/ 183881 h 364054"/>
                  <a:gd name="connsiteX24" fmla="*/ 845779 w 2324346"/>
                  <a:gd name="connsiteY24" fmla="*/ 127749 h 364054"/>
                  <a:gd name="connsiteX25" fmla="*/ 526427 w 2324346"/>
                  <a:gd name="connsiteY25" fmla="*/ 127749 h 364054"/>
                  <a:gd name="connsiteX26" fmla="*/ 470295 w 2324346"/>
                  <a:gd name="connsiteY26" fmla="*/ 183881 h 364054"/>
                  <a:gd name="connsiteX27" fmla="*/ 526427 w 2324346"/>
                  <a:gd name="connsiteY27" fmla="*/ 240013 h 364054"/>
                  <a:gd name="connsiteX28" fmla="*/ 582559 w 2324346"/>
                  <a:gd name="connsiteY28" fmla="*/ 183881 h 364054"/>
                  <a:gd name="connsiteX29" fmla="*/ 526427 w 2324346"/>
                  <a:gd name="connsiteY29" fmla="*/ 127749 h 364054"/>
                  <a:gd name="connsiteX30" fmla="*/ 207075 w 2324346"/>
                  <a:gd name="connsiteY30" fmla="*/ 127749 h 364054"/>
                  <a:gd name="connsiteX31" fmla="*/ 150943 w 2324346"/>
                  <a:gd name="connsiteY31" fmla="*/ 183881 h 364054"/>
                  <a:gd name="connsiteX32" fmla="*/ 207075 w 2324346"/>
                  <a:gd name="connsiteY32" fmla="*/ 240013 h 364054"/>
                  <a:gd name="connsiteX33" fmla="*/ 263207 w 2324346"/>
                  <a:gd name="connsiteY33" fmla="*/ 183881 h 364054"/>
                  <a:gd name="connsiteX34" fmla="*/ 207075 w 2324346"/>
                  <a:gd name="connsiteY34" fmla="*/ 127749 h 364054"/>
                  <a:gd name="connsiteX35" fmla="*/ 2123188 w 2324346"/>
                  <a:gd name="connsiteY35" fmla="*/ 71617 h 364054"/>
                  <a:gd name="connsiteX36" fmla="*/ 2235452 w 2324346"/>
                  <a:gd name="connsiteY36" fmla="*/ 183881 h 364054"/>
                  <a:gd name="connsiteX37" fmla="*/ 2123188 w 2324346"/>
                  <a:gd name="connsiteY37" fmla="*/ 296145 h 364054"/>
                  <a:gd name="connsiteX38" fmla="*/ 2010924 w 2324346"/>
                  <a:gd name="connsiteY38" fmla="*/ 183881 h 364054"/>
                  <a:gd name="connsiteX39" fmla="*/ 2123188 w 2324346"/>
                  <a:gd name="connsiteY39" fmla="*/ 71617 h 364054"/>
                  <a:gd name="connsiteX40" fmla="*/ 1803836 w 2324346"/>
                  <a:gd name="connsiteY40" fmla="*/ 71617 h 364054"/>
                  <a:gd name="connsiteX41" fmla="*/ 1916100 w 2324346"/>
                  <a:gd name="connsiteY41" fmla="*/ 183881 h 364054"/>
                  <a:gd name="connsiteX42" fmla="*/ 1803836 w 2324346"/>
                  <a:gd name="connsiteY42" fmla="*/ 296145 h 364054"/>
                  <a:gd name="connsiteX43" fmla="*/ 1691572 w 2324346"/>
                  <a:gd name="connsiteY43" fmla="*/ 183881 h 364054"/>
                  <a:gd name="connsiteX44" fmla="*/ 1803836 w 2324346"/>
                  <a:gd name="connsiteY44" fmla="*/ 71617 h 364054"/>
                  <a:gd name="connsiteX45" fmla="*/ 1484484 w 2324346"/>
                  <a:gd name="connsiteY45" fmla="*/ 71617 h 364054"/>
                  <a:gd name="connsiteX46" fmla="*/ 1596748 w 2324346"/>
                  <a:gd name="connsiteY46" fmla="*/ 183881 h 364054"/>
                  <a:gd name="connsiteX47" fmla="*/ 1484484 w 2324346"/>
                  <a:gd name="connsiteY47" fmla="*/ 296145 h 364054"/>
                  <a:gd name="connsiteX48" fmla="*/ 1372220 w 2324346"/>
                  <a:gd name="connsiteY48" fmla="*/ 183881 h 364054"/>
                  <a:gd name="connsiteX49" fmla="*/ 1484484 w 2324346"/>
                  <a:gd name="connsiteY49" fmla="*/ 71617 h 364054"/>
                  <a:gd name="connsiteX50" fmla="*/ 1165131 w 2324346"/>
                  <a:gd name="connsiteY50" fmla="*/ 71617 h 364054"/>
                  <a:gd name="connsiteX51" fmla="*/ 1277395 w 2324346"/>
                  <a:gd name="connsiteY51" fmla="*/ 183881 h 364054"/>
                  <a:gd name="connsiteX52" fmla="*/ 1165131 w 2324346"/>
                  <a:gd name="connsiteY52" fmla="*/ 296145 h 364054"/>
                  <a:gd name="connsiteX53" fmla="*/ 1052867 w 2324346"/>
                  <a:gd name="connsiteY53" fmla="*/ 183881 h 364054"/>
                  <a:gd name="connsiteX54" fmla="*/ 1165131 w 2324346"/>
                  <a:gd name="connsiteY54" fmla="*/ 71617 h 364054"/>
                  <a:gd name="connsiteX55" fmla="*/ 845779 w 2324346"/>
                  <a:gd name="connsiteY55" fmla="*/ 71617 h 364054"/>
                  <a:gd name="connsiteX56" fmla="*/ 958043 w 2324346"/>
                  <a:gd name="connsiteY56" fmla="*/ 183881 h 364054"/>
                  <a:gd name="connsiteX57" fmla="*/ 845779 w 2324346"/>
                  <a:gd name="connsiteY57" fmla="*/ 296145 h 364054"/>
                  <a:gd name="connsiteX58" fmla="*/ 733515 w 2324346"/>
                  <a:gd name="connsiteY58" fmla="*/ 183881 h 364054"/>
                  <a:gd name="connsiteX59" fmla="*/ 845779 w 2324346"/>
                  <a:gd name="connsiteY59" fmla="*/ 71617 h 364054"/>
                  <a:gd name="connsiteX60" fmla="*/ 526427 w 2324346"/>
                  <a:gd name="connsiteY60" fmla="*/ 71617 h 364054"/>
                  <a:gd name="connsiteX61" fmla="*/ 638691 w 2324346"/>
                  <a:gd name="connsiteY61" fmla="*/ 183881 h 364054"/>
                  <a:gd name="connsiteX62" fmla="*/ 526427 w 2324346"/>
                  <a:gd name="connsiteY62" fmla="*/ 296145 h 364054"/>
                  <a:gd name="connsiteX63" fmla="*/ 414163 w 2324346"/>
                  <a:gd name="connsiteY63" fmla="*/ 183881 h 364054"/>
                  <a:gd name="connsiteX64" fmla="*/ 526427 w 2324346"/>
                  <a:gd name="connsiteY64" fmla="*/ 71617 h 364054"/>
                  <a:gd name="connsiteX65" fmla="*/ 207075 w 2324346"/>
                  <a:gd name="connsiteY65" fmla="*/ 71617 h 364054"/>
                  <a:gd name="connsiteX66" fmla="*/ 319339 w 2324346"/>
                  <a:gd name="connsiteY66" fmla="*/ 183881 h 364054"/>
                  <a:gd name="connsiteX67" fmla="*/ 207075 w 2324346"/>
                  <a:gd name="connsiteY67" fmla="*/ 296145 h 364054"/>
                  <a:gd name="connsiteX68" fmla="*/ 94811 w 2324346"/>
                  <a:gd name="connsiteY68" fmla="*/ 183881 h 364054"/>
                  <a:gd name="connsiteX69" fmla="*/ 207075 w 2324346"/>
                  <a:gd name="connsiteY69" fmla="*/ 71617 h 364054"/>
                  <a:gd name="connsiteX70" fmla="*/ 182844 w 2324346"/>
                  <a:gd name="connsiteY70" fmla="*/ 45713 h 364054"/>
                  <a:gd name="connsiteX71" fmla="*/ 46530 w 2324346"/>
                  <a:gd name="connsiteY71" fmla="*/ 182027 h 364054"/>
                  <a:gd name="connsiteX72" fmla="*/ 182844 w 2324346"/>
                  <a:gd name="connsiteY72" fmla="*/ 318341 h 364054"/>
                  <a:gd name="connsiteX73" fmla="*/ 2141502 w 2324346"/>
                  <a:gd name="connsiteY73" fmla="*/ 318341 h 364054"/>
                  <a:gd name="connsiteX74" fmla="*/ 2277816 w 2324346"/>
                  <a:gd name="connsiteY74" fmla="*/ 182027 h 364054"/>
                  <a:gd name="connsiteX75" fmla="*/ 2141502 w 2324346"/>
                  <a:gd name="connsiteY75" fmla="*/ 45713 h 364054"/>
                  <a:gd name="connsiteX76" fmla="*/ 182027 w 2324346"/>
                  <a:gd name="connsiteY76" fmla="*/ 0 h 364054"/>
                  <a:gd name="connsiteX77" fmla="*/ 2142319 w 2324346"/>
                  <a:gd name="connsiteY77" fmla="*/ 0 h 364054"/>
                  <a:gd name="connsiteX78" fmla="*/ 2324346 w 2324346"/>
                  <a:gd name="connsiteY78" fmla="*/ 182027 h 364054"/>
                  <a:gd name="connsiteX79" fmla="*/ 2142319 w 2324346"/>
                  <a:gd name="connsiteY79" fmla="*/ 364054 h 364054"/>
                  <a:gd name="connsiteX80" fmla="*/ 182027 w 2324346"/>
                  <a:gd name="connsiteY80" fmla="*/ 364054 h 364054"/>
                  <a:gd name="connsiteX81" fmla="*/ 0 w 2324346"/>
                  <a:gd name="connsiteY81" fmla="*/ 182027 h 364054"/>
                  <a:gd name="connsiteX82" fmla="*/ 182027 w 2324346"/>
                  <a:gd name="connsiteY82" fmla="*/ 0 h 364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324346" h="364054">
                    <a:moveTo>
                      <a:pt x="2123188" y="127749"/>
                    </a:moveTo>
                    <a:cubicBezTo>
                      <a:pt x="2092187" y="127749"/>
                      <a:pt x="2067056" y="152880"/>
                      <a:pt x="2067056" y="183881"/>
                    </a:cubicBezTo>
                    <a:cubicBezTo>
                      <a:pt x="2067056" y="214882"/>
                      <a:pt x="2092187" y="240013"/>
                      <a:pt x="2123188" y="240013"/>
                    </a:cubicBezTo>
                    <a:cubicBezTo>
                      <a:pt x="2154189" y="240013"/>
                      <a:pt x="2179320" y="214882"/>
                      <a:pt x="2179320" y="183881"/>
                    </a:cubicBezTo>
                    <a:cubicBezTo>
                      <a:pt x="2179320" y="152880"/>
                      <a:pt x="2154189" y="127749"/>
                      <a:pt x="2123188" y="127749"/>
                    </a:cubicBezTo>
                    <a:close/>
                    <a:moveTo>
                      <a:pt x="1803836" y="127749"/>
                    </a:moveTo>
                    <a:cubicBezTo>
                      <a:pt x="1772835" y="127749"/>
                      <a:pt x="1747704" y="152880"/>
                      <a:pt x="1747704" y="183881"/>
                    </a:cubicBezTo>
                    <a:cubicBezTo>
                      <a:pt x="1747704" y="214882"/>
                      <a:pt x="1772835" y="240013"/>
                      <a:pt x="1803836" y="240013"/>
                    </a:cubicBezTo>
                    <a:cubicBezTo>
                      <a:pt x="1834837" y="240013"/>
                      <a:pt x="1859968" y="214882"/>
                      <a:pt x="1859968" y="183881"/>
                    </a:cubicBezTo>
                    <a:cubicBezTo>
                      <a:pt x="1859968" y="152880"/>
                      <a:pt x="1834837" y="127749"/>
                      <a:pt x="1803836" y="127749"/>
                    </a:cubicBezTo>
                    <a:close/>
                    <a:moveTo>
                      <a:pt x="1484484" y="127749"/>
                    </a:moveTo>
                    <a:cubicBezTo>
                      <a:pt x="1453483" y="127749"/>
                      <a:pt x="1428352" y="152880"/>
                      <a:pt x="1428352" y="183881"/>
                    </a:cubicBezTo>
                    <a:cubicBezTo>
                      <a:pt x="1428352" y="214882"/>
                      <a:pt x="1453483" y="240013"/>
                      <a:pt x="1484484" y="240013"/>
                    </a:cubicBezTo>
                    <a:cubicBezTo>
                      <a:pt x="1515485" y="240013"/>
                      <a:pt x="1540616" y="214882"/>
                      <a:pt x="1540616" y="183881"/>
                    </a:cubicBezTo>
                    <a:cubicBezTo>
                      <a:pt x="1540616" y="152880"/>
                      <a:pt x="1515485" y="127749"/>
                      <a:pt x="1484484" y="127749"/>
                    </a:cubicBezTo>
                    <a:close/>
                    <a:moveTo>
                      <a:pt x="1165131" y="127749"/>
                    </a:moveTo>
                    <a:cubicBezTo>
                      <a:pt x="1134130" y="127749"/>
                      <a:pt x="1108999" y="152880"/>
                      <a:pt x="1108999" y="183881"/>
                    </a:cubicBezTo>
                    <a:cubicBezTo>
                      <a:pt x="1108999" y="214882"/>
                      <a:pt x="1134130" y="240013"/>
                      <a:pt x="1165131" y="240013"/>
                    </a:cubicBezTo>
                    <a:cubicBezTo>
                      <a:pt x="1196132" y="240013"/>
                      <a:pt x="1221263" y="214882"/>
                      <a:pt x="1221263" y="183881"/>
                    </a:cubicBezTo>
                    <a:cubicBezTo>
                      <a:pt x="1221263" y="152880"/>
                      <a:pt x="1196132" y="127749"/>
                      <a:pt x="1165131" y="127749"/>
                    </a:cubicBezTo>
                    <a:close/>
                    <a:moveTo>
                      <a:pt x="845779" y="127749"/>
                    </a:moveTo>
                    <a:cubicBezTo>
                      <a:pt x="814778" y="127749"/>
                      <a:pt x="789647" y="152880"/>
                      <a:pt x="789647" y="183881"/>
                    </a:cubicBezTo>
                    <a:cubicBezTo>
                      <a:pt x="789647" y="214882"/>
                      <a:pt x="814778" y="240013"/>
                      <a:pt x="845779" y="240013"/>
                    </a:cubicBezTo>
                    <a:cubicBezTo>
                      <a:pt x="876780" y="240013"/>
                      <a:pt x="901911" y="214882"/>
                      <a:pt x="901911" y="183881"/>
                    </a:cubicBezTo>
                    <a:cubicBezTo>
                      <a:pt x="901911" y="152880"/>
                      <a:pt x="876780" y="127749"/>
                      <a:pt x="845779" y="127749"/>
                    </a:cubicBezTo>
                    <a:close/>
                    <a:moveTo>
                      <a:pt x="526427" y="127749"/>
                    </a:moveTo>
                    <a:cubicBezTo>
                      <a:pt x="495426" y="127749"/>
                      <a:pt x="470295" y="152880"/>
                      <a:pt x="470295" y="183881"/>
                    </a:cubicBezTo>
                    <a:cubicBezTo>
                      <a:pt x="470295" y="214882"/>
                      <a:pt x="495426" y="240013"/>
                      <a:pt x="526427" y="240013"/>
                    </a:cubicBezTo>
                    <a:cubicBezTo>
                      <a:pt x="557428" y="240013"/>
                      <a:pt x="582559" y="214882"/>
                      <a:pt x="582559" y="183881"/>
                    </a:cubicBezTo>
                    <a:cubicBezTo>
                      <a:pt x="582559" y="152880"/>
                      <a:pt x="557428" y="127749"/>
                      <a:pt x="526427" y="127749"/>
                    </a:cubicBezTo>
                    <a:close/>
                    <a:moveTo>
                      <a:pt x="207075" y="127749"/>
                    </a:moveTo>
                    <a:cubicBezTo>
                      <a:pt x="176074" y="127749"/>
                      <a:pt x="150943" y="152880"/>
                      <a:pt x="150943" y="183881"/>
                    </a:cubicBezTo>
                    <a:cubicBezTo>
                      <a:pt x="150943" y="214882"/>
                      <a:pt x="176074" y="240013"/>
                      <a:pt x="207075" y="240013"/>
                    </a:cubicBezTo>
                    <a:cubicBezTo>
                      <a:pt x="238076" y="240013"/>
                      <a:pt x="263207" y="214882"/>
                      <a:pt x="263207" y="183881"/>
                    </a:cubicBezTo>
                    <a:cubicBezTo>
                      <a:pt x="263207" y="152880"/>
                      <a:pt x="238076" y="127749"/>
                      <a:pt x="207075" y="127749"/>
                    </a:cubicBezTo>
                    <a:close/>
                    <a:moveTo>
                      <a:pt x="2123188" y="71617"/>
                    </a:moveTo>
                    <a:cubicBezTo>
                      <a:pt x="2185190" y="71617"/>
                      <a:pt x="2235452" y="121879"/>
                      <a:pt x="2235452" y="183881"/>
                    </a:cubicBezTo>
                    <a:cubicBezTo>
                      <a:pt x="2235452" y="245883"/>
                      <a:pt x="2185190" y="296145"/>
                      <a:pt x="2123188" y="296145"/>
                    </a:cubicBezTo>
                    <a:cubicBezTo>
                      <a:pt x="2061186" y="296145"/>
                      <a:pt x="2010924" y="245883"/>
                      <a:pt x="2010924" y="183881"/>
                    </a:cubicBezTo>
                    <a:cubicBezTo>
                      <a:pt x="2010924" y="121879"/>
                      <a:pt x="2061186" y="71617"/>
                      <a:pt x="2123188" y="71617"/>
                    </a:cubicBezTo>
                    <a:close/>
                    <a:moveTo>
                      <a:pt x="1803836" y="71617"/>
                    </a:moveTo>
                    <a:cubicBezTo>
                      <a:pt x="1865838" y="71617"/>
                      <a:pt x="1916100" y="121879"/>
                      <a:pt x="1916100" y="183881"/>
                    </a:cubicBezTo>
                    <a:cubicBezTo>
                      <a:pt x="1916100" y="245883"/>
                      <a:pt x="1865838" y="296145"/>
                      <a:pt x="1803836" y="296145"/>
                    </a:cubicBezTo>
                    <a:cubicBezTo>
                      <a:pt x="1741834" y="296145"/>
                      <a:pt x="1691572" y="245883"/>
                      <a:pt x="1691572" y="183881"/>
                    </a:cubicBezTo>
                    <a:cubicBezTo>
                      <a:pt x="1691572" y="121879"/>
                      <a:pt x="1741834" y="71617"/>
                      <a:pt x="1803836" y="71617"/>
                    </a:cubicBezTo>
                    <a:close/>
                    <a:moveTo>
                      <a:pt x="1484484" y="71617"/>
                    </a:moveTo>
                    <a:cubicBezTo>
                      <a:pt x="1546486" y="71617"/>
                      <a:pt x="1596748" y="121879"/>
                      <a:pt x="1596748" y="183881"/>
                    </a:cubicBezTo>
                    <a:cubicBezTo>
                      <a:pt x="1596748" y="245883"/>
                      <a:pt x="1546486" y="296145"/>
                      <a:pt x="1484484" y="296145"/>
                    </a:cubicBezTo>
                    <a:cubicBezTo>
                      <a:pt x="1422482" y="296145"/>
                      <a:pt x="1372220" y="245883"/>
                      <a:pt x="1372220" y="183881"/>
                    </a:cubicBezTo>
                    <a:cubicBezTo>
                      <a:pt x="1372220" y="121879"/>
                      <a:pt x="1422482" y="71617"/>
                      <a:pt x="1484484" y="71617"/>
                    </a:cubicBezTo>
                    <a:close/>
                    <a:moveTo>
                      <a:pt x="1165131" y="71617"/>
                    </a:moveTo>
                    <a:cubicBezTo>
                      <a:pt x="1227133" y="71617"/>
                      <a:pt x="1277395" y="121879"/>
                      <a:pt x="1277395" y="183881"/>
                    </a:cubicBezTo>
                    <a:cubicBezTo>
                      <a:pt x="1277395" y="245883"/>
                      <a:pt x="1227133" y="296145"/>
                      <a:pt x="1165131" y="296145"/>
                    </a:cubicBezTo>
                    <a:cubicBezTo>
                      <a:pt x="1103129" y="296145"/>
                      <a:pt x="1052867" y="245883"/>
                      <a:pt x="1052867" y="183881"/>
                    </a:cubicBezTo>
                    <a:cubicBezTo>
                      <a:pt x="1052867" y="121879"/>
                      <a:pt x="1103129" y="71617"/>
                      <a:pt x="1165131" y="71617"/>
                    </a:cubicBezTo>
                    <a:close/>
                    <a:moveTo>
                      <a:pt x="845779" y="71617"/>
                    </a:moveTo>
                    <a:cubicBezTo>
                      <a:pt x="907781" y="71617"/>
                      <a:pt x="958043" y="121879"/>
                      <a:pt x="958043" y="183881"/>
                    </a:cubicBezTo>
                    <a:cubicBezTo>
                      <a:pt x="958043" y="245883"/>
                      <a:pt x="907781" y="296145"/>
                      <a:pt x="845779" y="296145"/>
                    </a:cubicBezTo>
                    <a:cubicBezTo>
                      <a:pt x="783777" y="296145"/>
                      <a:pt x="733515" y="245883"/>
                      <a:pt x="733515" y="183881"/>
                    </a:cubicBezTo>
                    <a:cubicBezTo>
                      <a:pt x="733515" y="121879"/>
                      <a:pt x="783777" y="71617"/>
                      <a:pt x="845779" y="71617"/>
                    </a:cubicBezTo>
                    <a:close/>
                    <a:moveTo>
                      <a:pt x="526427" y="71617"/>
                    </a:moveTo>
                    <a:cubicBezTo>
                      <a:pt x="588429" y="71617"/>
                      <a:pt x="638691" y="121879"/>
                      <a:pt x="638691" y="183881"/>
                    </a:cubicBezTo>
                    <a:cubicBezTo>
                      <a:pt x="638691" y="245883"/>
                      <a:pt x="588429" y="296145"/>
                      <a:pt x="526427" y="296145"/>
                    </a:cubicBezTo>
                    <a:cubicBezTo>
                      <a:pt x="464425" y="296145"/>
                      <a:pt x="414163" y="245883"/>
                      <a:pt x="414163" y="183881"/>
                    </a:cubicBezTo>
                    <a:cubicBezTo>
                      <a:pt x="414163" y="121879"/>
                      <a:pt x="464425" y="71617"/>
                      <a:pt x="526427" y="71617"/>
                    </a:cubicBezTo>
                    <a:close/>
                    <a:moveTo>
                      <a:pt x="207075" y="71617"/>
                    </a:moveTo>
                    <a:cubicBezTo>
                      <a:pt x="269077" y="71617"/>
                      <a:pt x="319339" y="121879"/>
                      <a:pt x="319339" y="183881"/>
                    </a:cubicBezTo>
                    <a:cubicBezTo>
                      <a:pt x="319339" y="245883"/>
                      <a:pt x="269077" y="296145"/>
                      <a:pt x="207075" y="296145"/>
                    </a:cubicBezTo>
                    <a:cubicBezTo>
                      <a:pt x="145073" y="296145"/>
                      <a:pt x="94811" y="245883"/>
                      <a:pt x="94811" y="183881"/>
                    </a:cubicBezTo>
                    <a:cubicBezTo>
                      <a:pt x="94811" y="121879"/>
                      <a:pt x="145073" y="71617"/>
                      <a:pt x="207075" y="71617"/>
                    </a:cubicBezTo>
                    <a:close/>
                    <a:moveTo>
                      <a:pt x="182844" y="45713"/>
                    </a:moveTo>
                    <a:cubicBezTo>
                      <a:pt x="107560" y="45713"/>
                      <a:pt x="46530" y="106743"/>
                      <a:pt x="46530" y="182027"/>
                    </a:cubicBezTo>
                    <a:cubicBezTo>
                      <a:pt x="46530" y="257311"/>
                      <a:pt x="107560" y="318341"/>
                      <a:pt x="182844" y="318341"/>
                    </a:cubicBezTo>
                    <a:lnTo>
                      <a:pt x="2141502" y="318341"/>
                    </a:lnTo>
                    <a:cubicBezTo>
                      <a:pt x="2216786" y="318341"/>
                      <a:pt x="2277816" y="257311"/>
                      <a:pt x="2277816" y="182027"/>
                    </a:cubicBezTo>
                    <a:cubicBezTo>
                      <a:pt x="2277816" y="106743"/>
                      <a:pt x="2216786" y="45713"/>
                      <a:pt x="2141502" y="45713"/>
                    </a:cubicBezTo>
                    <a:close/>
                    <a:moveTo>
                      <a:pt x="182027" y="0"/>
                    </a:moveTo>
                    <a:lnTo>
                      <a:pt x="2142319" y="0"/>
                    </a:lnTo>
                    <a:cubicBezTo>
                      <a:pt x="2242850" y="0"/>
                      <a:pt x="2324346" y="81496"/>
                      <a:pt x="2324346" y="182027"/>
                    </a:cubicBezTo>
                    <a:cubicBezTo>
                      <a:pt x="2324346" y="282558"/>
                      <a:pt x="2242850" y="364054"/>
                      <a:pt x="2142319" y="364054"/>
                    </a:cubicBezTo>
                    <a:lnTo>
                      <a:pt x="182027" y="364054"/>
                    </a:lnTo>
                    <a:cubicBezTo>
                      <a:pt x="81496" y="364054"/>
                      <a:pt x="0" y="282558"/>
                      <a:pt x="0" y="182027"/>
                    </a:cubicBezTo>
                    <a:cubicBezTo>
                      <a:pt x="0" y="81496"/>
                      <a:pt x="81496" y="0"/>
                      <a:pt x="1820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44" name="Freeform: Shape 3343">
                <a:extLst>
                  <a:ext uri="{FF2B5EF4-FFF2-40B4-BE49-F238E27FC236}">
                    <a16:creationId xmlns:a16="http://schemas.microsoft.com/office/drawing/2014/main" id="{DDF7CD16-F48F-4E04-BC3B-295A36EC08F8}"/>
                  </a:ext>
                </a:extLst>
              </p:cNvPr>
              <p:cNvSpPr/>
              <p:nvPr/>
            </p:nvSpPr>
            <p:spPr>
              <a:xfrm>
                <a:off x="9989592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5" name="Freeform: Shape 3344">
                <a:extLst>
                  <a:ext uri="{FF2B5EF4-FFF2-40B4-BE49-F238E27FC236}">
                    <a16:creationId xmlns:a16="http://schemas.microsoft.com/office/drawing/2014/main" id="{3B64FAA9-B755-40F1-8308-53D0BE936647}"/>
                  </a:ext>
                </a:extLst>
              </p:cNvPr>
              <p:cNvSpPr/>
              <p:nvPr/>
            </p:nvSpPr>
            <p:spPr>
              <a:xfrm>
                <a:off x="10235066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46" name="Freeform: Shape 3345">
                <a:extLst>
                  <a:ext uri="{FF2B5EF4-FFF2-40B4-BE49-F238E27FC236}">
                    <a16:creationId xmlns:a16="http://schemas.microsoft.com/office/drawing/2014/main" id="{7051573B-5700-451D-9362-E24E9F4DE883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7" name="Freeform: Shape 3346">
                <a:extLst>
                  <a:ext uri="{FF2B5EF4-FFF2-40B4-BE49-F238E27FC236}">
                    <a16:creationId xmlns:a16="http://schemas.microsoft.com/office/drawing/2014/main" id="{303E1806-1A63-4730-8C6A-530E12E19D5A}"/>
                  </a:ext>
                </a:extLst>
              </p:cNvPr>
              <p:cNvSpPr/>
              <p:nvPr/>
            </p:nvSpPr>
            <p:spPr>
              <a:xfrm>
                <a:off x="9498644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8" name="Freeform: Shape 3347">
                <a:extLst>
                  <a:ext uri="{FF2B5EF4-FFF2-40B4-BE49-F238E27FC236}">
                    <a16:creationId xmlns:a16="http://schemas.microsoft.com/office/drawing/2014/main" id="{35E5B61E-89A1-4AE8-A102-A0BCC527EE0A}"/>
                  </a:ext>
                </a:extLst>
              </p:cNvPr>
              <p:cNvSpPr/>
              <p:nvPr/>
            </p:nvSpPr>
            <p:spPr>
              <a:xfrm>
                <a:off x="97441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42" name="Freeform: Shape 3341">
              <a:extLst>
                <a:ext uri="{FF2B5EF4-FFF2-40B4-BE49-F238E27FC236}">
                  <a16:creationId xmlns:a16="http://schemas.microsoft.com/office/drawing/2014/main" id="{B1730335-C5FC-45E3-90E8-AAB2EE1F253F}"/>
                </a:ext>
              </a:extLst>
            </p:cNvPr>
            <p:cNvSpPr/>
            <p:nvPr/>
          </p:nvSpPr>
          <p:spPr>
            <a:xfrm>
              <a:off x="9838978" y="2985792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49" name="Group 3348">
            <a:extLst>
              <a:ext uri="{FF2B5EF4-FFF2-40B4-BE49-F238E27FC236}">
                <a16:creationId xmlns:a16="http://schemas.microsoft.com/office/drawing/2014/main" id="{9CC5BA65-7646-4FD6-B9FB-C2B2D1884733}"/>
              </a:ext>
            </a:extLst>
          </p:cNvPr>
          <p:cNvGrpSpPr/>
          <p:nvPr/>
        </p:nvGrpSpPr>
        <p:grpSpPr>
          <a:xfrm>
            <a:off x="869593" y="3481753"/>
            <a:ext cx="3415480" cy="1885954"/>
            <a:chOff x="673432" y="3320684"/>
            <a:chExt cx="3807801" cy="2102587"/>
          </a:xfrm>
        </p:grpSpPr>
        <p:grpSp>
          <p:nvGrpSpPr>
            <p:cNvPr id="3350" name="Group 3349">
              <a:extLst>
                <a:ext uri="{FF2B5EF4-FFF2-40B4-BE49-F238E27FC236}">
                  <a16:creationId xmlns:a16="http://schemas.microsoft.com/office/drawing/2014/main" id="{173FA992-EACD-4A8F-875D-A8C75CB4D096}"/>
                </a:ext>
              </a:extLst>
            </p:cNvPr>
            <p:cNvGrpSpPr/>
            <p:nvPr/>
          </p:nvGrpSpPr>
          <p:grpSpPr>
            <a:xfrm>
              <a:off x="1029933" y="3320684"/>
              <a:ext cx="2110921" cy="1718271"/>
              <a:chOff x="624232" y="4555242"/>
              <a:chExt cx="1251694" cy="1018868"/>
            </a:xfrm>
          </p:grpSpPr>
          <p:sp>
            <p:nvSpPr>
              <p:cNvPr id="3359" name="Rectangle 3358">
                <a:extLst>
                  <a:ext uri="{FF2B5EF4-FFF2-40B4-BE49-F238E27FC236}">
                    <a16:creationId xmlns:a16="http://schemas.microsoft.com/office/drawing/2014/main" id="{2426A2DA-C699-4DEC-94DC-E33B10B66E34}"/>
                  </a:ext>
                </a:extLst>
              </p:cNvPr>
              <p:cNvSpPr/>
              <p:nvPr/>
            </p:nvSpPr>
            <p:spPr>
              <a:xfrm>
                <a:off x="666360" y="4595146"/>
                <a:ext cx="1209566" cy="72424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0" name="Rounded Rectangle 3">
                <a:extLst>
                  <a:ext uri="{FF2B5EF4-FFF2-40B4-BE49-F238E27FC236}">
                    <a16:creationId xmlns:a16="http://schemas.microsoft.com/office/drawing/2014/main" id="{0F6B3F0B-77D6-4BF8-B717-64DB9F4BC581}"/>
                  </a:ext>
                </a:extLst>
              </p:cNvPr>
              <p:cNvSpPr/>
              <p:nvPr/>
            </p:nvSpPr>
            <p:spPr>
              <a:xfrm>
                <a:off x="624232" y="4555242"/>
                <a:ext cx="1251694" cy="1018868"/>
              </a:xfrm>
              <a:custGeom>
                <a:avLst/>
                <a:gdLst/>
                <a:ahLst/>
                <a:cxnLst/>
                <a:rect l="l" t="t" r="r" b="b"/>
                <a:pathLst>
                  <a:path w="2481182" h="2019660">
                    <a:moveTo>
                      <a:pt x="1240591" y="1481245"/>
                    </a:moveTo>
                    <a:cubicBezTo>
                      <a:pt x="1201062" y="1481245"/>
                      <a:pt x="1169018" y="1511885"/>
                      <a:pt x="1169018" y="1549682"/>
                    </a:cubicBezTo>
                    <a:cubicBezTo>
                      <a:pt x="1169018" y="1587479"/>
                      <a:pt x="1201062" y="1618119"/>
                      <a:pt x="1240591" y="1618119"/>
                    </a:cubicBezTo>
                    <a:cubicBezTo>
                      <a:pt x="1280120" y="1618119"/>
                      <a:pt x="1312164" y="1587479"/>
                      <a:pt x="1312164" y="1549682"/>
                    </a:cubicBezTo>
                    <a:cubicBezTo>
                      <a:pt x="1312164" y="1511885"/>
                      <a:pt x="1280120" y="1481245"/>
                      <a:pt x="1240591" y="1481245"/>
                    </a:cubicBezTo>
                    <a:close/>
                    <a:moveTo>
                      <a:pt x="95430" y="81527"/>
                    </a:moveTo>
                    <a:lnTo>
                      <a:pt x="95430" y="91249"/>
                    </a:lnTo>
                    <a:lnTo>
                      <a:pt x="95430" y="1336786"/>
                    </a:lnTo>
                    <a:lnTo>
                      <a:pt x="95430" y="1414360"/>
                    </a:lnTo>
                    <a:lnTo>
                      <a:pt x="2385752" y="1414360"/>
                    </a:lnTo>
                    <a:lnTo>
                      <a:pt x="2385752" y="1336786"/>
                    </a:lnTo>
                    <a:lnTo>
                      <a:pt x="2385752" y="91249"/>
                    </a:lnTo>
                    <a:lnTo>
                      <a:pt x="2385752" y="81527"/>
                    </a:lnTo>
                    <a:close/>
                    <a:moveTo>
                      <a:pt x="82232" y="0"/>
                    </a:moveTo>
                    <a:lnTo>
                      <a:pt x="2398950" y="0"/>
                    </a:lnTo>
                    <a:cubicBezTo>
                      <a:pt x="2444366" y="0"/>
                      <a:pt x="2481182" y="33399"/>
                      <a:pt x="2481182" y="74597"/>
                    </a:cubicBezTo>
                    <a:lnTo>
                      <a:pt x="2481182" y="1613510"/>
                    </a:lnTo>
                    <a:cubicBezTo>
                      <a:pt x="2481182" y="1654709"/>
                      <a:pt x="2444366" y="1688107"/>
                      <a:pt x="2398950" y="1688107"/>
                    </a:cubicBezTo>
                    <a:lnTo>
                      <a:pt x="1569038" y="1688107"/>
                    </a:lnTo>
                    <a:lnTo>
                      <a:pt x="1643796" y="1974036"/>
                    </a:lnTo>
                    <a:lnTo>
                      <a:pt x="1876791" y="1974036"/>
                    </a:lnTo>
                    <a:cubicBezTo>
                      <a:pt x="1881184" y="1974036"/>
                      <a:pt x="1884744" y="1977440"/>
                      <a:pt x="1884744" y="1981640"/>
                    </a:cubicBezTo>
                    <a:lnTo>
                      <a:pt x="1884744" y="2012056"/>
                    </a:lnTo>
                    <a:cubicBezTo>
                      <a:pt x="1884744" y="2016256"/>
                      <a:pt x="1881184" y="2019660"/>
                      <a:pt x="1876791" y="2019660"/>
                    </a:cubicBezTo>
                    <a:lnTo>
                      <a:pt x="604391" y="2019660"/>
                    </a:lnTo>
                    <a:cubicBezTo>
                      <a:pt x="599998" y="2019660"/>
                      <a:pt x="596438" y="2016256"/>
                      <a:pt x="596438" y="2012056"/>
                    </a:cubicBezTo>
                    <a:lnTo>
                      <a:pt x="596438" y="1981640"/>
                    </a:lnTo>
                    <a:cubicBezTo>
                      <a:pt x="596438" y="1977440"/>
                      <a:pt x="599998" y="1974036"/>
                      <a:pt x="604391" y="1974036"/>
                    </a:cubicBezTo>
                    <a:lnTo>
                      <a:pt x="837388" y="1974036"/>
                    </a:lnTo>
                    <a:lnTo>
                      <a:pt x="912145" y="1688107"/>
                    </a:lnTo>
                    <a:lnTo>
                      <a:pt x="82232" y="1688107"/>
                    </a:lnTo>
                    <a:cubicBezTo>
                      <a:pt x="36817" y="1688107"/>
                      <a:pt x="0" y="1654709"/>
                      <a:pt x="0" y="1613510"/>
                    </a:cubicBezTo>
                    <a:lnTo>
                      <a:pt x="0" y="74597"/>
                    </a:lnTo>
                    <a:cubicBezTo>
                      <a:pt x="0" y="33399"/>
                      <a:pt x="36817" y="0"/>
                      <a:pt x="82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grpSp>
          <p:nvGrpSpPr>
            <p:cNvPr id="3351" name="Group 3350">
              <a:extLst>
                <a:ext uri="{FF2B5EF4-FFF2-40B4-BE49-F238E27FC236}">
                  <a16:creationId xmlns:a16="http://schemas.microsoft.com/office/drawing/2014/main" id="{07C2F4C0-EBCB-481B-BE45-AC9EF28FE335}"/>
                </a:ext>
              </a:extLst>
            </p:cNvPr>
            <p:cNvGrpSpPr/>
            <p:nvPr/>
          </p:nvGrpSpPr>
          <p:grpSpPr>
            <a:xfrm>
              <a:off x="2329083" y="4166272"/>
              <a:ext cx="2152150" cy="1190855"/>
              <a:chOff x="1390145" y="5064676"/>
              <a:chExt cx="1488856" cy="823833"/>
            </a:xfrm>
          </p:grpSpPr>
          <p:sp>
            <p:nvSpPr>
              <p:cNvPr id="3357" name="Rectangle 3356">
                <a:extLst>
                  <a:ext uri="{FF2B5EF4-FFF2-40B4-BE49-F238E27FC236}">
                    <a16:creationId xmlns:a16="http://schemas.microsoft.com/office/drawing/2014/main" id="{DDEEAF25-DC96-457F-9122-2E4AE1C1B0F9}"/>
                  </a:ext>
                </a:extLst>
              </p:cNvPr>
              <p:cNvSpPr/>
              <p:nvPr/>
            </p:nvSpPr>
            <p:spPr>
              <a:xfrm>
                <a:off x="1566250" y="5064676"/>
                <a:ext cx="1140736" cy="72424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8" name="Trapezoid 18">
                <a:extLst>
                  <a:ext uri="{FF2B5EF4-FFF2-40B4-BE49-F238E27FC236}">
                    <a16:creationId xmlns:a16="http://schemas.microsoft.com/office/drawing/2014/main" id="{A933902E-AB59-4EF0-88F8-471FD2426A2D}"/>
                  </a:ext>
                </a:extLst>
              </p:cNvPr>
              <p:cNvSpPr/>
              <p:nvPr/>
            </p:nvSpPr>
            <p:spPr>
              <a:xfrm rot="10800000">
                <a:off x="1390145" y="5064676"/>
                <a:ext cx="1488856" cy="823833"/>
              </a:xfrm>
              <a:custGeom>
                <a:avLst/>
                <a:gdLst/>
                <a:ahLst/>
                <a:cxnLst/>
                <a:rect l="l" t="t" r="r" b="b"/>
                <a:pathLst>
                  <a:path w="2513902" h="1391026">
                    <a:moveTo>
                      <a:pt x="1390337" y="97116"/>
                    </a:moveTo>
                    <a:lnTo>
                      <a:pt x="1390337" y="72919"/>
                    </a:lnTo>
                    <a:lnTo>
                      <a:pt x="1123565" y="72919"/>
                    </a:lnTo>
                    <a:lnTo>
                      <a:pt x="1123565" y="97116"/>
                    </a:lnTo>
                    <a:close/>
                    <a:moveTo>
                      <a:pt x="2178715" y="1323989"/>
                    </a:moveTo>
                    <a:lnTo>
                      <a:pt x="2178715" y="217871"/>
                    </a:lnTo>
                    <a:lnTo>
                      <a:pt x="335187" y="217871"/>
                    </a:lnTo>
                    <a:lnTo>
                      <a:pt x="335187" y="1323989"/>
                    </a:lnTo>
                    <a:close/>
                    <a:moveTo>
                      <a:pt x="2190205" y="1391026"/>
                    </a:moveTo>
                    <a:lnTo>
                      <a:pt x="323696" y="1391026"/>
                    </a:lnTo>
                    <a:cubicBezTo>
                      <a:pt x="293019" y="1391026"/>
                      <a:pt x="268149" y="1366157"/>
                      <a:pt x="268149" y="1335479"/>
                    </a:cubicBezTo>
                    <a:lnTo>
                      <a:pt x="268149" y="117315"/>
                    </a:lnTo>
                    <a:lnTo>
                      <a:pt x="0" y="117315"/>
                    </a:lnTo>
                    <a:lnTo>
                      <a:pt x="0" y="50278"/>
                    </a:lnTo>
                    <a:lnTo>
                      <a:pt x="65286" y="0"/>
                    </a:lnTo>
                    <a:lnTo>
                      <a:pt x="2448616" y="0"/>
                    </a:lnTo>
                    <a:lnTo>
                      <a:pt x="2513902" y="50278"/>
                    </a:lnTo>
                    <a:lnTo>
                      <a:pt x="2513902" y="117315"/>
                    </a:lnTo>
                    <a:lnTo>
                      <a:pt x="2245752" y="117315"/>
                    </a:lnTo>
                    <a:lnTo>
                      <a:pt x="2245752" y="1335479"/>
                    </a:lnTo>
                    <a:cubicBezTo>
                      <a:pt x="2245752" y="1366157"/>
                      <a:pt x="2220883" y="1391026"/>
                      <a:pt x="2190205" y="13910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352" name="Group 3351">
              <a:extLst>
                <a:ext uri="{FF2B5EF4-FFF2-40B4-BE49-F238E27FC236}">
                  <a16:creationId xmlns:a16="http://schemas.microsoft.com/office/drawing/2014/main" id="{3447C84A-247B-4CE8-9182-F9AC57106ABD}"/>
                </a:ext>
              </a:extLst>
            </p:cNvPr>
            <p:cNvGrpSpPr/>
            <p:nvPr/>
          </p:nvGrpSpPr>
          <p:grpSpPr>
            <a:xfrm>
              <a:off x="673432" y="4224352"/>
              <a:ext cx="1006075" cy="1198919"/>
              <a:chOff x="1699280" y="761094"/>
              <a:chExt cx="2317220" cy="2761384"/>
            </a:xfrm>
          </p:grpSpPr>
          <p:sp>
            <p:nvSpPr>
              <p:cNvPr id="3354" name="Rectangle 3353">
                <a:extLst>
                  <a:ext uri="{FF2B5EF4-FFF2-40B4-BE49-F238E27FC236}">
                    <a16:creationId xmlns:a16="http://schemas.microsoft.com/office/drawing/2014/main" id="{CBBA4010-0914-47AB-93A7-FD6617370D4D}"/>
                  </a:ext>
                </a:extLst>
              </p:cNvPr>
              <p:cNvSpPr/>
              <p:nvPr/>
            </p:nvSpPr>
            <p:spPr>
              <a:xfrm>
                <a:off x="1899852" y="761094"/>
                <a:ext cx="1477799" cy="229169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5" name="Rounded Rectangle 12">
                <a:extLst>
                  <a:ext uri="{FF2B5EF4-FFF2-40B4-BE49-F238E27FC236}">
                    <a16:creationId xmlns:a16="http://schemas.microsoft.com/office/drawing/2014/main" id="{C0DAE54D-059D-4EE7-BEA8-24EA26F6E8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9280" y="761094"/>
                <a:ext cx="2317220" cy="2761384"/>
              </a:xfrm>
              <a:custGeom>
                <a:avLst/>
                <a:gdLst/>
                <a:ahLst/>
                <a:cxnLst/>
                <a:rect l="l" t="t" r="r" b="b"/>
                <a:pathLst>
                  <a:path w="3312367" h="3947283">
                    <a:moveTo>
                      <a:pt x="2537615" y="3705909"/>
                    </a:moveTo>
                    <a:cubicBezTo>
                      <a:pt x="2512344" y="3705909"/>
                      <a:pt x="2491857" y="3726396"/>
                      <a:pt x="2491857" y="3751667"/>
                    </a:cubicBezTo>
                    <a:cubicBezTo>
                      <a:pt x="2491857" y="3776938"/>
                      <a:pt x="2512344" y="3797425"/>
                      <a:pt x="2537615" y="3797425"/>
                    </a:cubicBezTo>
                    <a:lnTo>
                      <a:pt x="2762175" y="3797425"/>
                    </a:lnTo>
                    <a:cubicBezTo>
                      <a:pt x="2787446" y="3797425"/>
                      <a:pt x="2807933" y="3776938"/>
                      <a:pt x="2807933" y="3751667"/>
                    </a:cubicBezTo>
                    <a:cubicBezTo>
                      <a:pt x="2807933" y="3726396"/>
                      <a:pt x="2787446" y="3705909"/>
                      <a:pt x="2762175" y="3705909"/>
                    </a:cubicBezTo>
                    <a:close/>
                    <a:moveTo>
                      <a:pt x="1141114" y="3408594"/>
                    </a:moveTo>
                    <a:cubicBezTo>
                      <a:pt x="1097903" y="3408594"/>
                      <a:pt x="1062874" y="3443623"/>
                      <a:pt x="1062874" y="3486834"/>
                    </a:cubicBezTo>
                    <a:cubicBezTo>
                      <a:pt x="1062874" y="3530045"/>
                      <a:pt x="1097903" y="3565073"/>
                      <a:pt x="1141114" y="3565073"/>
                    </a:cubicBezTo>
                    <a:lnTo>
                      <a:pt x="1525078" y="3565074"/>
                    </a:lnTo>
                    <a:cubicBezTo>
                      <a:pt x="1568289" y="3565074"/>
                      <a:pt x="1603318" y="3530045"/>
                      <a:pt x="1603318" y="3486834"/>
                    </a:cubicBezTo>
                    <a:lnTo>
                      <a:pt x="1603319" y="3486834"/>
                    </a:lnTo>
                    <a:cubicBezTo>
                      <a:pt x="1603319" y="3443623"/>
                      <a:pt x="1568290" y="3408594"/>
                      <a:pt x="1525079" y="3408594"/>
                    </a:cubicBezTo>
                    <a:close/>
                    <a:moveTo>
                      <a:pt x="2129393" y="1705414"/>
                    </a:moveTo>
                    <a:lnTo>
                      <a:pt x="2129393" y="3580170"/>
                    </a:lnTo>
                    <a:lnTo>
                      <a:pt x="3126216" y="3580170"/>
                    </a:lnTo>
                    <a:lnTo>
                      <a:pt x="3126216" y="1705414"/>
                    </a:lnTo>
                    <a:close/>
                    <a:moveTo>
                      <a:pt x="2481193" y="1533789"/>
                    </a:moveTo>
                    <a:cubicBezTo>
                      <a:pt x="2462682" y="1533789"/>
                      <a:pt x="2447676" y="1548795"/>
                      <a:pt x="2447676" y="1567306"/>
                    </a:cubicBezTo>
                    <a:lnTo>
                      <a:pt x="2447676" y="1572258"/>
                    </a:lnTo>
                    <a:cubicBezTo>
                      <a:pt x="2447676" y="1590769"/>
                      <a:pt x="2462682" y="1605775"/>
                      <a:pt x="2481193" y="1605775"/>
                    </a:cubicBezTo>
                    <a:lnTo>
                      <a:pt x="2774415" y="1605775"/>
                    </a:lnTo>
                    <a:cubicBezTo>
                      <a:pt x="2792926" y="1605775"/>
                      <a:pt x="2807932" y="1590769"/>
                      <a:pt x="2807932" y="1572258"/>
                    </a:cubicBezTo>
                    <a:lnTo>
                      <a:pt x="2807932" y="1567306"/>
                    </a:lnTo>
                    <a:cubicBezTo>
                      <a:pt x="2807932" y="1548795"/>
                      <a:pt x="2792926" y="1533789"/>
                      <a:pt x="2774415" y="1533789"/>
                    </a:cubicBezTo>
                    <a:close/>
                    <a:moveTo>
                      <a:pt x="2113478" y="1418392"/>
                    </a:moveTo>
                    <a:lnTo>
                      <a:pt x="3142130" y="1418392"/>
                    </a:lnTo>
                    <a:cubicBezTo>
                      <a:pt x="3236149" y="1418392"/>
                      <a:pt x="3312367" y="1494610"/>
                      <a:pt x="3312367" y="1588629"/>
                    </a:cubicBezTo>
                    <a:lnTo>
                      <a:pt x="3312367" y="3777046"/>
                    </a:lnTo>
                    <a:cubicBezTo>
                      <a:pt x="3312367" y="3871065"/>
                      <a:pt x="3236149" y="3947283"/>
                      <a:pt x="3142130" y="3947283"/>
                    </a:cubicBezTo>
                    <a:lnTo>
                      <a:pt x="2113478" y="3947283"/>
                    </a:lnTo>
                    <a:cubicBezTo>
                      <a:pt x="2019459" y="3947283"/>
                      <a:pt x="1943241" y="3871065"/>
                      <a:pt x="1943241" y="3777046"/>
                    </a:cubicBezTo>
                    <a:lnTo>
                      <a:pt x="1943241" y="1588629"/>
                    </a:lnTo>
                    <a:cubicBezTo>
                      <a:pt x="1943241" y="1494610"/>
                      <a:pt x="2019459" y="1418392"/>
                      <a:pt x="2113478" y="1418392"/>
                    </a:cubicBezTo>
                    <a:close/>
                    <a:moveTo>
                      <a:pt x="1006317" y="157391"/>
                    </a:moveTo>
                    <a:cubicBezTo>
                      <a:pt x="987806" y="157391"/>
                      <a:pt x="972800" y="172397"/>
                      <a:pt x="972800" y="190908"/>
                    </a:cubicBezTo>
                    <a:lnTo>
                      <a:pt x="972800" y="195860"/>
                    </a:lnTo>
                    <a:cubicBezTo>
                      <a:pt x="972800" y="214371"/>
                      <a:pt x="987806" y="229377"/>
                      <a:pt x="1006317" y="229377"/>
                    </a:cubicBezTo>
                    <a:lnTo>
                      <a:pt x="1659876" y="229377"/>
                    </a:lnTo>
                    <a:cubicBezTo>
                      <a:pt x="1678387" y="229377"/>
                      <a:pt x="1693393" y="214371"/>
                      <a:pt x="1693393" y="195860"/>
                    </a:cubicBezTo>
                    <a:lnTo>
                      <a:pt x="1693393" y="190908"/>
                    </a:lnTo>
                    <a:cubicBezTo>
                      <a:pt x="1693393" y="172397"/>
                      <a:pt x="1678387" y="157391"/>
                      <a:pt x="1659876" y="157391"/>
                    </a:cubicBezTo>
                    <a:close/>
                    <a:moveTo>
                      <a:pt x="264780" y="0"/>
                    </a:moveTo>
                    <a:lnTo>
                      <a:pt x="2401413" y="0"/>
                    </a:lnTo>
                    <a:cubicBezTo>
                      <a:pt x="2547647" y="0"/>
                      <a:pt x="2666193" y="118546"/>
                      <a:pt x="2666193" y="264780"/>
                    </a:cubicBezTo>
                    <a:lnTo>
                      <a:pt x="2666193" y="1345374"/>
                    </a:lnTo>
                    <a:lnTo>
                      <a:pt x="2369517" y="1345374"/>
                    </a:lnTo>
                    <a:lnTo>
                      <a:pt x="2369517" y="366783"/>
                    </a:lnTo>
                    <a:lnTo>
                      <a:pt x="296676" y="366783"/>
                    </a:lnTo>
                    <a:lnTo>
                      <a:pt x="296676" y="3219873"/>
                    </a:lnTo>
                    <a:lnTo>
                      <a:pt x="1867527" y="3219873"/>
                    </a:lnTo>
                    <a:lnTo>
                      <a:pt x="1867527" y="3778374"/>
                    </a:lnTo>
                    <a:lnTo>
                      <a:pt x="264780" y="3778374"/>
                    </a:lnTo>
                    <a:cubicBezTo>
                      <a:pt x="118546" y="3778374"/>
                      <a:pt x="0" y="3659828"/>
                      <a:pt x="0" y="3513594"/>
                    </a:cubicBezTo>
                    <a:lnTo>
                      <a:pt x="0" y="264780"/>
                    </a:lnTo>
                    <a:cubicBezTo>
                      <a:pt x="0" y="118546"/>
                      <a:pt x="118546" y="0"/>
                      <a:pt x="264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356" name="Rectangle 3355">
                <a:extLst>
                  <a:ext uri="{FF2B5EF4-FFF2-40B4-BE49-F238E27FC236}">
                    <a16:creationId xmlns:a16="http://schemas.microsoft.com/office/drawing/2014/main" id="{0D229B66-7B0D-4E2E-9ED6-D67A87FC4E20}"/>
                  </a:ext>
                </a:extLst>
              </p:cNvPr>
              <p:cNvSpPr/>
              <p:nvPr/>
            </p:nvSpPr>
            <p:spPr>
              <a:xfrm>
                <a:off x="3176358" y="1922377"/>
                <a:ext cx="752845" cy="141974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53" name="Freeform: Shape 3352">
              <a:extLst>
                <a:ext uri="{FF2B5EF4-FFF2-40B4-BE49-F238E27FC236}">
                  <a16:creationId xmlns:a16="http://schemas.microsoft.com/office/drawing/2014/main" id="{E8E6850E-3F83-44DB-BEAA-163F583AB66C}"/>
                </a:ext>
              </a:extLst>
            </p:cNvPr>
            <p:cNvSpPr/>
            <p:nvPr/>
          </p:nvSpPr>
          <p:spPr>
            <a:xfrm>
              <a:off x="1637274" y="3572148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61" name="Group 3360">
            <a:extLst>
              <a:ext uri="{FF2B5EF4-FFF2-40B4-BE49-F238E27FC236}">
                <a16:creationId xmlns:a16="http://schemas.microsoft.com/office/drawing/2014/main" id="{19805E53-31F3-46DB-ADCF-B4108D293349}"/>
              </a:ext>
            </a:extLst>
          </p:cNvPr>
          <p:cNvGrpSpPr/>
          <p:nvPr/>
        </p:nvGrpSpPr>
        <p:grpSpPr>
          <a:xfrm>
            <a:off x="5501592" y="3342462"/>
            <a:ext cx="1369281" cy="1983194"/>
            <a:chOff x="5456098" y="3249895"/>
            <a:chExt cx="1473869" cy="2134674"/>
          </a:xfrm>
        </p:grpSpPr>
        <p:grpSp>
          <p:nvGrpSpPr>
            <p:cNvPr id="3362" name="Graphic 37">
              <a:extLst>
                <a:ext uri="{FF2B5EF4-FFF2-40B4-BE49-F238E27FC236}">
                  <a16:creationId xmlns:a16="http://schemas.microsoft.com/office/drawing/2014/main" id="{CE631AC5-26ED-4928-9415-AD2A6A45C705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3364" name="Freeform: Shape 3363">
                <a:extLst>
                  <a:ext uri="{FF2B5EF4-FFF2-40B4-BE49-F238E27FC236}">
                    <a16:creationId xmlns:a16="http://schemas.microsoft.com/office/drawing/2014/main" id="{3F2318A4-9E0B-4B19-8C19-924E57C5888F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5" name="Freeform: Shape 3364">
                <a:extLst>
                  <a:ext uri="{FF2B5EF4-FFF2-40B4-BE49-F238E27FC236}">
                    <a16:creationId xmlns:a16="http://schemas.microsoft.com/office/drawing/2014/main" id="{9A5CC8C9-3D32-4B7B-B340-904CEEA82021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6" name="Freeform: Shape 3365">
                <a:extLst>
                  <a:ext uri="{FF2B5EF4-FFF2-40B4-BE49-F238E27FC236}">
                    <a16:creationId xmlns:a16="http://schemas.microsoft.com/office/drawing/2014/main" id="{9477CC6C-CB18-469D-97E7-9C1848C9279E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7" name="Freeform: Shape 3366">
                <a:extLst>
                  <a:ext uri="{FF2B5EF4-FFF2-40B4-BE49-F238E27FC236}">
                    <a16:creationId xmlns:a16="http://schemas.microsoft.com/office/drawing/2014/main" id="{175DA309-A137-454D-B37A-DF3F4B598483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8" name="Freeform: Shape 3367">
                <a:extLst>
                  <a:ext uri="{FF2B5EF4-FFF2-40B4-BE49-F238E27FC236}">
                    <a16:creationId xmlns:a16="http://schemas.microsoft.com/office/drawing/2014/main" id="{A879A859-8F7B-4AA6-AEBD-1A381229E077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9" name="Freeform: Shape 3368">
                <a:extLst>
                  <a:ext uri="{FF2B5EF4-FFF2-40B4-BE49-F238E27FC236}">
                    <a16:creationId xmlns:a16="http://schemas.microsoft.com/office/drawing/2014/main" id="{C4C44612-1533-467E-B2E2-378C238CB4EB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0" name="Freeform: Shape 3369">
                <a:extLst>
                  <a:ext uri="{FF2B5EF4-FFF2-40B4-BE49-F238E27FC236}">
                    <a16:creationId xmlns:a16="http://schemas.microsoft.com/office/drawing/2014/main" id="{AC2C4D4F-D20D-4FF6-94FE-9F2D78AAC361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1" name="Freeform: Shape 3370">
                <a:extLst>
                  <a:ext uri="{FF2B5EF4-FFF2-40B4-BE49-F238E27FC236}">
                    <a16:creationId xmlns:a16="http://schemas.microsoft.com/office/drawing/2014/main" id="{4A83B2D5-97FA-4A81-AF3D-DE0BC106D3D9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2" name="Freeform: Shape 3371">
                <a:extLst>
                  <a:ext uri="{FF2B5EF4-FFF2-40B4-BE49-F238E27FC236}">
                    <a16:creationId xmlns:a16="http://schemas.microsoft.com/office/drawing/2014/main" id="{6C6EB835-4EF1-4AF4-AFB6-C252D2B18529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63" name="Freeform: Shape 3362">
              <a:extLst>
                <a:ext uri="{FF2B5EF4-FFF2-40B4-BE49-F238E27FC236}">
                  <a16:creationId xmlns:a16="http://schemas.microsoft.com/office/drawing/2014/main" id="{5C9DA82C-901D-4FDB-BB83-F3E5C356B7F7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73" name="Group 3372">
            <a:extLst>
              <a:ext uri="{FF2B5EF4-FFF2-40B4-BE49-F238E27FC236}">
                <a16:creationId xmlns:a16="http://schemas.microsoft.com/office/drawing/2014/main" id="{0BA31836-304F-41C9-B24C-9F3DD84A2554}"/>
              </a:ext>
            </a:extLst>
          </p:cNvPr>
          <p:cNvGrpSpPr/>
          <p:nvPr/>
        </p:nvGrpSpPr>
        <p:grpSpPr>
          <a:xfrm>
            <a:off x="9584181" y="1827143"/>
            <a:ext cx="288839" cy="288839"/>
            <a:chOff x="10060500" y="2077743"/>
            <a:chExt cx="288839" cy="288839"/>
          </a:xfrm>
        </p:grpSpPr>
        <p:sp>
          <p:nvSpPr>
            <p:cNvPr id="3374" name="Oval 3373">
              <a:extLst>
                <a:ext uri="{FF2B5EF4-FFF2-40B4-BE49-F238E27FC236}">
                  <a16:creationId xmlns:a16="http://schemas.microsoft.com/office/drawing/2014/main" id="{0DDBBF3E-09FA-437A-832B-4F1E2EB37E89}"/>
                </a:ext>
              </a:extLst>
            </p:cNvPr>
            <p:cNvSpPr/>
            <p:nvPr/>
          </p:nvSpPr>
          <p:spPr>
            <a:xfrm>
              <a:off x="10060500" y="2077743"/>
              <a:ext cx="288839" cy="288839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5" name="Oval 3374">
              <a:extLst>
                <a:ext uri="{FF2B5EF4-FFF2-40B4-BE49-F238E27FC236}">
                  <a16:creationId xmlns:a16="http://schemas.microsoft.com/office/drawing/2014/main" id="{BEA8F38B-21A1-4DF1-A2DA-40790E8BC42D}"/>
                </a:ext>
              </a:extLst>
            </p:cNvPr>
            <p:cNvSpPr/>
            <p:nvPr/>
          </p:nvSpPr>
          <p:spPr>
            <a:xfrm>
              <a:off x="10109200" y="2126443"/>
              <a:ext cx="191438" cy="191438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76" name="Group 3375">
            <a:extLst>
              <a:ext uri="{FF2B5EF4-FFF2-40B4-BE49-F238E27FC236}">
                <a16:creationId xmlns:a16="http://schemas.microsoft.com/office/drawing/2014/main" id="{0EECBDE6-D1F8-417A-B45D-3288E96A114B}"/>
              </a:ext>
            </a:extLst>
          </p:cNvPr>
          <p:cNvGrpSpPr/>
          <p:nvPr/>
        </p:nvGrpSpPr>
        <p:grpSpPr>
          <a:xfrm>
            <a:off x="5712521" y="1933899"/>
            <a:ext cx="1000609" cy="465288"/>
            <a:chOff x="7729280" y="2195997"/>
            <a:chExt cx="2143740" cy="996849"/>
          </a:xfrm>
          <a:solidFill>
            <a:schemeClr val="accent6"/>
          </a:solidFill>
        </p:grpSpPr>
        <p:sp>
          <p:nvSpPr>
            <p:cNvPr id="3377" name="Freeform: Shape 3376">
              <a:extLst>
                <a:ext uri="{FF2B5EF4-FFF2-40B4-BE49-F238E27FC236}">
                  <a16:creationId xmlns:a16="http://schemas.microsoft.com/office/drawing/2014/main" id="{EE21C05E-35C9-4F13-A06D-155E6B7DE9FC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78" name="Freeform: Shape 3377">
              <a:extLst>
                <a:ext uri="{FF2B5EF4-FFF2-40B4-BE49-F238E27FC236}">
                  <a16:creationId xmlns:a16="http://schemas.microsoft.com/office/drawing/2014/main" id="{F5C06816-218A-4FFF-AC31-5EF6FEBBD999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79" name="그룹 6">
            <a:extLst>
              <a:ext uri="{FF2B5EF4-FFF2-40B4-BE49-F238E27FC236}">
                <a16:creationId xmlns:a16="http://schemas.microsoft.com/office/drawing/2014/main" id="{751ED3E4-20CD-4E82-B610-F4600385DA83}"/>
              </a:ext>
            </a:extLst>
          </p:cNvPr>
          <p:cNvGrpSpPr/>
          <p:nvPr/>
        </p:nvGrpSpPr>
        <p:grpSpPr>
          <a:xfrm>
            <a:off x="966564" y="5620302"/>
            <a:ext cx="2262988" cy="766247"/>
            <a:chOff x="1730330" y="5175558"/>
            <a:chExt cx="1742087" cy="766247"/>
          </a:xfrm>
        </p:grpSpPr>
        <p:sp>
          <p:nvSpPr>
            <p:cNvPr id="3380" name="TextBox 3379">
              <a:extLst>
                <a:ext uri="{FF2B5EF4-FFF2-40B4-BE49-F238E27FC236}">
                  <a16:creationId xmlns:a16="http://schemas.microsoft.com/office/drawing/2014/main" id="{C0B8F58C-B0CC-476F-B507-27B55D06CA78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81" name="TextBox 3380">
              <a:extLst>
                <a:ext uri="{FF2B5EF4-FFF2-40B4-BE49-F238E27FC236}">
                  <a16:creationId xmlns:a16="http://schemas.microsoft.com/office/drawing/2014/main" id="{92CB1A92-D395-42AC-9AFD-4A129FA3BB7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382" name="그룹 4">
            <a:extLst>
              <a:ext uri="{FF2B5EF4-FFF2-40B4-BE49-F238E27FC236}">
                <a16:creationId xmlns:a16="http://schemas.microsoft.com/office/drawing/2014/main" id="{C04E4A50-AB27-40A3-8205-78038AF63F67}"/>
              </a:ext>
            </a:extLst>
          </p:cNvPr>
          <p:cNvGrpSpPr/>
          <p:nvPr/>
        </p:nvGrpSpPr>
        <p:grpSpPr>
          <a:xfrm>
            <a:off x="4964506" y="5621162"/>
            <a:ext cx="2262988" cy="766247"/>
            <a:chOff x="3727326" y="5176417"/>
            <a:chExt cx="1742087" cy="766247"/>
          </a:xfrm>
        </p:grpSpPr>
        <p:sp>
          <p:nvSpPr>
            <p:cNvPr id="3383" name="TextBox 3382">
              <a:extLst>
                <a:ext uri="{FF2B5EF4-FFF2-40B4-BE49-F238E27FC236}">
                  <a16:creationId xmlns:a16="http://schemas.microsoft.com/office/drawing/2014/main" id="{6A772A97-3EDF-4FE1-B0BE-C16974493A55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84" name="TextBox 3383">
              <a:extLst>
                <a:ext uri="{FF2B5EF4-FFF2-40B4-BE49-F238E27FC236}">
                  <a16:creationId xmlns:a16="http://schemas.microsoft.com/office/drawing/2014/main" id="{3F934399-A04A-408E-B307-2584D7161BCF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385" name="그룹 2">
            <a:extLst>
              <a:ext uri="{FF2B5EF4-FFF2-40B4-BE49-F238E27FC236}">
                <a16:creationId xmlns:a16="http://schemas.microsoft.com/office/drawing/2014/main" id="{39C0D95A-AA56-408C-8046-4668E9A7EA26}"/>
              </a:ext>
            </a:extLst>
          </p:cNvPr>
          <p:cNvGrpSpPr/>
          <p:nvPr/>
        </p:nvGrpSpPr>
        <p:grpSpPr>
          <a:xfrm>
            <a:off x="8962448" y="5622020"/>
            <a:ext cx="2262988" cy="766247"/>
            <a:chOff x="5724322" y="5177276"/>
            <a:chExt cx="1742087" cy="766247"/>
          </a:xfrm>
        </p:grpSpPr>
        <p:sp>
          <p:nvSpPr>
            <p:cNvPr id="3386" name="TextBox 3385">
              <a:extLst>
                <a:ext uri="{FF2B5EF4-FFF2-40B4-BE49-F238E27FC236}">
                  <a16:creationId xmlns:a16="http://schemas.microsoft.com/office/drawing/2014/main" id="{4C1B3811-8B49-40A5-B395-71D34323E108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87" name="TextBox 3386">
              <a:extLst>
                <a:ext uri="{FF2B5EF4-FFF2-40B4-BE49-F238E27FC236}">
                  <a16:creationId xmlns:a16="http://schemas.microsoft.com/office/drawing/2014/main" id="{5DCEC02A-3899-482D-9F80-8650A33E2948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12719</TotalTime>
  <Words>74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84</cp:revision>
  <dcterms:created xsi:type="dcterms:W3CDTF">2018-02-18T19:39:47Z</dcterms:created>
  <dcterms:modified xsi:type="dcterms:W3CDTF">2020-09-03T03:01:35Z</dcterms:modified>
</cp:coreProperties>
</file>