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2089" y="167513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92088" y="69954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92089" y="435220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92088" y="4844068"/>
            <a:ext cx="8351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2014-07-27T02:04:13Z</dcterms:modified>
</cp:coreProperties>
</file>