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4" name="직사각형 14">
            <a:extLst>
              <a:ext uri="{FF2B5EF4-FFF2-40B4-BE49-F238E27FC236}">
                <a16:creationId xmlns:a16="http://schemas.microsoft.com/office/drawing/2014/main" id="{4550742B-A004-4A9E-95F3-B034D039F3C8}"/>
              </a:ext>
            </a:extLst>
          </p:cNvPr>
          <p:cNvSpPr/>
          <p:nvPr/>
        </p:nvSpPr>
        <p:spPr>
          <a:xfrm flipH="1">
            <a:off x="0" y="2530138"/>
            <a:ext cx="12192000" cy="461820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475 h 1930944"/>
              <a:gd name="connsiteX1" fmla="*/ 1478605 w 12192000"/>
              <a:gd name="connsiteY1" fmla="*/ 492831 h 1930944"/>
              <a:gd name="connsiteX2" fmla="*/ 5184843 w 12192000"/>
              <a:gd name="connsiteY2" fmla="*/ 699 h 1930944"/>
              <a:gd name="connsiteX3" fmla="*/ 8365787 w 12192000"/>
              <a:gd name="connsiteY3" fmla="*/ 623269 h 1930944"/>
              <a:gd name="connsiteX4" fmla="*/ 10758791 w 12192000"/>
              <a:gd name="connsiteY4" fmla="*/ 273073 h 1930944"/>
              <a:gd name="connsiteX5" fmla="*/ 12192000 w 12192000"/>
              <a:gd name="connsiteY5" fmla="*/ 794475 h 1930944"/>
              <a:gd name="connsiteX6" fmla="*/ 12192000 w 12192000"/>
              <a:gd name="connsiteY6" fmla="*/ 1930944 h 1930944"/>
              <a:gd name="connsiteX7" fmla="*/ 0 w 12192000"/>
              <a:gd name="connsiteY7" fmla="*/ 1930944 h 1930944"/>
              <a:gd name="connsiteX8" fmla="*/ 0 w 12192000"/>
              <a:gd name="connsiteY8" fmla="*/ 794475 h 1930944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82273 w 12192000"/>
              <a:gd name="connsiteY5" fmla="*/ 150365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1098010 h 2234479"/>
              <a:gd name="connsiteX1" fmla="*/ 1478605 w 12192000"/>
              <a:gd name="connsiteY1" fmla="*/ 796366 h 2234479"/>
              <a:gd name="connsiteX2" fmla="*/ 3547759 w 12192000"/>
              <a:gd name="connsiteY2" fmla="*/ 592 h 2234479"/>
              <a:gd name="connsiteX3" fmla="*/ 6770451 w 12192000"/>
              <a:gd name="connsiteY3" fmla="*/ 983090 h 2234479"/>
              <a:gd name="connsiteX4" fmla="*/ 10204315 w 12192000"/>
              <a:gd name="connsiteY4" fmla="*/ 1364613 h 2234479"/>
              <a:gd name="connsiteX5" fmla="*/ 12182273 w 12192000"/>
              <a:gd name="connsiteY5" fmla="*/ 1784700 h 2234479"/>
              <a:gd name="connsiteX6" fmla="*/ 12192000 w 12192000"/>
              <a:gd name="connsiteY6" fmla="*/ 2234479 h 2234479"/>
              <a:gd name="connsiteX7" fmla="*/ 0 w 12192000"/>
              <a:gd name="connsiteY7" fmla="*/ 2234479 h 2234479"/>
              <a:gd name="connsiteX8" fmla="*/ 0 w 12192000"/>
              <a:gd name="connsiteY8" fmla="*/ 1098010 h 2234479"/>
              <a:gd name="connsiteX0" fmla="*/ 0 w 12192000"/>
              <a:gd name="connsiteY0" fmla="*/ 1098019 h 2234488"/>
              <a:gd name="connsiteX1" fmla="*/ 1373830 w 12192000"/>
              <a:gd name="connsiteY1" fmla="*/ 787158 h 2234488"/>
              <a:gd name="connsiteX2" fmla="*/ 3547759 w 12192000"/>
              <a:gd name="connsiteY2" fmla="*/ 601 h 2234488"/>
              <a:gd name="connsiteX3" fmla="*/ 6770451 w 12192000"/>
              <a:gd name="connsiteY3" fmla="*/ 983099 h 2234488"/>
              <a:gd name="connsiteX4" fmla="*/ 10204315 w 12192000"/>
              <a:gd name="connsiteY4" fmla="*/ 1364622 h 2234488"/>
              <a:gd name="connsiteX5" fmla="*/ 12182273 w 12192000"/>
              <a:gd name="connsiteY5" fmla="*/ 1784709 h 2234488"/>
              <a:gd name="connsiteX6" fmla="*/ 12192000 w 12192000"/>
              <a:gd name="connsiteY6" fmla="*/ 2234488 h 2234488"/>
              <a:gd name="connsiteX7" fmla="*/ 0 w 12192000"/>
              <a:gd name="connsiteY7" fmla="*/ 2234488 h 2234488"/>
              <a:gd name="connsiteX8" fmla="*/ 0 w 12192000"/>
              <a:gd name="connsiteY8" fmla="*/ 1098019 h 2234488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34505">
                <a:moveTo>
                  <a:pt x="0" y="1098036"/>
                </a:moveTo>
                <a:cubicBezTo>
                  <a:pt x="418289" y="1099333"/>
                  <a:pt x="786969" y="983835"/>
                  <a:pt x="1373830" y="787175"/>
                </a:cubicBezTo>
                <a:cubicBezTo>
                  <a:pt x="1974648" y="585838"/>
                  <a:pt x="2296133" y="-22080"/>
                  <a:pt x="3547759" y="618"/>
                </a:cubicBezTo>
                <a:cubicBezTo>
                  <a:pt x="4604831" y="55435"/>
                  <a:pt x="5542334" y="926296"/>
                  <a:pt x="6770451" y="983116"/>
                </a:cubicBezTo>
                <a:cubicBezTo>
                  <a:pt x="7652426" y="1028512"/>
                  <a:pt x="9322340" y="1319243"/>
                  <a:pt x="10204315" y="1364639"/>
                </a:cubicBezTo>
                <a:lnTo>
                  <a:pt x="12182273" y="1784726"/>
                </a:lnTo>
                <a:lnTo>
                  <a:pt x="12192000" y="2234505"/>
                </a:lnTo>
                <a:lnTo>
                  <a:pt x="0" y="2234505"/>
                </a:lnTo>
                <a:lnTo>
                  <a:pt x="0" y="109803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95" name="직사각형 14">
            <a:extLst>
              <a:ext uri="{FF2B5EF4-FFF2-40B4-BE49-F238E27FC236}">
                <a16:creationId xmlns:a16="http://schemas.microsoft.com/office/drawing/2014/main" id="{50BA3DB1-F284-428D-9CF4-8C2E7F89E5DE}"/>
              </a:ext>
            </a:extLst>
          </p:cNvPr>
          <p:cNvSpPr/>
          <p:nvPr/>
        </p:nvSpPr>
        <p:spPr>
          <a:xfrm flipH="1">
            <a:off x="0" y="4603030"/>
            <a:ext cx="12192000" cy="254531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312 h 1930781"/>
              <a:gd name="connsiteX1" fmla="*/ 2587557 w 12192000"/>
              <a:gd name="connsiteY1" fmla="*/ 660911 h 1930781"/>
              <a:gd name="connsiteX2" fmla="*/ 5184843 w 12192000"/>
              <a:gd name="connsiteY2" fmla="*/ 536 h 1930781"/>
              <a:gd name="connsiteX3" fmla="*/ 8365787 w 12192000"/>
              <a:gd name="connsiteY3" fmla="*/ 623106 h 1930781"/>
              <a:gd name="connsiteX4" fmla="*/ 10758791 w 12192000"/>
              <a:gd name="connsiteY4" fmla="*/ 272910 h 1930781"/>
              <a:gd name="connsiteX5" fmla="*/ 12192000 w 12192000"/>
              <a:gd name="connsiteY5" fmla="*/ 794312 h 1930781"/>
              <a:gd name="connsiteX6" fmla="*/ 12192000 w 12192000"/>
              <a:gd name="connsiteY6" fmla="*/ 1930781 h 1930781"/>
              <a:gd name="connsiteX7" fmla="*/ 0 w 12192000"/>
              <a:gd name="connsiteY7" fmla="*/ 1930781 h 1930781"/>
              <a:gd name="connsiteX8" fmla="*/ 0 w 12192000"/>
              <a:gd name="connsiteY8" fmla="*/ 794312 h 1930781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8365787 w 12192000"/>
              <a:gd name="connsiteY3" fmla="*/ 695084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7500025 w 12192000"/>
              <a:gd name="connsiteY3" fmla="*/ 286927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69651 h 2306120"/>
              <a:gd name="connsiteX1" fmla="*/ 2587557 w 12192000"/>
              <a:gd name="connsiteY1" fmla="*/ 1036250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169651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385734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385734 h 2306120"/>
              <a:gd name="connsiteX0" fmla="*/ 0 w 12192000"/>
              <a:gd name="connsiteY0" fmla="*/ 1294558 h 2214944"/>
              <a:gd name="connsiteX1" fmla="*/ 2354093 w 12192000"/>
              <a:gd name="connsiteY1" fmla="*/ 1017102 h 2214944"/>
              <a:gd name="connsiteX2" fmla="*/ 5710136 w 12192000"/>
              <a:gd name="connsiteY2" fmla="*/ 212672 h 2214944"/>
              <a:gd name="connsiteX3" fmla="*/ 7500025 w 12192000"/>
              <a:gd name="connsiteY3" fmla="*/ 499112 h 2214944"/>
              <a:gd name="connsiteX4" fmla="*/ 9751167 w 12192000"/>
              <a:gd name="connsiteY4" fmla="*/ 0 h 2214944"/>
              <a:gd name="connsiteX5" fmla="*/ 12192000 w 12192000"/>
              <a:gd name="connsiteY5" fmla="*/ 1078475 h 2214944"/>
              <a:gd name="connsiteX6" fmla="*/ 12192000 w 12192000"/>
              <a:gd name="connsiteY6" fmla="*/ 2214944 h 2214944"/>
              <a:gd name="connsiteX7" fmla="*/ 0 w 12192000"/>
              <a:gd name="connsiteY7" fmla="*/ 2214944 h 2214944"/>
              <a:gd name="connsiteX8" fmla="*/ 0 w 12192000"/>
              <a:gd name="connsiteY8" fmla="*/ 1294558 h 221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14944">
                <a:moveTo>
                  <a:pt x="0" y="1294558"/>
                </a:moveTo>
                <a:cubicBezTo>
                  <a:pt x="418289" y="1295855"/>
                  <a:pt x="1935804" y="1015805"/>
                  <a:pt x="2354093" y="1017102"/>
                </a:cubicBezTo>
                <a:cubicBezTo>
                  <a:pt x="3605719" y="1039800"/>
                  <a:pt x="4458510" y="189974"/>
                  <a:pt x="5710136" y="212672"/>
                </a:cubicBezTo>
                <a:cubicBezTo>
                  <a:pt x="6747753" y="329404"/>
                  <a:pt x="6462408" y="382380"/>
                  <a:pt x="7500025" y="499112"/>
                </a:cubicBezTo>
                <a:cubicBezTo>
                  <a:pt x="8382000" y="544508"/>
                  <a:pt x="8888647" y="26632"/>
                  <a:pt x="9751167" y="0"/>
                </a:cubicBezTo>
                <a:cubicBezTo>
                  <a:pt x="10498035" y="21741"/>
                  <a:pt x="11659140" y="728607"/>
                  <a:pt x="12192000" y="1078475"/>
                </a:cubicBezTo>
                <a:lnTo>
                  <a:pt x="12192000" y="2214944"/>
                </a:lnTo>
                <a:lnTo>
                  <a:pt x="0" y="2214944"/>
                </a:lnTo>
                <a:lnTo>
                  <a:pt x="0" y="129455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96" name="그룹 53">
            <a:extLst>
              <a:ext uri="{FF2B5EF4-FFF2-40B4-BE49-F238E27FC236}">
                <a16:creationId xmlns:a16="http://schemas.microsoft.com/office/drawing/2014/main" id="{1A10DF85-B970-4997-8CFF-A09624639A1B}"/>
              </a:ext>
            </a:extLst>
          </p:cNvPr>
          <p:cNvGrpSpPr/>
          <p:nvPr/>
        </p:nvGrpSpPr>
        <p:grpSpPr>
          <a:xfrm>
            <a:off x="6098324" y="4524866"/>
            <a:ext cx="672277" cy="1316148"/>
            <a:chOff x="4070350" y="60326"/>
            <a:chExt cx="450850" cy="882650"/>
          </a:xfrm>
          <a:solidFill>
            <a:schemeClr val="accent1"/>
          </a:solidFill>
        </p:grpSpPr>
        <p:sp>
          <p:nvSpPr>
            <p:cNvPr id="4697" name="Rectangle 19">
              <a:extLst>
                <a:ext uri="{FF2B5EF4-FFF2-40B4-BE49-F238E27FC236}">
                  <a16:creationId xmlns:a16="http://schemas.microsoft.com/office/drawing/2014/main" id="{A165146A-AB00-4D8F-AD6B-54C8B3DF6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98" name="Freeform 20">
              <a:extLst>
                <a:ext uri="{FF2B5EF4-FFF2-40B4-BE49-F238E27FC236}">
                  <a16:creationId xmlns:a16="http://schemas.microsoft.com/office/drawing/2014/main" id="{F4CD5086-296F-4B52-8FBD-A4399ACA8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99" name="Freeform 21">
              <a:extLst>
                <a:ext uri="{FF2B5EF4-FFF2-40B4-BE49-F238E27FC236}">
                  <a16:creationId xmlns:a16="http://schemas.microsoft.com/office/drawing/2014/main" id="{7B5A883D-BB17-452F-A3F6-E0EF4C3F4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00" name="그룹 57">
            <a:extLst>
              <a:ext uri="{FF2B5EF4-FFF2-40B4-BE49-F238E27FC236}">
                <a16:creationId xmlns:a16="http://schemas.microsoft.com/office/drawing/2014/main" id="{CFFFFD61-83EE-4B34-A86C-648FC964C90C}"/>
              </a:ext>
            </a:extLst>
          </p:cNvPr>
          <p:cNvGrpSpPr/>
          <p:nvPr/>
        </p:nvGrpSpPr>
        <p:grpSpPr>
          <a:xfrm>
            <a:off x="10782462" y="4956008"/>
            <a:ext cx="1228563" cy="1335087"/>
            <a:chOff x="7986713" y="1112838"/>
            <a:chExt cx="823913" cy="895351"/>
          </a:xfrm>
          <a:solidFill>
            <a:schemeClr val="accent1"/>
          </a:solidFill>
        </p:grpSpPr>
        <p:sp>
          <p:nvSpPr>
            <p:cNvPr id="4701" name="Freeform 22">
              <a:extLst>
                <a:ext uri="{FF2B5EF4-FFF2-40B4-BE49-F238E27FC236}">
                  <a16:creationId xmlns:a16="http://schemas.microsoft.com/office/drawing/2014/main" id="{8D5CCBEB-EEFB-4D4D-AEE8-4F833ABD1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02" name="Oval 23">
              <a:extLst>
                <a:ext uri="{FF2B5EF4-FFF2-40B4-BE49-F238E27FC236}">
                  <a16:creationId xmlns:a16="http://schemas.microsoft.com/office/drawing/2014/main" id="{0D698798-FDBE-4F3D-A8FE-65419324B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03" name="Freeform 24">
              <a:extLst>
                <a:ext uri="{FF2B5EF4-FFF2-40B4-BE49-F238E27FC236}">
                  <a16:creationId xmlns:a16="http://schemas.microsoft.com/office/drawing/2014/main" id="{C4008F08-9295-4716-94C7-EC093434C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04" name="Oval 25">
              <a:extLst>
                <a:ext uri="{FF2B5EF4-FFF2-40B4-BE49-F238E27FC236}">
                  <a16:creationId xmlns:a16="http://schemas.microsoft.com/office/drawing/2014/main" id="{79CD9712-FE84-4678-8FD9-37EF03CDFA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05" name="Oval 26">
              <a:extLst>
                <a:ext uri="{FF2B5EF4-FFF2-40B4-BE49-F238E27FC236}">
                  <a16:creationId xmlns:a16="http://schemas.microsoft.com/office/drawing/2014/main" id="{1316AF3A-A9DF-4F10-A5D1-1507657D9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06" name="그룹 63">
            <a:extLst>
              <a:ext uri="{FF2B5EF4-FFF2-40B4-BE49-F238E27FC236}">
                <a16:creationId xmlns:a16="http://schemas.microsoft.com/office/drawing/2014/main" id="{01A5DBAD-5C65-40F8-862E-F524C77DD6A0}"/>
              </a:ext>
            </a:extLst>
          </p:cNvPr>
          <p:cNvGrpSpPr/>
          <p:nvPr/>
        </p:nvGrpSpPr>
        <p:grpSpPr>
          <a:xfrm rot="20923597">
            <a:off x="4445812" y="5862617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707" name="Freeform 27">
              <a:extLst>
                <a:ext uri="{FF2B5EF4-FFF2-40B4-BE49-F238E27FC236}">
                  <a16:creationId xmlns:a16="http://schemas.microsoft.com/office/drawing/2014/main" id="{CD590782-8D57-404E-9064-73F1C0390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08" name="Freeform 28">
              <a:extLst>
                <a:ext uri="{FF2B5EF4-FFF2-40B4-BE49-F238E27FC236}">
                  <a16:creationId xmlns:a16="http://schemas.microsoft.com/office/drawing/2014/main" id="{F0D0C78A-DEAC-4C72-A0A0-30D242FBD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4709" name="그룹 66">
            <a:extLst>
              <a:ext uri="{FF2B5EF4-FFF2-40B4-BE49-F238E27FC236}">
                <a16:creationId xmlns:a16="http://schemas.microsoft.com/office/drawing/2014/main" id="{77A5AB31-5FAA-458A-AAB7-2EA42F425FCE}"/>
              </a:ext>
            </a:extLst>
          </p:cNvPr>
          <p:cNvGrpSpPr/>
          <p:nvPr/>
        </p:nvGrpSpPr>
        <p:grpSpPr>
          <a:xfrm>
            <a:off x="9499889" y="5929459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710" name="Freeform 41">
              <a:extLst>
                <a:ext uri="{FF2B5EF4-FFF2-40B4-BE49-F238E27FC236}">
                  <a16:creationId xmlns:a16="http://schemas.microsoft.com/office/drawing/2014/main" id="{067B6A27-BF1B-4533-BF5F-82D24D4C8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11" name="Freeform 42">
              <a:extLst>
                <a:ext uri="{FF2B5EF4-FFF2-40B4-BE49-F238E27FC236}">
                  <a16:creationId xmlns:a16="http://schemas.microsoft.com/office/drawing/2014/main" id="{125898EE-562C-4DAF-9F41-185215FED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4712" name="그룹 69">
            <a:extLst>
              <a:ext uri="{FF2B5EF4-FFF2-40B4-BE49-F238E27FC236}">
                <a16:creationId xmlns:a16="http://schemas.microsoft.com/office/drawing/2014/main" id="{12A2BA37-522B-4189-91D3-E20207F92AF3}"/>
              </a:ext>
            </a:extLst>
          </p:cNvPr>
          <p:cNvGrpSpPr/>
          <p:nvPr/>
        </p:nvGrpSpPr>
        <p:grpSpPr>
          <a:xfrm>
            <a:off x="9903311" y="4826191"/>
            <a:ext cx="921759" cy="1460837"/>
            <a:chOff x="4979988" y="223838"/>
            <a:chExt cx="439738" cy="696913"/>
          </a:xfrm>
          <a:solidFill>
            <a:schemeClr val="accent2"/>
          </a:solidFill>
        </p:grpSpPr>
        <p:sp>
          <p:nvSpPr>
            <p:cNvPr id="4713" name="Rectangle 43">
              <a:extLst>
                <a:ext uri="{FF2B5EF4-FFF2-40B4-BE49-F238E27FC236}">
                  <a16:creationId xmlns:a16="http://schemas.microsoft.com/office/drawing/2014/main" id="{72DFB4FC-21A1-41B9-A13C-D6A26C397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14" name="Freeform 44">
              <a:extLst>
                <a:ext uri="{FF2B5EF4-FFF2-40B4-BE49-F238E27FC236}">
                  <a16:creationId xmlns:a16="http://schemas.microsoft.com/office/drawing/2014/main" id="{9893A8E7-B5A4-4053-8414-0F1497B12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15" name="Freeform 45">
              <a:extLst>
                <a:ext uri="{FF2B5EF4-FFF2-40B4-BE49-F238E27FC236}">
                  <a16:creationId xmlns:a16="http://schemas.microsoft.com/office/drawing/2014/main" id="{EC5E533F-3ADC-4E5D-9931-1E900EBD9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16" name="그룹 73">
            <a:extLst>
              <a:ext uri="{FF2B5EF4-FFF2-40B4-BE49-F238E27FC236}">
                <a16:creationId xmlns:a16="http://schemas.microsoft.com/office/drawing/2014/main" id="{50B1BB0D-290B-46FA-8A43-B3D15EB9FC88}"/>
              </a:ext>
            </a:extLst>
          </p:cNvPr>
          <p:cNvGrpSpPr/>
          <p:nvPr/>
        </p:nvGrpSpPr>
        <p:grpSpPr>
          <a:xfrm>
            <a:off x="7510088" y="4861984"/>
            <a:ext cx="663992" cy="955675"/>
            <a:chOff x="5413375" y="214313"/>
            <a:chExt cx="444500" cy="639763"/>
          </a:xfrm>
          <a:solidFill>
            <a:schemeClr val="accent1"/>
          </a:solidFill>
        </p:grpSpPr>
        <p:sp>
          <p:nvSpPr>
            <p:cNvPr id="4717" name="Rectangle 49">
              <a:extLst>
                <a:ext uri="{FF2B5EF4-FFF2-40B4-BE49-F238E27FC236}">
                  <a16:creationId xmlns:a16="http://schemas.microsoft.com/office/drawing/2014/main" id="{47C87FA2-74A8-4048-B1BA-7864901D09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18" name="Freeform 50">
              <a:extLst>
                <a:ext uri="{FF2B5EF4-FFF2-40B4-BE49-F238E27FC236}">
                  <a16:creationId xmlns:a16="http://schemas.microsoft.com/office/drawing/2014/main" id="{017D5A63-A0E5-4A8E-AB36-7A6922DB3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19" name="Freeform 51">
              <a:extLst>
                <a:ext uri="{FF2B5EF4-FFF2-40B4-BE49-F238E27FC236}">
                  <a16:creationId xmlns:a16="http://schemas.microsoft.com/office/drawing/2014/main" id="{757A9FF3-A8D0-4E8D-95B7-3304535E3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20" name="그룹 77">
            <a:extLst>
              <a:ext uri="{FF2B5EF4-FFF2-40B4-BE49-F238E27FC236}">
                <a16:creationId xmlns:a16="http://schemas.microsoft.com/office/drawing/2014/main" id="{54F6DF65-8B98-47DA-9150-DB7D3D4EDB42}"/>
              </a:ext>
            </a:extLst>
          </p:cNvPr>
          <p:cNvGrpSpPr/>
          <p:nvPr/>
        </p:nvGrpSpPr>
        <p:grpSpPr>
          <a:xfrm>
            <a:off x="3306592" y="4673706"/>
            <a:ext cx="705418" cy="1550499"/>
            <a:chOff x="7313613" y="874713"/>
            <a:chExt cx="473075" cy="1039813"/>
          </a:xfrm>
          <a:solidFill>
            <a:schemeClr val="accent1"/>
          </a:solidFill>
        </p:grpSpPr>
        <p:sp>
          <p:nvSpPr>
            <p:cNvPr id="4721" name="Rectangle 68">
              <a:extLst>
                <a:ext uri="{FF2B5EF4-FFF2-40B4-BE49-F238E27FC236}">
                  <a16:creationId xmlns:a16="http://schemas.microsoft.com/office/drawing/2014/main" id="{4F622677-9212-422B-B13B-2C6077FFD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1100" y="1560513"/>
              <a:ext cx="36513" cy="3540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22" name="Freeform 69">
              <a:extLst>
                <a:ext uri="{FF2B5EF4-FFF2-40B4-BE49-F238E27FC236}">
                  <a16:creationId xmlns:a16="http://schemas.microsoft.com/office/drawing/2014/main" id="{F976BA8A-0C40-4379-B9EF-11BB9D7E9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613" y="874713"/>
              <a:ext cx="473075" cy="685800"/>
            </a:xfrm>
            <a:custGeom>
              <a:avLst/>
              <a:gdLst>
                <a:gd name="T0" fmla="*/ 39 w 623"/>
                <a:gd name="T1" fmla="*/ 674 h 903"/>
                <a:gd name="T2" fmla="*/ 251 w 623"/>
                <a:gd name="T3" fmla="*/ 58 h 903"/>
                <a:gd name="T4" fmla="*/ 373 w 623"/>
                <a:gd name="T5" fmla="*/ 58 h 903"/>
                <a:gd name="T6" fmla="*/ 584 w 623"/>
                <a:gd name="T7" fmla="*/ 674 h 903"/>
                <a:gd name="T8" fmla="*/ 421 w 623"/>
                <a:gd name="T9" fmla="*/ 903 h 903"/>
                <a:gd name="T10" fmla="*/ 202 w 623"/>
                <a:gd name="T11" fmla="*/ 903 h 903"/>
                <a:gd name="T12" fmla="*/ 39 w 623"/>
                <a:gd name="T13" fmla="*/ 674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903">
                  <a:moveTo>
                    <a:pt x="39" y="674"/>
                  </a:moveTo>
                  <a:lnTo>
                    <a:pt x="251" y="58"/>
                  </a:lnTo>
                  <a:cubicBezTo>
                    <a:pt x="271" y="0"/>
                    <a:pt x="353" y="0"/>
                    <a:pt x="373" y="58"/>
                  </a:cubicBezTo>
                  <a:lnTo>
                    <a:pt x="584" y="674"/>
                  </a:lnTo>
                  <a:cubicBezTo>
                    <a:pt x="623" y="786"/>
                    <a:pt x="540" y="903"/>
                    <a:pt x="421" y="903"/>
                  </a:cubicBezTo>
                  <a:lnTo>
                    <a:pt x="202" y="903"/>
                  </a:lnTo>
                  <a:cubicBezTo>
                    <a:pt x="84" y="903"/>
                    <a:pt x="0" y="786"/>
                    <a:pt x="39" y="6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23" name="Freeform 72">
              <a:extLst>
                <a:ext uri="{FF2B5EF4-FFF2-40B4-BE49-F238E27FC236}">
                  <a16:creationId xmlns:a16="http://schemas.microsoft.com/office/drawing/2014/main" id="{03AFDC32-AB2B-4843-B0F9-81AE06CA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885826"/>
              <a:ext cx="236538" cy="674688"/>
            </a:xfrm>
            <a:custGeom>
              <a:avLst/>
              <a:gdLst>
                <a:gd name="T0" fmla="*/ 61 w 311"/>
                <a:gd name="T1" fmla="*/ 44 h 889"/>
                <a:gd name="T2" fmla="*/ 0 w 311"/>
                <a:gd name="T3" fmla="*/ 0 h 889"/>
                <a:gd name="T4" fmla="*/ 0 w 311"/>
                <a:gd name="T5" fmla="*/ 889 h 889"/>
                <a:gd name="T6" fmla="*/ 109 w 311"/>
                <a:gd name="T7" fmla="*/ 889 h 889"/>
                <a:gd name="T8" fmla="*/ 272 w 311"/>
                <a:gd name="T9" fmla="*/ 660 h 889"/>
                <a:gd name="T10" fmla="*/ 61 w 311"/>
                <a:gd name="T11" fmla="*/ 4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889">
                  <a:moveTo>
                    <a:pt x="61" y="44"/>
                  </a:moveTo>
                  <a:cubicBezTo>
                    <a:pt x="51" y="15"/>
                    <a:pt x="25" y="0"/>
                    <a:pt x="0" y="0"/>
                  </a:cubicBezTo>
                  <a:lnTo>
                    <a:pt x="0" y="889"/>
                  </a:lnTo>
                  <a:lnTo>
                    <a:pt x="109" y="889"/>
                  </a:lnTo>
                  <a:cubicBezTo>
                    <a:pt x="228" y="889"/>
                    <a:pt x="311" y="772"/>
                    <a:pt x="272" y="660"/>
                  </a:cubicBezTo>
                  <a:lnTo>
                    <a:pt x="61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24" name="그룹 81">
            <a:extLst>
              <a:ext uri="{FF2B5EF4-FFF2-40B4-BE49-F238E27FC236}">
                <a16:creationId xmlns:a16="http://schemas.microsoft.com/office/drawing/2014/main" id="{1F6F724D-7861-4E51-9CDF-1055E1CE974F}"/>
              </a:ext>
            </a:extLst>
          </p:cNvPr>
          <p:cNvGrpSpPr/>
          <p:nvPr/>
        </p:nvGrpSpPr>
        <p:grpSpPr>
          <a:xfrm>
            <a:off x="2593919" y="5233852"/>
            <a:ext cx="638764" cy="919365"/>
            <a:chOff x="5413375" y="214313"/>
            <a:chExt cx="444500" cy="639763"/>
          </a:xfrm>
          <a:solidFill>
            <a:schemeClr val="accent3"/>
          </a:solidFill>
        </p:grpSpPr>
        <p:sp>
          <p:nvSpPr>
            <p:cNvPr id="4725" name="Rectangle 49">
              <a:extLst>
                <a:ext uri="{FF2B5EF4-FFF2-40B4-BE49-F238E27FC236}">
                  <a16:creationId xmlns:a16="http://schemas.microsoft.com/office/drawing/2014/main" id="{5EF6245D-B9C1-4C38-92F2-C24B8B51C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26" name="Freeform 50">
              <a:extLst>
                <a:ext uri="{FF2B5EF4-FFF2-40B4-BE49-F238E27FC236}">
                  <a16:creationId xmlns:a16="http://schemas.microsoft.com/office/drawing/2014/main" id="{978DD026-410B-44EB-98A4-D2418985C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27" name="Freeform 51">
              <a:extLst>
                <a:ext uri="{FF2B5EF4-FFF2-40B4-BE49-F238E27FC236}">
                  <a16:creationId xmlns:a16="http://schemas.microsoft.com/office/drawing/2014/main" id="{64A35A90-B7AE-48B8-9FEB-019A5D4B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28" name="그룹 85">
            <a:extLst>
              <a:ext uri="{FF2B5EF4-FFF2-40B4-BE49-F238E27FC236}">
                <a16:creationId xmlns:a16="http://schemas.microsoft.com/office/drawing/2014/main" id="{4986C681-DCC3-4FEF-B070-8B49F1DEC051}"/>
              </a:ext>
            </a:extLst>
          </p:cNvPr>
          <p:cNvGrpSpPr/>
          <p:nvPr/>
        </p:nvGrpSpPr>
        <p:grpSpPr>
          <a:xfrm>
            <a:off x="569292" y="5512255"/>
            <a:ext cx="323970" cy="634252"/>
            <a:chOff x="4070350" y="60326"/>
            <a:chExt cx="450850" cy="882650"/>
          </a:xfrm>
          <a:solidFill>
            <a:schemeClr val="accent1"/>
          </a:solidFill>
        </p:grpSpPr>
        <p:sp>
          <p:nvSpPr>
            <p:cNvPr id="4729" name="Rectangle 19">
              <a:extLst>
                <a:ext uri="{FF2B5EF4-FFF2-40B4-BE49-F238E27FC236}">
                  <a16:creationId xmlns:a16="http://schemas.microsoft.com/office/drawing/2014/main" id="{ED614003-F37E-405B-9D70-4D627226B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30" name="Freeform 20">
              <a:extLst>
                <a:ext uri="{FF2B5EF4-FFF2-40B4-BE49-F238E27FC236}">
                  <a16:creationId xmlns:a16="http://schemas.microsoft.com/office/drawing/2014/main" id="{1840D51E-7E5F-4A25-8CEA-331B487C6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31" name="Freeform 21">
              <a:extLst>
                <a:ext uri="{FF2B5EF4-FFF2-40B4-BE49-F238E27FC236}">
                  <a16:creationId xmlns:a16="http://schemas.microsoft.com/office/drawing/2014/main" id="{34AC77BF-BDDB-425A-AD53-7A16D733D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32" name="그룹 89">
            <a:extLst>
              <a:ext uri="{FF2B5EF4-FFF2-40B4-BE49-F238E27FC236}">
                <a16:creationId xmlns:a16="http://schemas.microsoft.com/office/drawing/2014/main" id="{B7E5528D-E2A3-4188-9FD6-E7E10F692717}"/>
              </a:ext>
            </a:extLst>
          </p:cNvPr>
          <p:cNvGrpSpPr/>
          <p:nvPr/>
        </p:nvGrpSpPr>
        <p:grpSpPr>
          <a:xfrm>
            <a:off x="4834747" y="5034552"/>
            <a:ext cx="891001" cy="968256"/>
            <a:chOff x="7986713" y="1112838"/>
            <a:chExt cx="823913" cy="895351"/>
          </a:xfrm>
          <a:solidFill>
            <a:schemeClr val="accent3"/>
          </a:solidFill>
        </p:grpSpPr>
        <p:sp>
          <p:nvSpPr>
            <p:cNvPr id="4733" name="Freeform 22">
              <a:extLst>
                <a:ext uri="{FF2B5EF4-FFF2-40B4-BE49-F238E27FC236}">
                  <a16:creationId xmlns:a16="http://schemas.microsoft.com/office/drawing/2014/main" id="{5CC51BFB-B334-4105-B320-7E72A2452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34" name="Oval 23">
              <a:extLst>
                <a:ext uri="{FF2B5EF4-FFF2-40B4-BE49-F238E27FC236}">
                  <a16:creationId xmlns:a16="http://schemas.microsoft.com/office/drawing/2014/main" id="{76E901BA-613B-49C1-8414-814A85D4F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35" name="Freeform 24">
              <a:extLst>
                <a:ext uri="{FF2B5EF4-FFF2-40B4-BE49-F238E27FC236}">
                  <a16:creationId xmlns:a16="http://schemas.microsoft.com/office/drawing/2014/main" id="{BD7A9CD3-7B70-41DE-B94F-31ECAAE1B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36" name="Oval 25">
              <a:extLst>
                <a:ext uri="{FF2B5EF4-FFF2-40B4-BE49-F238E27FC236}">
                  <a16:creationId xmlns:a16="http://schemas.microsoft.com/office/drawing/2014/main" id="{293FA4CD-7DCC-4543-AADA-C72BF4205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37" name="Oval 26">
              <a:extLst>
                <a:ext uri="{FF2B5EF4-FFF2-40B4-BE49-F238E27FC236}">
                  <a16:creationId xmlns:a16="http://schemas.microsoft.com/office/drawing/2014/main" id="{3CE751F6-372A-4609-B390-0BE4E8350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38" name="그룹 95">
            <a:extLst>
              <a:ext uri="{FF2B5EF4-FFF2-40B4-BE49-F238E27FC236}">
                <a16:creationId xmlns:a16="http://schemas.microsoft.com/office/drawing/2014/main" id="{5712E4F7-B020-4A17-9B4A-D8028767E44B}"/>
              </a:ext>
            </a:extLst>
          </p:cNvPr>
          <p:cNvGrpSpPr/>
          <p:nvPr/>
        </p:nvGrpSpPr>
        <p:grpSpPr>
          <a:xfrm>
            <a:off x="916082" y="5456203"/>
            <a:ext cx="536694" cy="583229"/>
            <a:chOff x="7986713" y="1112838"/>
            <a:chExt cx="823913" cy="895351"/>
          </a:xfrm>
          <a:solidFill>
            <a:schemeClr val="accent2"/>
          </a:solidFill>
        </p:grpSpPr>
        <p:sp>
          <p:nvSpPr>
            <p:cNvPr id="4739" name="Freeform 22">
              <a:extLst>
                <a:ext uri="{FF2B5EF4-FFF2-40B4-BE49-F238E27FC236}">
                  <a16:creationId xmlns:a16="http://schemas.microsoft.com/office/drawing/2014/main" id="{F29E2126-C025-483B-A1EF-70CA5C4E7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40" name="Oval 23">
              <a:extLst>
                <a:ext uri="{FF2B5EF4-FFF2-40B4-BE49-F238E27FC236}">
                  <a16:creationId xmlns:a16="http://schemas.microsoft.com/office/drawing/2014/main" id="{987A274B-DA3B-4279-BF16-9E23F19A9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41" name="Freeform 24">
              <a:extLst>
                <a:ext uri="{FF2B5EF4-FFF2-40B4-BE49-F238E27FC236}">
                  <a16:creationId xmlns:a16="http://schemas.microsoft.com/office/drawing/2014/main" id="{19BE3C26-6C13-4A58-8011-E21B97EBC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42" name="Oval 25">
              <a:extLst>
                <a:ext uri="{FF2B5EF4-FFF2-40B4-BE49-F238E27FC236}">
                  <a16:creationId xmlns:a16="http://schemas.microsoft.com/office/drawing/2014/main" id="{D34023EA-6277-42C3-9E3B-AF05E7006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43" name="Oval 26">
              <a:extLst>
                <a:ext uri="{FF2B5EF4-FFF2-40B4-BE49-F238E27FC236}">
                  <a16:creationId xmlns:a16="http://schemas.microsoft.com/office/drawing/2014/main" id="{190A842B-B557-4B6D-9034-5823895CB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44" name="그룹 101">
            <a:extLst>
              <a:ext uri="{FF2B5EF4-FFF2-40B4-BE49-F238E27FC236}">
                <a16:creationId xmlns:a16="http://schemas.microsoft.com/office/drawing/2014/main" id="{033BC3BC-0DD8-46EF-9DBD-A4CAD4C56115}"/>
              </a:ext>
            </a:extLst>
          </p:cNvPr>
          <p:cNvGrpSpPr/>
          <p:nvPr/>
        </p:nvGrpSpPr>
        <p:grpSpPr>
          <a:xfrm>
            <a:off x="3949414" y="5370650"/>
            <a:ext cx="526868" cy="834999"/>
            <a:chOff x="4979988" y="223838"/>
            <a:chExt cx="439738" cy="696913"/>
          </a:xfrm>
          <a:solidFill>
            <a:schemeClr val="accent2"/>
          </a:solidFill>
        </p:grpSpPr>
        <p:sp>
          <p:nvSpPr>
            <p:cNvPr id="4745" name="Rectangle 43">
              <a:extLst>
                <a:ext uri="{FF2B5EF4-FFF2-40B4-BE49-F238E27FC236}">
                  <a16:creationId xmlns:a16="http://schemas.microsoft.com/office/drawing/2014/main" id="{49F4B432-0507-454F-A542-B4B82712E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46" name="Freeform 44">
              <a:extLst>
                <a:ext uri="{FF2B5EF4-FFF2-40B4-BE49-F238E27FC236}">
                  <a16:creationId xmlns:a16="http://schemas.microsoft.com/office/drawing/2014/main" id="{B6612BE7-2594-4F0D-A2C6-9C34823BCC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47" name="Freeform 45">
              <a:extLst>
                <a:ext uri="{FF2B5EF4-FFF2-40B4-BE49-F238E27FC236}">
                  <a16:creationId xmlns:a16="http://schemas.microsoft.com/office/drawing/2014/main" id="{BA010834-7E43-4D93-B8A4-501C2728E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48" name="그룹 105">
            <a:extLst>
              <a:ext uri="{FF2B5EF4-FFF2-40B4-BE49-F238E27FC236}">
                <a16:creationId xmlns:a16="http://schemas.microsoft.com/office/drawing/2014/main" id="{19699174-10F4-4BE6-86B7-ED83A067E35E}"/>
              </a:ext>
            </a:extLst>
          </p:cNvPr>
          <p:cNvGrpSpPr/>
          <p:nvPr/>
        </p:nvGrpSpPr>
        <p:grpSpPr>
          <a:xfrm rot="242710">
            <a:off x="1557304" y="5759481"/>
            <a:ext cx="448933" cy="242688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749" name="Freeform 27">
              <a:extLst>
                <a:ext uri="{FF2B5EF4-FFF2-40B4-BE49-F238E27FC236}">
                  <a16:creationId xmlns:a16="http://schemas.microsoft.com/office/drawing/2014/main" id="{EF91D9F3-33F1-4A16-B7DA-F10AC8337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50" name="Freeform 28">
              <a:extLst>
                <a:ext uri="{FF2B5EF4-FFF2-40B4-BE49-F238E27FC236}">
                  <a16:creationId xmlns:a16="http://schemas.microsoft.com/office/drawing/2014/main" id="{9D756FC3-1FBA-494F-9F4C-A0E18E451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4751" name="그룹 108">
            <a:extLst>
              <a:ext uri="{FF2B5EF4-FFF2-40B4-BE49-F238E27FC236}">
                <a16:creationId xmlns:a16="http://schemas.microsoft.com/office/drawing/2014/main" id="{DB510C9C-8F2F-4746-87E7-4CD0A6AC5A85}"/>
              </a:ext>
            </a:extLst>
          </p:cNvPr>
          <p:cNvGrpSpPr/>
          <p:nvPr/>
        </p:nvGrpSpPr>
        <p:grpSpPr>
          <a:xfrm rot="20918691">
            <a:off x="5556015" y="5673318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752" name="Freeform 41">
              <a:extLst>
                <a:ext uri="{FF2B5EF4-FFF2-40B4-BE49-F238E27FC236}">
                  <a16:creationId xmlns:a16="http://schemas.microsoft.com/office/drawing/2014/main" id="{E787879C-E292-4C60-966E-10D71FFE4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53" name="Freeform 42">
              <a:extLst>
                <a:ext uri="{FF2B5EF4-FFF2-40B4-BE49-F238E27FC236}">
                  <a16:creationId xmlns:a16="http://schemas.microsoft.com/office/drawing/2014/main" id="{8DF92486-FF01-4277-8519-D4D136C48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4754" name="그룹 111">
            <a:extLst>
              <a:ext uri="{FF2B5EF4-FFF2-40B4-BE49-F238E27FC236}">
                <a16:creationId xmlns:a16="http://schemas.microsoft.com/office/drawing/2014/main" id="{0B082BC3-DE78-481C-9584-DF59C5340F11}"/>
              </a:ext>
            </a:extLst>
          </p:cNvPr>
          <p:cNvGrpSpPr/>
          <p:nvPr/>
        </p:nvGrpSpPr>
        <p:grpSpPr>
          <a:xfrm>
            <a:off x="11627669" y="6068953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755" name="Freeform 27">
              <a:extLst>
                <a:ext uri="{FF2B5EF4-FFF2-40B4-BE49-F238E27FC236}">
                  <a16:creationId xmlns:a16="http://schemas.microsoft.com/office/drawing/2014/main" id="{1B9188EF-8A35-4C6A-A59C-39A6BBFA4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56" name="Freeform 28">
              <a:extLst>
                <a:ext uri="{FF2B5EF4-FFF2-40B4-BE49-F238E27FC236}">
                  <a16:creationId xmlns:a16="http://schemas.microsoft.com/office/drawing/2014/main" id="{144A309D-6506-4B76-B5AA-1CD06F71B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1" y="484188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4757" name="직사각형 14">
            <a:extLst>
              <a:ext uri="{FF2B5EF4-FFF2-40B4-BE49-F238E27FC236}">
                <a16:creationId xmlns:a16="http://schemas.microsoft.com/office/drawing/2014/main" id="{2D64453F-F94B-45F8-8E05-CAC1004FE86F}"/>
              </a:ext>
            </a:extLst>
          </p:cNvPr>
          <p:cNvSpPr/>
          <p:nvPr/>
        </p:nvSpPr>
        <p:spPr>
          <a:xfrm flipH="1">
            <a:off x="0" y="5762849"/>
            <a:ext cx="12192000" cy="138549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1930753">
                <a:moveTo>
                  <a:pt x="0" y="794284"/>
                </a:moveTo>
                <a:cubicBezTo>
                  <a:pt x="418289" y="795581"/>
                  <a:pt x="1108954" y="699602"/>
                  <a:pt x="1527243" y="700899"/>
                </a:cubicBezTo>
                <a:cubicBezTo>
                  <a:pt x="2778869" y="723597"/>
                  <a:pt x="3933217" y="-22190"/>
                  <a:pt x="5184843" y="508"/>
                </a:cubicBezTo>
                <a:cubicBezTo>
                  <a:pt x="6222460" y="117240"/>
                  <a:pt x="7328170" y="506346"/>
                  <a:pt x="8365787" y="623078"/>
                </a:cubicBezTo>
                <a:cubicBezTo>
                  <a:pt x="9247762" y="668474"/>
                  <a:pt x="9876816" y="227486"/>
                  <a:pt x="10758791" y="272882"/>
                </a:cubicBezTo>
                <a:lnTo>
                  <a:pt x="12192000" y="794284"/>
                </a:lnTo>
                <a:lnTo>
                  <a:pt x="12192000" y="1930753"/>
                </a:lnTo>
                <a:lnTo>
                  <a:pt x="0" y="1930753"/>
                </a:lnTo>
                <a:lnTo>
                  <a:pt x="0" y="79428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60" name="Group 4759">
            <a:extLst>
              <a:ext uri="{FF2B5EF4-FFF2-40B4-BE49-F238E27FC236}">
                <a16:creationId xmlns:a16="http://schemas.microsoft.com/office/drawing/2014/main" id="{1AA53AE7-4D04-4A9E-A4B7-5ABA8185B3B5}"/>
              </a:ext>
            </a:extLst>
          </p:cNvPr>
          <p:cNvGrpSpPr/>
          <p:nvPr/>
        </p:nvGrpSpPr>
        <p:grpSpPr>
          <a:xfrm flipH="1">
            <a:off x="7644555" y="1490556"/>
            <a:ext cx="3637576" cy="4918158"/>
            <a:chOff x="3590231" y="1206315"/>
            <a:chExt cx="3849121" cy="5204176"/>
          </a:xfrm>
        </p:grpSpPr>
        <p:sp>
          <p:nvSpPr>
            <p:cNvPr id="4761" name="Freeform: Shape 4760">
              <a:extLst>
                <a:ext uri="{FF2B5EF4-FFF2-40B4-BE49-F238E27FC236}">
                  <a16:creationId xmlns:a16="http://schemas.microsoft.com/office/drawing/2014/main" id="{2BF443D5-13A4-4ED2-B6B7-79BF70CB3525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62" name="Group 4761">
              <a:extLst>
                <a:ext uri="{FF2B5EF4-FFF2-40B4-BE49-F238E27FC236}">
                  <a16:creationId xmlns:a16="http://schemas.microsoft.com/office/drawing/2014/main" id="{9B0159A6-AA9F-4191-9FB8-2C200F7B92C4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4763" name="Freeform: Shape 4762">
                <a:extLst>
                  <a:ext uri="{FF2B5EF4-FFF2-40B4-BE49-F238E27FC236}">
                    <a16:creationId xmlns:a16="http://schemas.microsoft.com/office/drawing/2014/main" id="{3288FEF6-A92B-4845-9664-D649D8146E59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4" name="Freeform: Shape 4763">
                <a:extLst>
                  <a:ext uri="{FF2B5EF4-FFF2-40B4-BE49-F238E27FC236}">
                    <a16:creationId xmlns:a16="http://schemas.microsoft.com/office/drawing/2014/main" id="{39DD7B03-5EF5-410B-A7CA-2EF83F02DB39}"/>
                  </a:ext>
                </a:extLst>
              </p:cNvPr>
              <p:cNvSpPr/>
              <p:nvPr/>
            </p:nvSpPr>
            <p:spPr>
              <a:xfrm>
                <a:off x="4326698" y="3354019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5" name="Freeform: Shape 4764">
                <a:extLst>
                  <a:ext uri="{FF2B5EF4-FFF2-40B4-BE49-F238E27FC236}">
                    <a16:creationId xmlns:a16="http://schemas.microsoft.com/office/drawing/2014/main" id="{4425CAA8-CBC6-40B5-A661-BEFF216AF8DA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6" name="Freeform: Shape 4765">
                <a:extLst>
                  <a:ext uri="{FF2B5EF4-FFF2-40B4-BE49-F238E27FC236}">
                    <a16:creationId xmlns:a16="http://schemas.microsoft.com/office/drawing/2014/main" id="{1C2C4FAB-454E-4974-9140-4A8616BFD845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58" name="TextBox 4757">
            <a:extLst>
              <a:ext uri="{FF2B5EF4-FFF2-40B4-BE49-F238E27FC236}">
                <a16:creationId xmlns:a16="http://schemas.microsoft.com/office/drawing/2014/main" id="{3EC0004A-3D5A-4E36-AD30-0B4AA79F6703}"/>
              </a:ext>
            </a:extLst>
          </p:cNvPr>
          <p:cNvSpPr txBox="1"/>
          <p:nvPr/>
        </p:nvSpPr>
        <p:spPr>
          <a:xfrm>
            <a:off x="889538" y="1454186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759" name="TextBox 4758">
            <a:extLst>
              <a:ext uri="{FF2B5EF4-FFF2-40B4-BE49-F238E27FC236}">
                <a16:creationId xmlns:a16="http://schemas.microsoft.com/office/drawing/2014/main" id="{90CF89AE-D485-41AD-B190-EBFAF6453576}"/>
              </a:ext>
            </a:extLst>
          </p:cNvPr>
          <p:cNvSpPr txBox="1"/>
          <p:nvPr/>
        </p:nvSpPr>
        <p:spPr>
          <a:xfrm>
            <a:off x="889538" y="2848931"/>
            <a:ext cx="4500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12744</TotalTime>
  <Words>104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103</cp:revision>
  <dcterms:created xsi:type="dcterms:W3CDTF">2018-02-18T19:39:47Z</dcterms:created>
  <dcterms:modified xsi:type="dcterms:W3CDTF">2020-09-03T03:27:10Z</dcterms:modified>
</cp:coreProperties>
</file>