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786" y="-4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8405" cy="384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B8CBB7-68D0-43E5-80C0-7478F7292CEC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BF6F609-D41D-4706-8549-E4767F955DCF}">
      <dgm:prSet phldrT="[Text]"/>
      <dgm:spPr/>
      <dgm:t>
        <a:bodyPr/>
        <a:lstStyle/>
        <a:p>
          <a:r>
            <a:rPr lang="en-US" dirty="0" smtClean="0"/>
            <a:t>K</a:t>
          </a:r>
          <a:br>
            <a:rPr lang="en-US" dirty="0" smtClean="0"/>
          </a:br>
          <a:r>
            <a:rPr lang="en-US" dirty="0" smtClean="0"/>
            <a:t>What I know</a:t>
          </a:r>
          <a:endParaRPr lang="en-US" dirty="0"/>
        </a:p>
      </dgm:t>
    </dgm:pt>
    <dgm:pt modelId="{9BD0D1EF-40D8-4B78-9D55-24ACB6740EC0}" type="parTrans" cxnId="{69081988-E0FE-46EA-9BE4-DD419586A735}">
      <dgm:prSet/>
      <dgm:spPr/>
      <dgm:t>
        <a:bodyPr/>
        <a:lstStyle/>
        <a:p>
          <a:endParaRPr lang="en-US"/>
        </a:p>
      </dgm:t>
    </dgm:pt>
    <dgm:pt modelId="{FF006A73-85CC-4054-AA4C-6D3513FC7E41}" type="sibTrans" cxnId="{69081988-E0FE-46EA-9BE4-DD419586A735}">
      <dgm:prSet/>
      <dgm:spPr/>
      <dgm:t>
        <a:bodyPr/>
        <a:lstStyle/>
        <a:p>
          <a:endParaRPr lang="en-US"/>
        </a:p>
      </dgm:t>
    </dgm:pt>
    <dgm:pt modelId="{776CFA62-2DC5-4523-BD0F-269AF7CCADE9}">
      <dgm:prSet phldrT="[Text]" phldr="1"/>
      <dgm:spPr/>
      <dgm:t>
        <a:bodyPr/>
        <a:lstStyle/>
        <a:p>
          <a:endParaRPr lang="en-US" dirty="0"/>
        </a:p>
      </dgm:t>
    </dgm:pt>
    <dgm:pt modelId="{DF7B7564-4740-4C48-A156-9657BCA9B31C}" type="parTrans" cxnId="{C04EEE28-6FEF-48EF-A17A-A0C442D6DD86}">
      <dgm:prSet/>
      <dgm:spPr/>
      <dgm:t>
        <a:bodyPr/>
        <a:lstStyle/>
        <a:p>
          <a:endParaRPr lang="en-US"/>
        </a:p>
      </dgm:t>
    </dgm:pt>
    <dgm:pt modelId="{4B27D836-E56E-4900-8C8A-384F18D12CA1}" type="sibTrans" cxnId="{C04EEE28-6FEF-48EF-A17A-A0C442D6DD86}">
      <dgm:prSet/>
      <dgm:spPr/>
      <dgm:t>
        <a:bodyPr/>
        <a:lstStyle/>
        <a:p>
          <a:endParaRPr lang="en-US"/>
        </a:p>
      </dgm:t>
    </dgm:pt>
    <dgm:pt modelId="{8235BC91-4EE2-4C50-BBC0-23AFDE9295DB}">
      <dgm:prSet phldrT="[Text]" phldr="1"/>
      <dgm:spPr/>
      <dgm:t>
        <a:bodyPr/>
        <a:lstStyle/>
        <a:p>
          <a:endParaRPr lang="en-US" dirty="0"/>
        </a:p>
      </dgm:t>
    </dgm:pt>
    <dgm:pt modelId="{2EF2CB7E-1665-4619-B56D-CBCE60DF1866}" type="parTrans" cxnId="{C9514949-A563-4255-A7B3-59139AE32357}">
      <dgm:prSet/>
      <dgm:spPr/>
      <dgm:t>
        <a:bodyPr/>
        <a:lstStyle/>
        <a:p>
          <a:endParaRPr lang="en-US"/>
        </a:p>
      </dgm:t>
    </dgm:pt>
    <dgm:pt modelId="{4992148D-35F2-402A-A618-554241CA3F9F}" type="sibTrans" cxnId="{C9514949-A563-4255-A7B3-59139AE32357}">
      <dgm:prSet/>
      <dgm:spPr/>
      <dgm:t>
        <a:bodyPr/>
        <a:lstStyle/>
        <a:p>
          <a:endParaRPr lang="en-US"/>
        </a:p>
      </dgm:t>
    </dgm:pt>
    <dgm:pt modelId="{82CB4AD0-09B4-4402-9F11-751EBC246023}">
      <dgm:prSet phldrT="[Text]"/>
      <dgm:spPr/>
      <dgm:t>
        <a:bodyPr/>
        <a:lstStyle/>
        <a:p>
          <a:r>
            <a:rPr lang="en-US" dirty="0" smtClean="0"/>
            <a:t>W</a:t>
          </a:r>
          <a:br>
            <a:rPr lang="en-US" dirty="0" smtClean="0"/>
          </a:br>
          <a:r>
            <a:rPr lang="en-US" dirty="0" smtClean="0"/>
            <a:t>What I want to know</a:t>
          </a:r>
          <a:endParaRPr lang="en-US" dirty="0"/>
        </a:p>
      </dgm:t>
    </dgm:pt>
    <dgm:pt modelId="{5F2876CF-3A91-4642-A959-E6C8CF79A8D7}" type="parTrans" cxnId="{98C7319A-7B0F-4AAA-874F-311B0AD06E6E}">
      <dgm:prSet/>
      <dgm:spPr/>
      <dgm:t>
        <a:bodyPr/>
        <a:lstStyle/>
        <a:p>
          <a:endParaRPr lang="en-US"/>
        </a:p>
      </dgm:t>
    </dgm:pt>
    <dgm:pt modelId="{45CD3643-6BC9-4BA4-BA35-7A300466522E}" type="sibTrans" cxnId="{98C7319A-7B0F-4AAA-874F-311B0AD06E6E}">
      <dgm:prSet/>
      <dgm:spPr/>
      <dgm:t>
        <a:bodyPr/>
        <a:lstStyle/>
        <a:p>
          <a:endParaRPr lang="en-US"/>
        </a:p>
      </dgm:t>
    </dgm:pt>
    <dgm:pt modelId="{4ADFD3C2-439A-4A46-8C03-F7B573E20791}">
      <dgm:prSet phldrT="[Text]" phldr="1"/>
      <dgm:spPr/>
      <dgm:t>
        <a:bodyPr/>
        <a:lstStyle/>
        <a:p>
          <a:endParaRPr lang="en-US" dirty="0"/>
        </a:p>
      </dgm:t>
    </dgm:pt>
    <dgm:pt modelId="{4E708A78-0D10-40E2-AD3C-D08AD0F6EFC4}" type="parTrans" cxnId="{01A8B3C4-DCB7-41C1-968E-6E777325ED66}">
      <dgm:prSet/>
      <dgm:spPr/>
      <dgm:t>
        <a:bodyPr/>
        <a:lstStyle/>
        <a:p>
          <a:endParaRPr lang="en-US"/>
        </a:p>
      </dgm:t>
    </dgm:pt>
    <dgm:pt modelId="{6DEDEA32-321B-4519-84DA-ABBB30D8F4A6}" type="sibTrans" cxnId="{01A8B3C4-DCB7-41C1-968E-6E777325ED66}">
      <dgm:prSet/>
      <dgm:spPr/>
      <dgm:t>
        <a:bodyPr/>
        <a:lstStyle/>
        <a:p>
          <a:endParaRPr lang="en-US"/>
        </a:p>
      </dgm:t>
    </dgm:pt>
    <dgm:pt modelId="{2E8A05CE-5F21-49A6-8714-1D5A01E435AD}">
      <dgm:prSet phldrT="[Text]" phldr="1"/>
      <dgm:spPr/>
      <dgm:t>
        <a:bodyPr/>
        <a:lstStyle/>
        <a:p>
          <a:endParaRPr lang="en-US" dirty="0"/>
        </a:p>
      </dgm:t>
    </dgm:pt>
    <dgm:pt modelId="{064FEF0D-3404-452E-8E49-1840A2510530}" type="parTrans" cxnId="{5692861E-2901-4B65-B107-5BBB5AD5B154}">
      <dgm:prSet/>
      <dgm:spPr/>
      <dgm:t>
        <a:bodyPr/>
        <a:lstStyle/>
        <a:p>
          <a:endParaRPr lang="en-US"/>
        </a:p>
      </dgm:t>
    </dgm:pt>
    <dgm:pt modelId="{286099E5-2951-47A9-8E4F-9CBFE032587F}" type="sibTrans" cxnId="{5692861E-2901-4B65-B107-5BBB5AD5B154}">
      <dgm:prSet/>
      <dgm:spPr/>
      <dgm:t>
        <a:bodyPr/>
        <a:lstStyle/>
        <a:p>
          <a:endParaRPr lang="en-US"/>
        </a:p>
      </dgm:t>
    </dgm:pt>
    <dgm:pt modelId="{4C5F47FA-B3A8-4001-8F72-6454D7EE4726}">
      <dgm:prSet phldrT="[Text]"/>
      <dgm:spPr/>
      <dgm:t>
        <a:bodyPr/>
        <a:lstStyle/>
        <a:p>
          <a:r>
            <a:rPr lang="en-US" dirty="0" smtClean="0"/>
            <a:t>L</a:t>
          </a:r>
          <a:br>
            <a:rPr lang="en-US" dirty="0" smtClean="0"/>
          </a:br>
          <a:r>
            <a:rPr lang="en-US" dirty="0" smtClean="0"/>
            <a:t>What I learned</a:t>
          </a:r>
          <a:endParaRPr lang="en-US" dirty="0"/>
        </a:p>
      </dgm:t>
    </dgm:pt>
    <dgm:pt modelId="{FE955A6F-42A2-4409-9270-0D59F68812CA}" type="parTrans" cxnId="{7F35C44A-7906-4AF5-A158-27494FDFFBCC}">
      <dgm:prSet/>
      <dgm:spPr/>
      <dgm:t>
        <a:bodyPr/>
        <a:lstStyle/>
        <a:p>
          <a:endParaRPr lang="en-US"/>
        </a:p>
      </dgm:t>
    </dgm:pt>
    <dgm:pt modelId="{D9C2F9AB-3015-44AE-B7DE-6F1CCC16B948}" type="sibTrans" cxnId="{7F35C44A-7906-4AF5-A158-27494FDFFBCC}">
      <dgm:prSet/>
      <dgm:spPr/>
      <dgm:t>
        <a:bodyPr/>
        <a:lstStyle/>
        <a:p>
          <a:endParaRPr lang="en-US"/>
        </a:p>
      </dgm:t>
    </dgm:pt>
    <dgm:pt modelId="{40B93279-8C62-4FCE-9AE9-B0C706B27E29}">
      <dgm:prSet phldrT="[Text]" phldr="1"/>
      <dgm:spPr/>
      <dgm:t>
        <a:bodyPr/>
        <a:lstStyle/>
        <a:p>
          <a:endParaRPr lang="en-US" dirty="0"/>
        </a:p>
      </dgm:t>
    </dgm:pt>
    <dgm:pt modelId="{0A885031-5726-480E-B3D0-F20DD1586B01}" type="parTrans" cxnId="{E9521ED3-E51C-4868-9A4E-950E76C4FC01}">
      <dgm:prSet/>
      <dgm:spPr/>
      <dgm:t>
        <a:bodyPr/>
        <a:lstStyle/>
        <a:p>
          <a:endParaRPr lang="en-US"/>
        </a:p>
      </dgm:t>
    </dgm:pt>
    <dgm:pt modelId="{3802356B-C3A1-4122-9474-3B54200DD85D}" type="sibTrans" cxnId="{E9521ED3-E51C-4868-9A4E-950E76C4FC01}">
      <dgm:prSet/>
      <dgm:spPr/>
      <dgm:t>
        <a:bodyPr/>
        <a:lstStyle/>
        <a:p>
          <a:endParaRPr lang="en-US"/>
        </a:p>
      </dgm:t>
    </dgm:pt>
    <dgm:pt modelId="{31624C6A-68A1-40D8-968C-D31645590226}">
      <dgm:prSet phldrT="[Text]" phldr="1"/>
      <dgm:spPr/>
      <dgm:t>
        <a:bodyPr/>
        <a:lstStyle/>
        <a:p>
          <a:endParaRPr lang="en-US"/>
        </a:p>
      </dgm:t>
    </dgm:pt>
    <dgm:pt modelId="{BDCA368F-4604-4353-82F3-30A784E185E0}" type="parTrans" cxnId="{13C74A70-DCB4-4063-BA93-E7E8CC7FC38D}">
      <dgm:prSet/>
      <dgm:spPr/>
      <dgm:t>
        <a:bodyPr/>
        <a:lstStyle/>
        <a:p>
          <a:endParaRPr lang="en-US"/>
        </a:p>
      </dgm:t>
    </dgm:pt>
    <dgm:pt modelId="{DB0659C7-BF1D-4597-B01E-08AAA6BDACCB}" type="sibTrans" cxnId="{13C74A70-DCB4-4063-BA93-E7E8CC7FC38D}">
      <dgm:prSet/>
      <dgm:spPr/>
      <dgm:t>
        <a:bodyPr/>
        <a:lstStyle/>
        <a:p>
          <a:endParaRPr lang="en-US"/>
        </a:p>
      </dgm:t>
    </dgm:pt>
    <dgm:pt modelId="{8CCACE2F-04CE-44F1-B8CA-4E5EE6E933D7}" type="pres">
      <dgm:prSet presAssocID="{C2B8CBB7-68D0-43E5-80C0-7478F7292CEC}" presName="Name0" presStyleCnt="0">
        <dgm:presLayoutVars>
          <dgm:dir/>
          <dgm:animLvl val="lvl"/>
          <dgm:resizeHandles val="exact"/>
        </dgm:presLayoutVars>
      </dgm:prSet>
      <dgm:spPr/>
    </dgm:pt>
    <dgm:pt modelId="{2922F713-F9EF-43CC-9C70-C67088ADDAD2}" type="pres">
      <dgm:prSet presAssocID="{6BF6F609-D41D-4706-8549-E4767F955DCF}" presName="composite" presStyleCnt="0"/>
      <dgm:spPr/>
    </dgm:pt>
    <dgm:pt modelId="{77369102-D54B-4269-B663-96CD5E771BC6}" type="pres">
      <dgm:prSet presAssocID="{6BF6F609-D41D-4706-8549-E4767F955DCF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E901A76B-EBE5-407A-A6EB-588B18AB67D0}" type="pres">
      <dgm:prSet presAssocID="{6BF6F609-D41D-4706-8549-E4767F955DCF}" presName="desTx" presStyleLbl="alignAccFollowNode1" presStyleIdx="0" presStyleCnt="3">
        <dgm:presLayoutVars>
          <dgm:bulletEnabled val="1"/>
        </dgm:presLayoutVars>
      </dgm:prSet>
      <dgm:spPr/>
    </dgm:pt>
    <dgm:pt modelId="{E5E17A4B-9596-4A78-8578-D7D25AE1EF99}" type="pres">
      <dgm:prSet presAssocID="{FF006A73-85CC-4054-AA4C-6D3513FC7E41}" presName="space" presStyleCnt="0"/>
      <dgm:spPr/>
    </dgm:pt>
    <dgm:pt modelId="{2D42C715-937F-4E8C-836F-8C8E3347B1CC}" type="pres">
      <dgm:prSet presAssocID="{82CB4AD0-09B4-4402-9F11-751EBC246023}" presName="composite" presStyleCnt="0"/>
      <dgm:spPr/>
    </dgm:pt>
    <dgm:pt modelId="{647ABCFA-3DEA-47AC-905E-0B0221FDE7FE}" type="pres">
      <dgm:prSet presAssocID="{82CB4AD0-09B4-4402-9F11-751EBC246023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021A24DF-44BE-46BA-9862-996EB33F52D4}" type="pres">
      <dgm:prSet presAssocID="{82CB4AD0-09B4-4402-9F11-751EBC246023}" presName="desTx" presStyleLbl="alignAccFollowNode1" presStyleIdx="1" presStyleCnt="3">
        <dgm:presLayoutVars>
          <dgm:bulletEnabled val="1"/>
        </dgm:presLayoutVars>
      </dgm:prSet>
      <dgm:spPr/>
    </dgm:pt>
    <dgm:pt modelId="{A309BDFC-F658-4911-85C7-748CE922D734}" type="pres">
      <dgm:prSet presAssocID="{45CD3643-6BC9-4BA4-BA35-7A300466522E}" presName="space" presStyleCnt="0"/>
      <dgm:spPr/>
    </dgm:pt>
    <dgm:pt modelId="{374CD308-FF3E-4C10-B3E4-66CD7C19175C}" type="pres">
      <dgm:prSet presAssocID="{4C5F47FA-B3A8-4001-8F72-6454D7EE4726}" presName="composite" presStyleCnt="0"/>
      <dgm:spPr/>
    </dgm:pt>
    <dgm:pt modelId="{40F0F9D7-27A4-4B96-A50B-2DB485F3EE93}" type="pres">
      <dgm:prSet presAssocID="{4C5F47FA-B3A8-4001-8F72-6454D7EE4726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0BFE05DC-CF72-4D4E-A326-5FBE1E0B905C}" type="pres">
      <dgm:prSet presAssocID="{4C5F47FA-B3A8-4001-8F72-6454D7EE4726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5692861E-2901-4B65-B107-5BBB5AD5B154}" srcId="{82CB4AD0-09B4-4402-9F11-751EBC246023}" destId="{2E8A05CE-5F21-49A6-8714-1D5A01E435AD}" srcOrd="1" destOrd="0" parTransId="{064FEF0D-3404-452E-8E49-1840A2510530}" sibTransId="{286099E5-2951-47A9-8E4F-9CBFE032587F}"/>
    <dgm:cxn modelId="{13C74A70-DCB4-4063-BA93-E7E8CC7FC38D}" srcId="{4C5F47FA-B3A8-4001-8F72-6454D7EE4726}" destId="{31624C6A-68A1-40D8-968C-D31645590226}" srcOrd="1" destOrd="0" parTransId="{BDCA368F-4604-4353-82F3-30A784E185E0}" sibTransId="{DB0659C7-BF1D-4597-B01E-08AAA6BDACCB}"/>
    <dgm:cxn modelId="{69081988-E0FE-46EA-9BE4-DD419586A735}" srcId="{C2B8CBB7-68D0-43E5-80C0-7478F7292CEC}" destId="{6BF6F609-D41D-4706-8549-E4767F955DCF}" srcOrd="0" destOrd="0" parTransId="{9BD0D1EF-40D8-4B78-9D55-24ACB6740EC0}" sibTransId="{FF006A73-85CC-4054-AA4C-6D3513FC7E41}"/>
    <dgm:cxn modelId="{FA18CFB6-4228-4149-BBC4-628983673447}" type="presOf" srcId="{31624C6A-68A1-40D8-968C-D31645590226}" destId="{0BFE05DC-CF72-4D4E-A326-5FBE1E0B905C}" srcOrd="0" destOrd="1" presId="urn:microsoft.com/office/officeart/2005/8/layout/hList1"/>
    <dgm:cxn modelId="{D14BAC0B-2B57-404C-85DD-C1862C6BAA69}" type="presOf" srcId="{8235BC91-4EE2-4C50-BBC0-23AFDE9295DB}" destId="{E901A76B-EBE5-407A-A6EB-588B18AB67D0}" srcOrd="0" destOrd="1" presId="urn:microsoft.com/office/officeart/2005/8/layout/hList1"/>
    <dgm:cxn modelId="{A7188A46-1FE9-4955-9E30-137E34766756}" type="presOf" srcId="{C2B8CBB7-68D0-43E5-80C0-7478F7292CEC}" destId="{8CCACE2F-04CE-44F1-B8CA-4E5EE6E933D7}" srcOrd="0" destOrd="0" presId="urn:microsoft.com/office/officeart/2005/8/layout/hList1"/>
    <dgm:cxn modelId="{C04EEE28-6FEF-48EF-A17A-A0C442D6DD86}" srcId="{6BF6F609-D41D-4706-8549-E4767F955DCF}" destId="{776CFA62-2DC5-4523-BD0F-269AF7CCADE9}" srcOrd="0" destOrd="0" parTransId="{DF7B7564-4740-4C48-A156-9657BCA9B31C}" sibTransId="{4B27D836-E56E-4900-8C8A-384F18D12CA1}"/>
    <dgm:cxn modelId="{C9514949-A563-4255-A7B3-59139AE32357}" srcId="{6BF6F609-D41D-4706-8549-E4767F955DCF}" destId="{8235BC91-4EE2-4C50-BBC0-23AFDE9295DB}" srcOrd="1" destOrd="0" parTransId="{2EF2CB7E-1665-4619-B56D-CBCE60DF1866}" sibTransId="{4992148D-35F2-402A-A618-554241CA3F9F}"/>
    <dgm:cxn modelId="{98C7319A-7B0F-4AAA-874F-311B0AD06E6E}" srcId="{C2B8CBB7-68D0-43E5-80C0-7478F7292CEC}" destId="{82CB4AD0-09B4-4402-9F11-751EBC246023}" srcOrd="1" destOrd="0" parTransId="{5F2876CF-3A91-4642-A959-E6C8CF79A8D7}" sibTransId="{45CD3643-6BC9-4BA4-BA35-7A300466522E}"/>
    <dgm:cxn modelId="{01A8B3C4-DCB7-41C1-968E-6E777325ED66}" srcId="{82CB4AD0-09B4-4402-9F11-751EBC246023}" destId="{4ADFD3C2-439A-4A46-8C03-F7B573E20791}" srcOrd="0" destOrd="0" parTransId="{4E708A78-0D10-40E2-AD3C-D08AD0F6EFC4}" sibTransId="{6DEDEA32-321B-4519-84DA-ABBB30D8F4A6}"/>
    <dgm:cxn modelId="{48A1DAE1-00A0-4005-ACA5-0E0A82C873A1}" type="presOf" srcId="{2E8A05CE-5F21-49A6-8714-1D5A01E435AD}" destId="{021A24DF-44BE-46BA-9862-996EB33F52D4}" srcOrd="0" destOrd="1" presId="urn:microsoft.com/office/officeart/2005/8/layout/hList1"/>
    <dgm:cxn modelId="{29D9155E-B358-4F58-9BDD-943248C262FB}" type="presOf" srcId="{4C5F47FA-B3A8-4001-8F72-6454D7EE4726}" destId="{40F0F9D7-27A4-4B96-A50B-2DB485F3EE93}" srcOrd="0" destOrd="0" presId="urn:microsoft.com/office/officeart/2005/8/layout/hList1"/>
    <dgm:cxn modelId="{E9521ED3-E51C-4868-9A4E-950E76C4FC01}" srcId="{4C5F47FA-B3A8-4001-8F72-6454D7EE4726}" destId="{40B93279-8C62-4FCE-9AE9-B0C706B27E29}" srcOrd="0" destOrd="0" parTransId="{0A885031-5726-480E-B3D0-F20DD1586B01}" sibTransId="{3802356B-C3A1-4122-9474-3B54200DD85D}"/>
    <dgm:cxn modelId="{4397D404-95D4-4045-AF19-68CBAB6192C8}" type="presOf" srcId="{82CB4AD0-09B4-4402-9F11-751EBC246023}" destId="{647ABCFA-3DEA-47AC-905E-0B0221FDE7FE}" srcOrd="0" destOrd="0" presId="urn:microsoft.com/office/officeart/2005/8/layout/hList1"/>
    <dgm:cxn modelId="{D279EA6F-3618-470F-AC08-39C4D83B8A2A}" type="presOf" srcId="{6BF6F609-D41D-4706-8549-E4767F955DCF}" destId="{77369102-D54B-4269-B663-96CD5E771BC6}" srcOrd="0" destOrd="0" presId="urn:microsoft.com/office/officeart/2005/8/layout/hList1"/>
    <dgm:cxn modelId="{8A5C46B7-631E-410E-8637-5EE9548717D9}" type="presOf" srcId="{776CFA62-2DC5-4523-BD0F-269AF7CCADE9}" destId="{E901A76B-EBE5-407A-A6EB-588B18AB67D0}" srcOrd="0" destOrd="0" presId="urn:microsoft.com/office/officeart/2005/8/layout/hList1"/>
    <dgm:cxn modelId="{7F35C44A-7906-4AF5-A158-27494FDFFBCC}" srcId="{C2B8CBB7-68D0-43E5-80C0-7478F7292CEC}" destId="{4C5F47FA-B3A8-4001-8F72-6454D7EE4726}" srcOrd="2" destOrd="0" parTransId="{FE955A6F-42A2-4409-9270-0D59F68812CA}" sibTransId="{D9C2F9AB-3015-44AE-B7DE-6F1CCC16B948}"/>
    <dgm:cxn modelId="{50442FCB-0714-4EDE-A40C-49952209362B}" type="presOf" srcId="{40B93279-8C62-4FCE-9AE9-B0C706B27E29}" destId="{0BFE05DC-CF72-4D4E-A326-5FBE1E0B905C}" srcOrd="0" destOrd="0" presId="urn:microsoft.com/office/officeart/2005/8/layout/hList1"/>
    <dgm:cxn modelId="{60B45833-E013-4894-87A4-284E7B9DE9D6}" type="presOf" srcId="{4ADFD3C2-439A-4A46-8C03-F7B573E20791}" destId="{021A24DF-44BE-46BA-9862-996EB33F52D4}" srcOrd="0" destOrd="0" presId="urn:microsoft.com/office/officeart/2005/8/layout/hList1"/>
    <dgm:cxn modelId="{0C6764D9-F1B3-4ED4-AA8B-5417F490D3A7}" type="presParOf" srcId="{8CCACE2F-04CE-44F1-B8CA-4E5EE6E933D7}" destId="{2922F713-F9EF-43CC-9C70-C67088ADDAD2}" srcOrd="0" destOrd="0" presId="urn:microsoft.com/office/officeart/2005/8/layout/hList1"/>
    <dgm:cxn modelId="{6BEA5F17-937B-4965-87C1-F76AF114A17E}" type="presParOf" srcId="{2922F713-F9EF-43CC-9C70-C67088ADDAD2}" destId="{77369102-D54B-4269-B663-96CD5E771BC6}" srcOrd="0" destOrd="0" presId="urn:microsoft.com/office/officeart/2005/8/layout/hList1"/>
    <dgm:cxn modelId="{07A8D6B2-E6F0-43D7-A823-A27452A7D369}" type="presParOf" srcId="{2922F713-F9EF-43CC-9C70-C67088ADDAD2}" destId="{E901A76B-EBE5-407A-A6EB-588B18AB67D0}" srcOrd="1" destOrd="0" presId="urn:microsoft.com/office/officeart/2005/8/layout/hList1"/>
    <dgm:cxn modelId="{EC6A177F-FD4E-4FEB-ACE3-63311CE91505}" type="presParOf" srcId="{8CCACE2F-04CE-44F1-B8CA-4E5EE6E933D7}" destId="{E5E17A4B-9596-4A78-8578-D7D25AE1EF99}" srcOrd="1" destOrd="0" presId="urn:microsoft.com/office/officeart/2005/8/layout/hList1"/>
    <dgm:cxn modelId="{179700AF-CB22-4508-A4E8-6D074B2E492D}" type="presParOf" srcId="{8CCACE2F-04CE-44F1-B8CA-4E5EE6E933D7}" destId="{2D42C715-937F-4E8C-836F-8C8E3347B1CC}" srcOrd="2" destOrd="0" presId="urn:microsoft.com/office/officeart/2005/8/layout/hList1"/>
    <dgm:cxn modelId="{4AED49C8-982C-4274-9108-EFEDBB375C96}" type="presParOf" srcId="{2D42C715-937F-4E8C-836F-8C8E3347B1CC}" destId="{647ABCFA-3DEA-47AC-905E-0B0221FDE7FE}" srcOrd="0" destOrd="0" presId="urn:microsoft.com/office/officeart/2005/8/layout/hList1"/>
    <dgm:cxn modelId="{812E6A00-9C2D-4D7F-94A2-B34F35246616}" type="presParOf" srcId="{2D42C715-937F-4E8C-836F-8C8E3347B1CC}" destId="{021A24DF-44BE-46BA-9862-996EB33F52D4}" srcOrd="1" destOrd="0" presId="urn:microsoft.com/office/officeart/2005/8/layout/hList1"/>
    <dgm:cxn modelId="{1DFD3A1E-BDC3-45F4-BEBF-DA7049B291FE}" type="presParOf" srcId="{8CCACE2F-04CE-44F1-B8CA-4E5EE6E933D7}" destId="{A309BDFC-F658-4911-85C7-748CE922D734}" srcOrd="3" destOrd="0" presId="urn:microsoft.com/office/officeart/2005/8/layout/hList1"/>
    <dgm:cxn modelId="{EAD29713-C945-422D-BA55-1A683670D796}" type="presParOf" srcId="{8CCACE2F-04CE-44F1-B8CA-4E5EE6E933D7}" destId="{374CD308-FF3E-4C10-B3E4-66CD7C19175C}" srcOrd="4" destOrd="0" presId="urn:microsoft.com/office/officeart/2005/8/layout/hList1"/>
    <dgm:cxn modelId="{DED4627A-5D11-4C87-BC51-85F109FBB7E8}" type="presParOf" srcId="{374CD308-FF3E-4C10-B3E4-66CD7C19175C}" destId="{40F0F9D7-27A4-4B96-A50B-2DB485F3EE93}" srcOrd="0" destOrd="0" presId="urn:microsoft.com/office/officeart/2005/8/layout/hList1"/>
    <dgm:cxn modelId="{BA5786B5-5705-46A6-BD5B-A0A966D9318B}" type="presParOf" srcId="{374CD308-FF3E-4C10-B3E4-66CD7C19175C}" destId="{0BFE05DC-CF72-4D4E-A326-5FBE1E0B905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2B8CBB7-68D0-43E5-80C0-7478F7292CEC}" type="doc">
      <dgm:prSet loTypeId="urn:microsoft.com/office/officeart/2005/8/layout/hList1" loCatId="list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6BF6F609-D41D-4706-8549-E4767F955DCF}">
      <dgm:prSet phldrT="[Text]"/>
      <dgm:spPr/>
      <dgm:t>
        <a:bodyPr/>
        <a:lstStyle/>
        <a:p>
          <a:r>
            <a:rPr lang="en-US" dirty="0" smtClean="0"/>
            <a:t>K</a:t>
          </a:r>
          <a:br>
            <a:rPr lang="en-US" dirty="0" smtClean="0"/>
          </a:br>
          <a:r>
            <a:rPr lang="en-US" dirty="0" smtClean="0"/>
            <a:t>What I know</a:t>
          </a:r>
          <a:endParaRPr lang="en-US" dirty="0"/>
        </a:p>
      </dgm:t>
    </dgm:pt>
    <dgm:pt modelId="{9BD0D1EF-40D8-4B78-9D55-24ACB6740EC0}" type="parTrans" cxnId="{69081988-E0FE-46EA-9BE4-DD419586A735}">
      <dgm:prSet/>
      <dgm:spPr/>
      <dgm:t>
        <a:bodyPr/>
        <a:lstStyle/>
        <a:p>
          <a:endParaRPr lang="en-US"/>
        </a:p>
      </dgm:t>
    </dgm:pt>
    <dgm:pt modelId="{FF006A73-85CC-4054-AA4C-6D3513FC7E41}" type="sibTrans" cxnId="{69081988-E0FE-46EA-9BE4-DD419586A735}">
      <dgm:prSet/>
      <dgm:spPr/>
      <dgm:t>
        <a:bodyPr/>
        <a:lstStyle/>
        <a:p>
          <a:endParaRPr lang="en-US"/>
        </a:p>
      </dgm:t>
    </dgm:pt>
    <dgm:pt modelId="{776CFA62-2DC5-4523-BD0F-269AF7CCADE9}">
      <dgm:prSet phldrT="[Text]" phldr="1"/>
      <dgm:spPr/>
      <dgm:t>
        <a:bodyPr/>
        <a:lstStyle/>
        <a:p>
          <a:endParaRPr lang="en-US" dirty="0"/>
        </a:p>
      </dgm:t>
    </dgm:pt>
    <dgm:pt modelId="{DF7B7564-4740-4C48-A156-9657BCA9B31C}" type="parTrans" cxnId="{C04EEE28-6FEF-48EF-A17A-A0C442D6DD86}">
      <dgm:prSet/>
      <dgm:spPr/>
      <dgm:t>
        <a:bodyPr/>
        <a:lstStyle/>
        <a:p>
          <a:endParaRPr lang="en-US"/>
        </a:p>
      </dgm:t>
    </dgm:pt>
    <dgm:pt modelId="{4B27D836-E56E-4900-8C8A-384F18D12CA1}" type="sibTrans" cxnId="{C04EEE28-6FEF-48EF-A17A-A0C442D6DD86}">
      <dgm:prSet/>
      <dgm:spPr/>
      <dgm:t>
        <a:bodyPr/>
        <a:lstStyle/>
        <a:p>
          <a:endParaRPr lang="en-US"/>
        </a:p>
      </dgm:t>
    </dgm:pt>
    <dgm:pt modelId="{8235BC91-4EE2-4C50-BBC0-23AFDE9295DB}">
      <dgm:prSet phldrT="[Text]" phldr="1"/>
      <dgm:spPr/>
      <dgm:t>
        <a:bodyPr/>
        <a:lstStyle/>
        <a:p>
          <a:endParaRPr lang="en-US" dirty="0"/>
        </a:p>
      </dgm:t>
    </dgm:pt>
    <dgm:pt modelId="{2EF2CB7E-1665-4619-B56D-CBCE60DF1866}" type="parTrans" cxnId="{C9514949-A563-4255-A7B3-59139AE32357}">
      <dgm:prSet/>
      <dgm:spPr/>
      <dgm:t>
        <a:bodyPr/>
        <a:lstStyle/>
        <a:p>
          <a:endParaRPr lang="en-US"/>
        </a:p>
      </dgm:t>
    </dgm:pt>
    <dgm:pt modelId="{4992148D-35F2-402A-A618-554241CA3F9F}" type="sibTrans" cxnId="{C9514949-A563-4255-A7B3-59139AE32357}">
      <dgm:prSet/>
      <dgm:spPr/>
      <dgm:t>
        <a:bodyPr/>
        <a:lstStyle/>
        <a:p>
          <a:endParaRPr lang="en-US"/>
        </a:p>
      </dgm:t>
    </dgm:pt>
    <dgm:pt modelId="{82CB4AD0-09B4-4402-9F11-751EBC246023}">
      <dgm:prSet phldrT="[Text]"/>
      <dgm:spPr/>
      <dgm:t>
        <a:bodyPr/>
        <a:lstStyle/>
        <a:p>
          <a:r>
            <a:rPr lang="en-US" dirty="0" smtClean="0"/>
            <a:t>W</a:t>
          </a:r>
          <a:br>
            <a:rPr lang="en-US" dirty="0" smtClean="0"/>
          </a:br>
          <a:r>
            <a:rPr lang="en-US" dirty="0" smtClean="0"/>
            <a:t>What I want to know</a:t>
          </a:r>
          <a:endParaRPr lang="en-US" dirty="0"/>
        </a:p>
      </dgm:t>
    </dgm:pt>
    <dgm:pt modelId="{5F2876CF-3A91-4642-A959-E6C8CF79A8D7}" type="parTrans" cxnId="{98C7319A-7B0F-4AAA-874F-311B0AD06E6E}">
      <dgm:prSet/>
      <dgm:spPr/>
      <dgm:t>
        <a:bodyPr/>
        <a:lstStyle/>
        <a:p>
          <a:endParaRPr lang="en-US"/>
        </a:p>
      </dgm:t>
    </dgm:pt>
    <dgm:pt modelId="{45CD3643-6BC9-4BA4-BA35-7A300466522E}" type="sibTrans" cxnId="{98C7319A-7B0F-4AAA-874F-311B0AD06E6E}">
      <dgm:prSet/>
      <dgm:spPr/>
      <dgm:t>
        <a:bodyPr/>
        <a:lstStyle/>
        <a:p>
          <a:endParaRPr lang="en-US"/>
        </a:p>
      </dgm:t>
    </dgm:pt>
    <dgm:pt modelId="{4ADFD3C2-439A-4A46-8C03-F7B573E20791}">
      <dgm:prSet phldrT="[Text]" phldr="1"/>
      <dgm:spPr/>
      <dgm:t>
        <a:bodyPr/>
        <a:lstStyle/>
        <a:p>
          <a:endParaRPr lang="en-US" dirty="0"/>
        </a:p>
      </dgm:t>
    </dgm:pt>
    <dgm:pt modelId="{4E708A78-0D10-40E2-AD3C-D08AD0F6EFC4}" type="parTrans" cxnId="{01A8B3C4-DCB7-41C1-968E-6E777325ED66}">
      <dgm:prSet/>
      <dgm:spPr/>
      <dgm:t>
        <a:bodyPr/>
        <a:lstStyle/>
        <a:p>
          <a:endParaRPr lang="en-US"/>
        </a:p>
      </dgm:t>
    </dgm:pt>
    <dgm:pt modelId="{6DEDEA32-321B-4519-84DA-ABBB30D8F4A6}" type="sibTrans" cxnId="{01A8B3C4-DCB7-41C1-968E-6E777325ED66}">
      <dgm:prSet/>
      <dgm:spPr/>
      <dgm:t>
        <a:bodyPr/>
        <a:lstStyle/>
        <a:p>
          <a:endParaRPr lang="en-US"/>
        </a:p>
      </dgm:t>
    </dgm:pt>
    <dgm:pt modelId="{2E8A05CE-5F21-49A6-8714-1D5A01E435AD}">
      <dgm:prSet phldrT="[Text]" phldr="1"/>
      <dgm:spPr/>
      <dgm:t>
        <a:bodyPr/>
        <a:lstStyle/>
        <a:p>
          <a:endParaRPr lang="en-US" dirty="0"/>
        </a:p>
      </dgm:t>
    </dgm:pt>
    <dgm:pt modelId="{064FEF0D-3404-452E-8E49-1840A2510530}" type="parTrans" cxnId="{5692861E-2901-4B65-B107-5BBB5AD5B154}">
      <dgm:prSet/>
      <dgm:spPr/>
      <dgm:t>
        <a:bodyPr/>
        <a:lstStyle/>
        <a:p>
          <a:endParaRPr lang="en-US"/>
        </a:p>
      </dgm:t>
    </dgm:pt>
    <dgm:pt modelId="{286099E5-2951-47A9-8E4F-9CBFE032587F}" type="sibTrans" cxnId="{5692861E-2901-4B65-B107-5BBB5AD5B154}">
      <dgm:prSet/>
      <dgm:spPr/>
      <dgm:t>
        <a:bodyPr/>
        <a:lstStyle/>
        <a:p>
          <a:endParaRPr lang="en-US"/>
        </a:p>
      </dgm:t>
    </dgm:pt>
    <dgm:pt modelId="{4C5F47FA-B3A8-4001-8F72-6454D7EE4726}">
      <dgm:prSet phldrT="[Text]"/>
      <dgm:spPr/>
      <dgm:t>
        <a:bodyPr/>
        <a:lstStyle/>
        <a:p>
          <a:r>
            <a:rPr lang="en-US" dirty="0" smtClean="0"/>
            <a:t>L</a:t>
          </a:r>
          <a:br>
            <a:rPr lang="en-US" dirty="0" smtClean="0"/>
          </a:br>
          <a:r>
            <a:rPr lang="en-US" dirty="0" smtClean="0"/>
            <a:t>What I learned</a:t>
          </a:r>
          <a:endParaRPr lang="en-US" dirty="0"/>
        </a:p>
      </dgm:t>
    </dgm:pt>
    <dgm:pt modelId="{FE955A6F-42A2-4409-9270-0D59F68812CA}" type="parTrans" cxnId="{7F35C44A-7906-4AF5-A158-27494FDFFBCC}">
      <dgm:prSet/>
      <dgm:spPr/>
      <dgm:t>
        <a:bodyPr/>
        <a:lstStyle/>
        <a:p>
          <a:endParaRPr lang="en-US"/>
        </a:p>
      </dgm:t>
    </dgm:pt>
    <dgm:pt modelId="{D9C2F9AB-3015-44AE-B7DE-6F1CCC16B948}" type="sibTrans" cxnId="{7F35C44A-7906-4AF5-A158-27494FDFFBCC}">
      <dgm:prSet/>
      <dgm:spPr/>
      <dgm:t>
        <a:bodyPr/>
        <a:lstStyle/>
        <a:p>
          <a:endParaRPr lang="en-US"/>
        </a:p>
      </dgm:t>
    </dgm:pt>
    <dgm:pt modelId="{40B93279-8C62-4FCE-9AE9-B0C706B27E29}">
      <dgm:prSet phldrT="[Text]" phldr="1"/>
      <dgm:spPr/>
      <dgm:t>
        <a:bodyPr/>
        <a:lstStyle/>
        <a:p>
          <a:endParaRPr lang="en-US" dirty="0"/>
        </a:p>
      </dgm:t>
    </dgm:pt>
    <dgm:pt modelId="{0A885031-5726-480E-B3D0-F20DD1586B01}" type="parTrans" cxnId="{E9521ED3-E51C-4868-9A4E-950E76C4FC01}">
      <dgm:prSet/>
      <dgm:spPr/>
      <dgm:t>
        <a:bodyPr/>
        <a:lstStyle/>
        <a:p>
          <a:endParaRPr lang="en-US"/>
        </a:p>
      </dgm:t>
    </dgm:pt>
    <dgm:pt modelId="{3802356B-C3A1-4122-9474-3B54200DD85D}" type="sibTrans" cxnId="{E9521ED3-E51C-4868-9A4E-950E76C4FC01}">
      <dgm:prSet/>
      <dgm:spPr/>
      <dgm:t>
        <a:bodyPr/>
        <a:lstStyle/>
        <a:p>
          <a:endParaRPr lang="en-US"/>
        </a:p>
      </dgm:t>
    </dgm:pt>
    <dgm:pt modelId="{31624C6A-68A1-40D8-968C-D31645590226}">
      <dgm:prSet phldrT="[Text]" phldr="1"/>
      <dgm:spPr/>
      <dgm:t>
        <a:bodyPr/>
        <a:lstStyle/>
        <a:p>
          <a:endParaRPr lang="en-US"/>
        </a:p>
      </dgm:t>
    </dgm:pt>
    <dgm:pt modelId="{BDCA368F-4604-4353-82F3-30A784E185E0}" type="parTrans" cxnId="{13C74A70-DCB4-4063-BA93-E7E8CC7FC38D}">
      <dgm:prSet/>
      <dgm:spPr/>
      <dgm:t>
        <a:bodyPr/>
        <a:lstStyle/>
        <a:p>
          <a:endParaRPr lang="en-US"/>
        </a:p>
      </dgm:t>
    </dgm:pt>
    <dgm:pt modelId="{DB0659C7-BF1D-4597-B01E-08AAA6BDACCB}" type="sibTrans" cxnId="{13C74A70-DCB4-4063-BA93-E7E8CC7FC38D}">
      <dgm:prSet/>
      <dgm:spPr/>
      <dgm:t>
        <a:bodyPr/>
        <a:lstStyle/>
        <a:p>
          <a:endParaRPr lang="en-US"/>
        </a:p>
      </dgm:t>
    </dgm:pt>
    <dgm:pt modelId="{8CCACE2F-04CE-44F1-B8CA-4E5EE6E933D7}" type="pres">
      <dgm:prSet presAssocID="{C2B8CBB7-68D0-43E5-80C0-7478F7292CEC}" presName="Name0" presStyleCnt="0">
        <dgm:presLayoutVars>
          <dgm:dir/>
          <dgm:animLvl val="lvl"/>
          <dgm:resizeHandles val="exact"/>
        </dgm:presLayoutVars>
      </dgm:prSet>
      <dgm:spPr/>
    </dgm:pt>
    <dgm:pt modelId="{2922F713-F9EF-43CC-9C70-C67088ADDAD2}" type="pres">
      <dgm:prSet presAssocID="{6BF6F609-D41D-4706-8549-E4767F955DCF}" presName="composite" presStyleCnt="0"/>
      <dgm:spPr/>
    </dgm:pt>
    <dgm:pt modelId="{77369102-D54B-4269-B663-96CD5E771BC6}" type="pres">
      <dgm:prSet presAssocID="{6BF6F609-D41D-4706-8549-E4767F955DCF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E901A76B-EBE5-407A-A6EB-588B18AB67D0}" type="pres">
      <dgm:prSet presAssocID="{6BF6F609-D41D-4706-8549-E4767F955DCF}" presName="desTx" presStyleLbl="alignAccFollowNode1" presStyleIdx="0" presStyleCnt="3">
        <dgm:presLayoutVars>
          <dgm:bulletEnabled val="1"/>
        </dgm:presLayoutVars>
      </dgm:prSet>
      <dgm:spPr/>
    </dgm:pt>
    <dgm:pt modelId="{E5E17A4B-9596-4A78-8578-D7D25AE1EF99}" type="pres">
      <dgm:prSet presAssocID="{FF006A73-85CC-4054-AA4C-6D3513FC7E41}" presName="space" presStyleCnt="0"/>
      <dgm:spPr/>
    </dgm:pt>
    <dgm:pt modelId="{2D42C715-937F-4E8C-836F-8C8E3347B1CC}" type="pres">
      <dgm:prSet presAssocID="{82CB4AD0-09B4-4402-9F11-751EBC246023}" presName="composite" presStyleCnt="0"/>
      <dgm:spPr/>
    </dgm:pt>
    <dgm:pt modelId="{647ABCFA-3DEA-47AC-905E-0B0221FDE7FE}" type="pres">
      <dgm:prSet presAssocID="{82CB4AD0-09B4-4402-9F11-751EBC246023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021A24DF-44BE-46BA-9862-996EB33F52D4}" type="pres">
      <dgm:prSet presAssocID="{82CB4AD0-09B4-4402-9F11-751EBC246023}" presName="desTx" presStyleLbl="alignAccFollowNode1" presStyleIdx="1" presStyleCnt="3">
        <dgm:presLayoutVars>
          <dgm:bulletEnabled val="1"/>
        </dgm:presLayoutVars>
      </dgm:prSet>
      <dgm:spPr/>
    </dgm:pt>
    <dgm:pt modelId="{A309BDFC-F658-4911-85C7-748CE922D734}" type="pres">
      <dgm:prSet presAssocID="{45CD3643-6BC9-4BA4-BA35-7A300466522E}" presName="space" presStyleCnt="0"/>
      <dgm:spPr/>
    </dgm:pt>
    <dgm:pt modelId="{374CD308-FF3E-4C10-B3E4-66CD7C19175C}" type="pres">
      <dgm:prSet presAssocID="{4C5F47FA-B3A8-4001-8F72-6454D7EE4726}" presName="composite" presStyleCnt="0"/>
      <dgm:spPr/>
    </dgm:pt>
    <dgm:pt modelId="{40F0F9D7-27A4-4B96-A50B-2DB485F3EE93}" type="pres">
      <dgm:prSet presAssocID="{4C5F47FA-B3A8-4001-8F72-6454D7EE4726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0BFE05DC-CF72-4D4E-A326-5FBE1E0B905C}" type="pres">
      <dgm:prSet presAssocID="{4C5F47FA-B3A8-4001-8F72-6454D7EE4726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5692861E-2901-4B65-B107-5BBB5AD5B154}" srcId="{82CB4AD0-09B4-4402-9F11-751EBC246023}" destId="{2E8A05CE-5F21-49A6-8714-1D5A01E435AD}" srcOrd="1" destOrd="0" parTransId="{064FEF0D-3404-452E-8E49-1840A2510530}" sibTransId="{286099E5-2951-47A9-8E4F-9CBFE032587F}"/>
    <dgm:cxn modelId="{13C74A70-DCB4-4063-BA93-E7E8CC7FC38D}" srcId="{4C5F47FA-B3A8-4001-8F72-6454D7EE4726}" destId="{31624C6A-68A1-40D8-968C-D31645590226}" srcOrd="1" destOrd="0" parTransId="{BDCA368F-4604-4353-82F3-30A784E185E0}" sibTransId="{DB0659C7-BF1D-4597-B01E-08AAA6BDACCB}"/>
    <dgm:cxn modelId="{6987A476-5C8F-4518-A2CD-2F21A0FCF6A3}" type="presOf" srcId="{82CB4AD0-09B4-4402-9F11-751EBC246023}" destId="{647ABCFA-3DEA-47AC-905E-0B0221FDE7FE}" srcOrd="0" destOrd="0" presId="urn:microsoft.com/office/officeart/2005/8/layout/hList1"/>
    <dgm:cxn modelId="{D27D6130-89D0-485A-9129-E2C6A912B559}" type="presOf" srcId="{31624C6A-68A1-40D8-968C-D31645590226}" destId="{0BFE05DC-CF72-4D4E-A326-5FBE1E0B905C}" srcOrd="0" destOrd="1" presId="urn:microsoft.com/office/officeart/2005/8/layout/hList1"/>
    <dgm:cxn modelId="{69081988-E0FE-46EA-9BE4-DD419586A735}" srcId="{C2B8CBB7-68D0-43E5-80C0-7478F7292CEC}" destId="{6BF6F609-D41D-4706-8549-E4767F955DCF}" srcOrd="0" destOrd="0" parTransId="{9BD0D1EF-40D8-4B78-9D55-24ACB6740EC0}" sibTransId="{FF006A73-85CC-4054-AA4C-6D3513FC7E41}"/>
    <dgm:cxn modelId="{0CB78621-140C-42A9-9A25-B0561BD0494F}" type="presOf" srcId="{2E8A05CE-5F21-49A6-8714-1D5A01E435AD}" destId="{021A24DF-44BE-46BA-9862-996EB33F52D4}" srcOrd="0" destOrd="1" presId="urn:microsoft.com/office/officeart/2005/8/layout/hList1"/>
    <dgm:cxn modelId="{4B9AE1EB-668C-4B7D-BB49-517EC435E8C3}" type="presOf" srcId="{776CFA62-2DC5-4523-BD0F-269AF7CCADE9}" destId="{E901A76B-EBE5-407A-A6EB-588B18AB67D0}" srcOrd="0" destOrd="0" presId="urn:microsoft.com/office/officeart/2005/8/layout/hList1"/>
    <dgm:cxn modelId="{C04EEE28-6FEF-48EF-A17A-A0C442D6DD86}" srcId="{6BF6F609-D41D-4706-8549-E4767F955DCF}" destId="{776CFA62-2DC5-4523-BD0F-269AF7CCADE9}" srcOrd="0" destOrd="0" parTransId="{DF7B7564-4740-4C48-A156-9657BCA9B31C}" sibTransId="{4B27D836-E56E-4900-8C8A-384F18D12CA1}"/>
    <dgm:cxn modelId="{C9514949-A563-4255-A7B3-59139AE32357}" srcId="{6BF6F609-D41D-4706-8549-E4767F955DCF}" destId="{8235BC91-4EE2-4C50-BBC0-23AFDE9295DB}" srcOrd="1" destOrd="0" parTransId="{2EF2CB7E-1665-4619-B56D-CBCE60DF1866}" sibTransId="{4992148D-35F2-402A-A618-554241CA3F9F}"/>
    <dgm:cxn modelId="{A532F5A8-BF0D-40A6-8356-3676D41E2327}" type="presOf" srcId="{8235BC91-4EE2-4C50-BBC0-23AFDE9295DB}" destId="{E901A76B-EBE5-407A-A6EB-588B18AB67D0}" srcOrd="0" destOrd="1" presId="urn:microsoft.com/office/officeart/2005/8/layout/hList1"/>
    <dgm:cxn modelId="{98C7319A-7B0F-4AAA-874F-311B0AD06E6E}" srcId="{C2B8CBB7-68D0-43E5-80C0-7478F7292CEC}" destId="{82CB4AD0-09B4-4402-9F11-751EBC246023}" srcOrd="1" destOrd="0" parTransId="{5F2876CF-3A91-4642-A959-E6C8CF79A8D7}" sibTransId="{45CD3643-6BC9-4BA4-BA35-7A300466522E}"/>
    <dgm:cxn modelId="{94F72B86-FCE9-4978-8D44-3EA919F1A241}" type="presOf" srcId="{C2B8CBB7-68D0-43E5-80C0-7478F7292CEC}" destId="{8CCACE2F-04CE-44F1-B8CA-4E5EE6E933D7}" srcOrd="0" destOrd="0" presId="urn:microsoft.com/office/officeart/2005/8/layout/hList1"/>
    <dgm:cxn modelId="{49808392-43E8-4AC2-BDD7-EE217EB22F33}" type="presOf" srcId="{6BF6F609-D41D-4706-8549-E4767F955DCF}" destId="{77369102-D54B-4269-B663-96CD5E771BC6}" srcOrd="0" destOrd="0" presId="urn:microsoft.com/office/officeart/2005/8/layout/hList1"/>
    <dgm:cxn modelId="{A57C1B83-631A-49A7-A370-4B91435A106C}" type="presOf" srcId="{40B93279-8C62-4FCE-9AE9-B0C706B27E29}" destId="{0BFE05DC-CF72-4D4E-A326-5FBE1E0B905C}" srcOrd="0" destOrd="0" presId="urn:microsoft.com/office/officeart/2005/8/layout/hList1"/>
    <dgm:cxn modelId="{01A8B3C4-DCB7-41C1-968E-6E777325ED66}" srcId="{82CB4AD0-09B4-4402-9F11-751EBC246023}" destId="{4ADFD3C2-439A-4A46-8C03-F7B573E20791}" srcOrd="0" destOrd="0" parTransId="{4E708A78-0D10-40E2-AD3C-D08AD0F6EFC4}" sibTransId="{6DEDEA32-321B-4519-84DA-ABBB30D8F4A6}"/>
    <dgm:cxn modelId="{E9521ED3-E51C-4868-9A4E-950E76C4FC01}" srcId="{4C5F47FA-B3A8-4001-8F72-6454D7EE4726}" destId="{40B93279-8C62-4FCE-9AE9-B0C706B27E29}" srcOrd="0" destOrd="0" parTransId="{0A885031-5726-480E-B3D0-F20DD1586B01}" sibTransId="{3802356B-C3A1-4122-9474-3B54200DD85D}"/>
    <dgm:cxn modelId="{8DE4EA1F-00B6-4764-9E78-79361ED3859F}" type="presOf" srcId="{4C5F47FA-B3A8-4001-8F72-6454D7EE4726}" destId="{40F0F9D7-27A4-4B96-A50B-2DB485F3EE93}" srcOrd="0" destOrd="0" presId="urn:microsoft.com/office/officeart/2005/8/layout/hList1"/>
    <dgm:cxn modelId="{7F35C44A-7906-4AF5-A158-27494FDFFBCC}" srcId="{C2B8CBB7-68D0-43E5-80C0-7478F7292CEC}" destId="{4C5F47FA-B3A8-4001-8F72-6454D7EE4726}" srcOrd="2" destOrd="0" parTransId="{FE955A6F-42A2-4409-9270-0D59F68812CA}" sibTransId="{D9C2F9AB-3015-44AE-B7DE-6F1CCC16B948}"/>
    <dgm:cxn modelId="{B0AA8EEC-1D13-4E3E-9CD4-41C431B5D13E}" type="presOf" srcId="{4ADFD3C2-439A-4A46-8C03-F7B573E20791}" destId="{021A24DF-44BE-46BA-9862-996EB33F52D4}" srcOrd="0" destOrd="0" presId="urn:microsoft.com/office/officeart/2005/8/layout/hList1"/>
    <dgm:cxn modelId="{97234462-8403-428F-A0DC-1BD888881FC0}" type="presParOf" srcId="{8CCACE2F-04CE-44F1-B8CA-4E5EE6E933D7}" destId="{2922F713-F9EF-43CC-9C70-C67088ADDAD2}" srcOrd="0" destOrd="0" presId="urn:microsoft.com/office/officeart/2005/8/layout/hList1"/>
    <dgm:cxn modelId="{35417E5C-C34B-41C3-80A8-CD0FBB22592F}" type="presParOf" srcId="{2922F713-F9EF-43CC-9C70-C67088ADDAD2}" destId="{77369102-D54B-4269-B663-96CD5E771BC6}" srcOrd="0" destOrd="0" presId="urn:microsoft.com/office/officeart/2005/8/layout/hList1"/>
    <dgm:cxn modelId="{0D73690F-2EA3-466E-9625-527FB55ED858}" type="presParOf" srcId="{2922F713-F9EF-43CC-9C70-C67088ADDAD2}" destId="{E901A76B-EBE5-407A-A6EB-588B18AB67D0}" srcOrd="1" destOrd="0" presId="urn:microsoft.com/office/officeart/2005/8/layout/hList1"/>
    <dgm:cxn modelId="{84E9A598-9D76-4934-B292-689D0F69B753}" type="presParOf" srcId="{8CCACE2F-04CE-44F1-B8CA-4E5EE6E933D7}" destId="{E5E17A4B-9596-4A78-8578-D7D25AE1EF99}" srcOrd="1" destOrd="0" presId="urn:microsoft.com/office/officeart/2005/8/layout/hList1"/>
    <dgm:cxn modelId="{E6DC9DE9-6567-4ECB-8C69-EF8A33984D51}" type="presParOf" srcId="{8CCACE2F-04CE-44F1-B8CA-4E5EE6E933D7}" destId="{2D42C715-937F-4E8C-836F-8C8E3347B1CC}" srcOrd="2" destOrd="0" presId="urn:microsoft.com/office/officeart/2005/8/layout/hList1"/>
    <dgm:cxn modelId="{F695B058-0DEF-4787-A8FF-F323F0BE1FEC}" type="presParOf" srcId="{2D42C715-937F-4E8C-836F-8C8E3347B1CC}" destId="{647ABCFA-3DEA-47AC-905E-0B0221FDE7FE}" srcOrd="0" destOrd="0" presId="urn:microsoft.com/office/officeart/2005/8/layout/hList1"/>
    <dgm:cxn modelId="{8F1368E7-05C2-46BB-8DA3-9C803EA5A582}" type="presParOf" srcId="{2D42C715-937F-4E8C-836F-8C8E3347B1CC}" destId="{021A24DF-44BE-46BA-9862-996EB33F52D4}" srcOrd="1" destOrd="0" presId="urn:microsoft.com/office/officeart/2005/8/layout/hList1"/>
    <dgm:cxn modelId="{37C6C5CE-2FF4-4961-AAF3-34472F1E4824}" type="presParOf" srcId="{8CCACE2F-04CE-44F1-B8CA-4E5EE6E933D7}" destId="{A309BDFC-F658-4911-85C7-748CE922D734}" srcOrd="3" destOrd="0" presId="urn:microsoft.com/office/officeart/2005/8/layout/hList1"/>
    <dgm:cxn modelId="{3A7E8686-96AD-4E7E-812A-8D6F4A2CD09B}" type="presParOf" srcId="{8CCACE2F-04CE-44F1-B8CA-4E5EE6E933D7}" destId="{374CD308-FF3E-4C10-B3E4-66CD7C19175C}" srcOrd="4" destOrd="0" presId="urn:microsoft.com/office/officeart/2005/8/layout/hList1"/>
    <dgm:cxn modelId="{BB507DA5-0507-4775-86FC-0F3A684A084D}" type="presParOf" srcId="{374CD308-FF3E-4C10-B3E4-66CD7C19175C}" destId="{40F0F9D7-27A4-4B96-A50B-2DB485F3EE93}" srcOrd="0" destOrd="0" presId="urn:microsoft.com/office/officeart/2005/8/layout/hList1"/>
    <dgm:cxn modelId="{A2226CD9-6113-4492-B62A-6BED2C11E683}" type="presParOf" srcId="{374CD308-FF3E-4C10-B3E4-66CD7C19175C}" destId="{0BFE05DC-CF72-4D4E-A326-5FBE1E0B905C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369102-D54B-4269-B663-96CD5E771BC6}">
      <dsp:nvSpPr>
        <dsp:cNvPr id="0" name=""/>
        <dsp:cNvSpPr/>
      </dsp:nvSpPr>
      <dsp:spPr>
        <a:xfrm>
          <a:off x="2571" y="1462393"/>
          <a:ext cx="2507456" cy="7227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K</a:t>
          </a:r>
          <a:br>
            <a:rPr lang="en-US" sz="2000" kern="1200" dirty="0" smtClean="0"/>
          </a:br>
          <a:r>
            <a:rPr lang="en-US" sz="2000" kern="1200" dirty="0" smtClean="0"/>
            <a:t>What I know</a:t>
          </a:r>
          <a:endParaRPr lang="en-US" sz="2000" kern="1200" dirty="0"/>
        </a:p>
      </dsp:txBody>
      <dsp:txXfrm>
        <a:off x="2571" y="1462393"/>
        <a:ext cx="2507456" cy="722775"/>
      </dsp:txXfrm>
    </dsp:sp>
    <dsp:sp modelId="{E901A76B-EBE5-407A-A6EB-588B18AB67D0}">
      <dsp:nvSpPr>
        <dsp:cNvPr id="0" name=""/>
        <dsp:cNvSpPr/>
      </dsp:nvSpPr>
      <dsp:spPr>
        <a:xfrm>
          <a:off x="2571" y="2185169"/>
          <a:ext cx="2507456" cy="8784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000" kern="1200" dirty="0"/>
        </a:p>
      </dsp:txBody>
      <dsp:txXfrm>
        <a:off x="2571" y="2185169"/>
        <a:ext cx="2507456" cy="878400"/>
      </dsp:txXfrm>
    </dsp:sp>
    <dsp:sp modelId="{647ABCFA-3DEA-47AC-905E-0B0221FDE7FE}">
      <dsp:nvSpPr>
        <dsp:cNvPr id="0" name=""/>
        <dsp:cNvSpPr/>
      </dsp:nvSpPr>
      <dsp:spPr>
        <a:xfrm>
          <a:off x="2861071" y="1462393"/>
          <a:ext cx="2507456" cy="7227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W</a:t>
          </a:r>
          <a:br>
            <a:rPr lang="en-US" sz="2000" kern="1200" dirty="0" smtClean="0"/>
          </a:br>
          <a:r>
            <a:rPr lang="en-US" sz="2000" kern="1200" dirty="0" smtClean="0"/>
            <a:t>What I want to know</a:t>
          </a:r>
          <a:endParaRPr lang="en-US" sz="2000" kern="1200" dirty="0"/>
        </a:p>
      </dsp:txBody>
      <dsp:txXfrm>
        <a:off x="2861071" y="1462393"/>
        <a:ext cx="2507456" cy="722775"/>
      </dsp:txXfrm>
    </dsp:sp>
    <dsp:sp modelId="{021A24DF-44BE-46BA-9862-996EB33F52D4}">
      <dsp:nvSpPr>
        <dsp:cNvPr id="0" name=""/>
        <dsp:cNvSpPr/>
      </dsp:nvSpPr>
      <dsp:spPr>
        <a:xfrm>
          <a:off x="2861071" y="2185169"/>
          <a:ext cx="2507456" cy="8784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000" kern="1200" dirty="0"/>
        </a:p>
      </dsp:txBody>
      <dsp:txXfrm>
        <a:off x="2861071" y="2185169"/>
        <a:ext cx="2507456" cy="878400"/>
      </dsp:txXfrm>
    </dsp:sp>
    <dsp:sp modelId="{40F0F9D7-27A4-4B96-A50B-2DB485F3EE93}">
      <dsp:nvSpPr>
        <dsp:cNvPr id="0" name=""/>
        <dsp:cNvSpPr/>
      </dsp:nvSpPr>
      <dsp:spPr>
        <a:xfrm>
          <a:off x="5719571" y="1462393"/>
          <a:ext cx="2507456" cy="72277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L</a:t>
          </a:r>
          <a:br>
            <a:rPr lang="en-US" sz="2000" kern="1200" dirty="0" smtClean="0"/>
          </a:br>
          <a:r>
            <a:rPr lang="en-US" sz="2000" kern="1200" dirty="0" smtClean="0"/>
            <a:t>What I learned</a:t>
          </a:r>
          <a:endParaRPr lang="en-US" sz="2000" kern="1200" dirty="0"/>
        </a:p>
      </dsp:txBody>
      <dsp:txXfrm>
        <a:off x="5719571" y="1462393"/>
        <a:ext cx="2507456" cy="722775"/>
      </dsp:txXfrm>
    </dsp:sp>
    <dsp:sp modelId="{0BFE05DC-CF72-4D4E-A326-5FBE1E0B905C}">
      <dsp:nvSpPr>
        <dsp:cNvPr id="0" name=""/>
        <dsp:cNvSpPr/>
      </dsp:nvSpPr>
      <dsp:spPr>
        <a:xfrm>
          <a:off x="5719571" y="2185169"/>
          <a:ext cx="2507456" cy="8784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000" kern="120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000" kern="1200"/>
        </a:p>
      </dsp:txBody>
      <dsp:txXfrm>
        <a:off x="5719571" y="2185169"/>
        <a:ext cx="2507456" cy="8784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7369102-D54B-4269-B663-96CD5E771BC6}">
      <dsp:nvSpPr>
        <dsp:cNvPr id="0" name=""/>
        <dsp:cNvSpPr/>
      </dsp:nvSpPr>
      <dsp:spPr>
        <a:xfrm>
          <a:off x="2571" y="1462393"/>
          <a:ext cx="2507456" cy="72277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K</a:t>
          </a:r>
          <a:br>
            <a:rPr lang="en-US" sz="2000" kern="1200" dirty="0" smtClean="0"/>
          </a:br>
          <a:r>
            <a:rPr lang="en-US" sz="2000" kern="1200" dirty="0" smtClean="0"/>
            <a:t>What I know</a:t>
          </a:r>
          <a:endParaRPr lang="en-US" sz="2000" kern="1200" dirty="0"/>
        </a:p>
      </dsp:txBody>
      <dsp:txXfrm>
        <a:off x="2571" y="1462393"/>
        <a:ext cx="2507456" cy="722775"/>
      </dsp:txXfrm>
    </dsp:sp>
    <dsp:sp modelId="{E901A76B-EBE5-407A-A6EB-588B18AB67D0}">
      <dsp:nvSpPr>
        <dsp:cNvPr id="0" name=""/>
        <dsp:cNvSpPr/>
      </dsp:nvSpPr>
      <dsp:spPr>
        <a:xfrm>
          <a:off x="2571" y="2185169"/>
          <a:ext cx="2507456" cy="878400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000" kern="1200" dirty="0"/>
        </a:p>
      </dsp:txBody>
      <dsp:txXfrm>
        <a:off x="2571" y="2185169"/>
        <a:ext cx="2507456" cy="878400"/>
      </dsp:txXfrm>
    </dsp:sp>
    <dsp:sp modelId="{647ABCFA-3DEA-47AC-905E-0B0221FDE7FE}">
      <dsp:nvSpPr>
        <dsp:cNvPr id="0" name=""/>
        <dsp:cNvSpPr/>
      </dsp:nvSpPr>
      <dsp:spPr>
        <a:xfrm>
          <a:off x="2861071" y="1462393"/>
          <a:ext cx="2507456" cy="722775"/>
        </a:xfrm>
        <a:prstGeom prst="rec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W</a:t>
          </a:r>
          <a:br>
            <a:rPr lang="en-US" sz="2000" kern="1200" dirty="0" smtClean="0"/>
          </a:br>
          <a:r>
            <a:rPr lang="en-US" sz="2000" kern="1200" dirty="0" smtClean="0"/>
            <a:t>What I want to know</a:t>
          </a:r>
          <a:endParaRPr lang="en-US" sz="2000" kern="1200" dirty="0"/>
        </a:p>
      </dsp:txBody>
      <dsp:txXfrm>
        <a:off x="2861071" y="1462393"/>
        <a:ext cx="2507456" cy="722775"/>
      </dsp:txXfrm>
    </dsp:sp>
    <dsp:sp modelId="{021A24DF-44BE-46BA-9862-996EB33F52D4}">
      <dsp:nvSpPr>
        <dsp:cNvPr id="0" name=""/>
        <dsp:cNvSpPr/>
      </dsp:nvSpPr>
      <dsp:spPr>
        <a:xfrm>
          <a:off x="2861071" y="2185169"/>
          <a:ext cx="2507456" cy="878400"/>
        </a:xfrm>
        <a:prstGeom prst="rect">
          <a:avLst/>
        </a:prstGeom>
        <a:solidFill>
          <a:schemeClr val="accent5">
            <a:tint val="40000"/>
            <a:alpha val="90000"/>
            <a:hueOff val="-5370241"/>
            <a:satOff val="24126"/>
            <a:lumOff val="165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000" kern="1200" dirty="0"/>
        </a:p>
      </dsp:txBody>
      <dsp:txXfrm>
        <a:off x="2861071" y="2185169"/>
        <a:ext cx="2507456" cy="878400"/>
      </dsp:txXfrm>
    </dsp:sp>
    <dsp:sp modelId="{40F0F9D7-27A4-4B96-A50B-2DB485F3EE93}">
      <dsp:nvSpPr>
        <dsp:cNvPr id="0" name=""/>
        <dsp:cNvSpPr/>
      </dsp:nvSpPr>
      <dsp:spPr>
        <a:xfrm>
          <a:off x="5719571" y="1462393"/>
          <a:ext cx="2507456" cy="722775"/>
        </a:xfrm>
        <a:prstGeom prst="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81280" rIns="142240" bIns="8128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L</a:t>
          </a:r>
          <a:br>
            <a:rPr lang="en-US" sz="2000" kern="1200" dirty="0" smtClean="0"/>
          </a:br>
          <a:r>
            <a:rPr lang="en-US" sz="2000" kern="1200" dirty="0" smtClean="0"/>
            <a:t>What I learned</a:t>
          </a:r>
          <a:endParaRPr lang="en-US" sz="2000" kern="1200" dirty="0"/>
        </a:p>
      </dsp:txBody>
      <dsp:txXfrm>
        <a:off x="5719571" y="1462393"/>
        <a:ext cx="2507456" cy="722775"/>
      </dsp:txXfrm>
    </dsp:sp>
    <dsp:sp modelId="{0BFE05DC-CF72-4D4E-A326-5FBE1E0B905C}">
      <dsp:nvSpPr>
        <dsp:cNvPr id="0" name=""/>
        <dsp:cNvSpPr/>
      </dsp:nvSpPr>
      <dsp:spPr>
        <a:xfrm>
          <a:off x="5719571" y="2185169"/>
          <a:ext cx="2507456" cy="878400"/>
        </a:xfrm>
        <a:prstGeom prst="rect">
          <a:avLst/>
        </a:prstGeom>
        <a:solidFill>
          <a:schemeClr val="accent5">
            <a:tint val="40000"/>
            <a:alpha val="90000"/>
            <a:hueOff val="-10740482"/>
            <a:satOff val="48253"/>
            <a:lumOff val="3317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000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2000" kern="1200"/>
        </a:p>
      </dsp:txBody>
      <dsp:txXfrm>
        <a:off x="5719571" y="2185169"/>
        <a:ext cx="2507456" cy="8784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57BB3-840E-4829-B6D3-8BCED1C70E8A}" type="datetimeFigureOut">
              <a:rPr lang="en-US" smtClean="0"/>
              <a:t>8/20/2012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3D64A-BD4F-454D-BD57-796D9CDED8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659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57BB3-840E-4829-B6D3-8BCED1C70E8A}" type="datetimeFigureOut">
              <a:rPr lang="en-US" smtClean="0"/>
              <a:t>8/20/2012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3D64A-BD4F-454D-BD57-796D9CDED8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6773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57BB3-840E-4829-B6D3-8BCED1C70E8A}" type="datetimeFigureOut">
              <a:rPr lang="en-US" smtClean="0"/>
              <a:t>8/20/2012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3D64A-BD4F-454D-BD57-796D9CDED8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833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57BB3-840E-4829-B6D3-8BCED1C70E8A}" type="datetimeFigureOut">
              <a:rPr lang="en-US" smtClean="0"/>
              <a:t>8/20/2012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3D64A-BD4F-454D-BD57-796D9CDED8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262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57BB3-840E-4829-B6D3-8BCED1C70E8A}" type="datetimeFigureOut">
              <a:rPr lang="en-US" smtClean="0"/>
              <a:t>8/20/2012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3D64A-BD4F-454D-BD57-796D9CDED8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331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57BB3-840E-4829-B6D3-8BCED1C70E8A}" type="datetimeFigureOut">
              <a:rPr lang="en-US" smtClean="0"/>
              <a:t>8/20/2012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3D64A-BD4F-454D-BD57-796D9CDED8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061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57BB3-840E-4829-B6D3-8BCED1C70E8A}" type="datetimeFigureOut">
              <a:rPr lang="en-US" smtClean="0"/>
              <a:t>8/20/2012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3D64A-BD4F-454D-BD57-796D9CDED8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901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57BB3-840E-4829-B6D3-8BCED1C70E8A}" type="datetimeFigureOut">
              <a:rPr lang="en-US" smtClean="0"/>
              <a:t>8/20/2012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3D64A-BD4F-454D-BD57-796D9CDED8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327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57BB3-840E-4829-B6D3-8BCED1C70E8A}" type="datetimeFigureOut">
              <a:rPr lang="en-US" smtClean="0"/>
              <a:t>8/20/2012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3D64A-BD4F-454D-BD57-796D9CDED8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763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57BB3-840E-4829-B6D3-8BCED1C70E8A}" type="datetimeFigureOut">
              <a:rPr lang="en-US" smtClean="0"/>
              <a:t>8/20/2012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3D64A-BD4F-454D-BD57-796D9CDED8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7080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457BB3-840E-4829-B6D3-8BCED1C70E8A}" type="datetimeFigureOut">
              <a:rPr lang="en-US" smtClean="0"/>
              <a:t>8/20/2012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C3D64A-BD4F-454D-BD57-796D9CDED8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7956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457BB3-840E-4829-B6D3-8BCED1C70E8A}" type="datetimeFigureOut">
              <a:rPr lang="en-US" smtClean="0"/>
              <a:t>8/20/2012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C3D64A-BD4F-454D-BD57-796D9CDED8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1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-point-templates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-point-templates.com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KWL Chart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FPPT.com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29521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KWL Chart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372796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93830" y="5587793"/>
            <a:ext cx="5031055" cy="646331"/>
          </a:xfrm>
          <a:prstGeom prst="wedgeRectCallout">
            <a:avLst>
              <a:gd name="adj1" fmla="val -21712"/>
              <a:gd name="adj2" fmla="val -16568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Write the information about what the students know in this space.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880710" y="4811580"/>
            <a:ext cx="5031055" cy="646331"/>
          </a:xfrm>
          <a:prstGeom prst="wedgeRectCallout">
            <a:avLst>
              <a:gd name="adj1" fmla="val -33438"/>
              <a:gd name="adj2" fmla="val -90385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Write the information about what the students want to know in this space.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095612" y="2008015"/>
            <a:ext cx="5031055" cy="646331"/>
          </a:xfrm>
          <a:prstGeom prst="wedgeRectCallout">
            <a:avLst>
              <a:gd name="adj1" fmla="val -312"/>
              <a:gd name="adj2" fmla="val 110419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After the completion of the lesson or unit, write the information that the students learned in this space.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27325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KWL Chart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595647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12051" y="5694895"/>
            <a:ext cx="5031055" cy="646331"/>
          </a:xfrm>
          <a:prstGeom prst="wedgeRectCallout">
            <a:avLst>
              <a:gd name="adj1" fmla="val -21712"/>
              <a:gd name="adj2" fmla="val -16568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Write the information about what the students know in this space.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880710" y="4930319"/>
            <a:ext cx="5031055" cy="646331"/>
          </a:xfrm>
          <a:prstGeom prst="wedgeRectCallout">
            <a:avLst>
              <a:gd name="adj1" fmla="val -33438"/>
              <a:gd name="adj2" fmla="val -90385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Write the information about what the students want to know in this space.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4095612" y="2008015"/>
            <a:ext cx="5031055" cy="646331"/>
          </a:xfrm>
          <a:prstGeom prst="wedgeRectCallout">
            <a:avLst>
              <a:gd name="adj1" fmla="val -312"/>
              <a:gd name="adj2" fmla="val 110419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After the completion of the lesson or unit, write the information that the students learned in this space.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42163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Download More Templates from</a:t>
            </a:r>
            <a:endParaRPr lang="en-US" dirty="0"/>
          </a:p>
        </p:txBody>
      </p:sp>
      <p:sp>
        <p:nvSpPr>
          <p:cNvPr id="9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FPPT.com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5733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110</Words>
  <Application>Microsoft Office PowerPoint</Application>
  <PresentationFormat>On-screen Show (4:3)</PresentationFormat>
  <Paragraphs>18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KWL Chart</vt:lpstr>
      <vt:lpstr>KWL Chart</vt:lpstr>
      <vt:lpstr>KWL Chart</vt:lpstr>
      <vt:lpstr>Download More Templates from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Personal Goals</dc:title>
  <dc:creator>Julian</dc:creator>
  <cp:lastModifiedBy>Julian</cp:lastModifiedBy>
  <cp:revision>10</cp:revision>
  <dcterms:created xsi:type="dcterms:W3CDTF">2012-08-20T11:46:11Z</dcterms:created>
  <dcterms:modified xsi:type="dcterms:W3CDTF">2012-08-20T16:14:09Z</dcterms:modified>
</cp:coreProperties>
</file>