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96" name="Group 1895">
            <a:extLst>
              <a:ext uri="{FF2B5EF4-FFF2-40B4-BE49-F238E27FC236}">
                <a16:creationId xmlns:a16="http://schemas.microsoft.com/office/drawing/2014/main" id="{0FCE18F3-97FA-44A7-A3C0-3652B471B2A0}"/>
              </a:ext>
            </a:extLst>
          </p:cNvPr>
          <p:cNvGrpSpPr/>
          <p:nvPr/>
        </p:nvGrpSpPr>
        <p:grpSpPr>
          <a:xfrm>
            <a:off x="4195324" y="1857101"/>
            <a:ext cx="1381362" cy="2679916"/>
            <a:chOff x="1275016" y="1659898"/>
            <a:chExt cx="2555300" cy="4957417"/>
          </a:xfrm>
        </p:grpSpPr>
        <p:grpSp>
          <p:nvGrpSpPr>
            <p:cNvPr id="1897" name="Group 1896">
              <a:extLst>
                <a:ext uri="{FF2B5EF4-FFF2-40B4-BE49-F238E27FC236}">
                  <a16:creationId xmlns:a16="http://schemas.microsoft.com/office/drawing/2014/main" id="{E5F550FA-4C88-4827-8360-EE162F07325A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1902" name="Graphic 1901">
                <a:extLst>
                  <a:ext uri="{FF2B5EF4-FFF2-40B4-BE49-F238E27FC236}">
                    <a16:creationId xmlns:a16="http://schemas.microsoft.com/office/drawing/2014/main" id="{11A2E65C-6084-4376-A554-A4B5BEE293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1903" name="Graphic 1902">
                <a:extLst>
                  <a:ext uri="{FF2B5EF4-FFF2-40B4-BE49-F238E27FC236}">
                    <a16:creationId xmlns:a16="http://schemas.microsoft.com/office/drawing/2014/main" id="{6F40A164-625C-4B6A-AF29-42AE183367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1898" name="Freeform: Shape 1897">
              <a:extLst>
                <a:ext uri="{FF2B5EF4-FFF2-40B4-BE49-F238E27FC236}">
                  <a16:creationId xmlns:a16="http://schemas.microsoft.com/office/drawing/2014/main" id="{43FDA906-A6DA-4E85-AFB5-5DAC6BC1FA93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9" name="Freeform: Shape 1898">
              <a:extLst>
                <a:ext uri="{FF2B5EF4-FFF2-40B4-BE49-F238E27FC236}">
                  <a16:creationId xmlns:a16="http://schemas.microsoft.com/office/drawing/2014/main" id="{1A5FDEEB-D4D6-44D1-9175-F25B25B377E6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0" name="Freeform: Shape 1899">
              <a:extLst>
                <a:ext uri="{FF2B5EF4-FFF2-40B4-BE49-F238E27FC236}">
                  <a16:creationId xmlns:a16="http://schemas.microsoft.com/office/drawing/2014/main" id="{42534D6F-1C9F-4FDF-AAA9-FCEA0CEFAEB4}"/>
                </a:ext>
              </a:extLst>
            </p:cNvPr>
            <p:cNvSpPr/>
            <p:nvPr/>
          </p:nvSpPr>
          <p:spPr>
            <a:xfrm>
              <a:off x="2646484" y="1659898"/>
              <a:ext cx="87198" cy="722816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98" h="482469">
                  <a:moveTo>
                    <a:pt x="0" y="482469"/>
                  </a:moveTo>
                  <a:cubicBezTo>
                    <a:pt x="11835" y="225105"/>
                    <a:pt x="133938" y="141317"/>
                    <a:pt x="67538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01" name="Freeform: Shape 1900">
              <a:extLst>
                <a:ext uri="{FF2B5EF4-FFF2-40B4-BE49-F238E27FC236}">
                  <a16:creationId xmlns:a16="http://schemas.microsoft.com/office/drawing/2014/main" id="{A4B0646A-3B28-4BB6-BFE1-CF6AB86F9207}"/>
                </a:ext>
              </a:extLst>
            </p:cNvPr>
            <p:cNvSpPr/>
            <p:nvPr/>
          </p:nvSpPr>
          <p:spPr>
            <a:xfrm rot="20777649">
              <a:off x="2478443" y="1679483"/>
              <a:ext cx="103740" cy="684959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3740" h="457200">
                  <a:moveTo>
                    <a:pt x="0" y="457200"/>
                  </a:moveTo>
                  <a:cubicBezTo>
                    <a:pt x="34135" y="209549"/>
                    <a:pt x="144388" y="188371"/>
                    <a:pt x="87923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04" name="Group 1903">
            <a:extLst>
              <a:ext uri="{FF2B5EF4-FFF2-40B4-BE49-F238E27FC236}">
                <a16:creationId xmlns:a16="http://schemas.microsoft.com/office/drawing/2014/main" id="{85CFAB69-A8DD-4BCD-8BD5-D20B6C59E22C}"/>
              </a:ext>
            </a:extLst>
          </p:cNvPr>
          <p:cNvGrpSpPr/>
          <p:nvPr/>
        </p:nvGrpSpPr>
        <p:grpSpPr>
          <a:xfrm>
            <a:off x="6762823" y="1857101"/>
            <a:ext cx="1381362" cy="2679916"/>
            <a:chOff x="1275016" y="1659898"/>
            <a:chExt cx="2555300" cy="4957417"/>
          </a:xfrm>
        </p:grpSpPr>
        <p:grpSp>
          <p:nvGrpSpPr>
            <p:cNvPr id="1905" name="Group 1904">
              <a:extLst>
                <a:ext uri="{FF2B5EF4-FFF2-40B4-BE49-F238E27FC236}">
                  <a16:creationId xmlns:a16="http://schemas.microsoft.com/office/drawing/2014/main" id="{5DDEC31E-ADB4-47FA-8BF6-2C02D2B96A3C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1910" name="Graphic 1909">
                <a:extLst>
                  <a:ext uri="{FF2B5EF4-FFF2-40B4-BE49-F238E27FC236}">
                    <a16:creationId xmlns:a16="http://schemas.microsoft.com/office/drawing/2014/main" id="{51119492-99BC-48EA-B13F-BA1BE864D6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1911" name="Graphic 1910">
                <a:extLst>
                  <a:ext uri="{FF2B5EF4-FFF2-40B4-BE49-F238E27FC236}">
                    <a16:creationId xmlns:a16="http://schemas.microsoft.com/office/drawing/2014/main" id="{F544A922-9065-4059-87BE-B2A331AB06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1906" name="Freeform: Shape 1905">
              <a:extLst>
                <a:ext uri="{FF2B5EF4-FFF2-40B4-BE49-F238E27FC236}">
                  <a16:creationId xmlns:a16="http://schemas.microsoft.com/office/drawing/2014/main" id="{7EF869EC-4F0F-4B6E-804C-AB004457E8A2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7" name="Freeform: Shape 1906">
              <a:extLst>
                <a:ext uri="{FF2B5EF4-FFF2-40B4-BE49-F238E27FC236}">
                  <a16:creationId xmlns:a16="http://schemas.microsoft.com/office/drawing/2014/main" id="{690260A5-F727-4C37-A7FD-AC942FCF6F41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8" name="Freeform: Shape 1907">
              <a:extLst>
                <a:ext uri="{FF2B5EF4-FFF2-40B4-BE49-F238E27FC236}">
                  <a16:creationId xmlns:a16="http://schemas.microsoft.com/office/drawing/2014/main" id="{C00D15EB-B24B-42B2-B083-563F8BF48E10}"/>
                </a:ext>
              </a:extLst>
            </p:cNvPr>
            <p:cNvSpPr/>
            <p:nvPr/>
          </p:nvSpPr>
          <p:spPr>
            <a:xfrm>
              <a:off x="2646484" y="1659898"/>
              <a:ext cx="87198" cy="722816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98" h="482469">
                  <a:moveTo>
                    <a:pt x="0" y="482469"/>
                  </a:moveTo>
                  <a:cubicBezTo>
                    <a:pt x="11835" y="225105"/>
                    <a:pt x="133938" y="141317"/>
                    <a:pt x="67538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09" name="Freeform: Shape 1908">
              <a:extLst>
                <a:ext uri="{FF2B5EF4-FFF2-40B4-BE49-F238E27FC236}">
                  <a16:creationId xmlns:a16="http://schemas.microsoft.com/office/drawing/2014/main" id="{2E6A0F49-610E-42CD-83D7-896FAC7C0C7B}"/>
                </a:ext>
              </a:extLst>
            </p:cNvPr>
            <p:cNvSpPr/>
            <p:nvPr/>
          </p:nvSpPr>
          <p:spPr>
            <a:xfrm rot="20777649">
              <a:off x="2478443" y="1679483"/>
              <a:ext cx="103740" cy="684959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3740" h="457200">
                  <a:moveTo>
                    <a:pt x="0" y="457200"/>
                  </a:moveTo>
                  <a:cubicBezTo>
                    <a:pt x="34135" y="209549"/>
                    <a:pt x="144388" y="188371"/>
                    <a:pt x="87923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2" name="Group 1911">
            <a:extLst>
              <a:ext uri="{FF2B5EF4-FFF2-40B4-BE49-F238E27FC236}">
                <a16:creationId xmlns:a16="http://schemas.microsoft.com/office/drawing/2014/main" id="{8490FC00-63B6-48E4-8E10-516707AD9389}"/>
              </a:ext>
            </a:extLst>
          </p:cNvPr>
          <p:cNvGrpSpPr/>
          <p:nvPr/>
        </p:nvGrpSpPr>
        <p:grpSpPr>
          <a:xfrm>
            <a:off x="9330323" y="1857101"/>
            <a:ext cx="1381362" cy="2679916"/>
            <a:chOff x="1275016" y="1659898"/>
            <a:chExt cx="2555300" cy="4957417"/>
          </a:xfrm>
        </p:grpSpPr>
        <p:grpSp>
          <p:nvGrpSpPr>
            <p:cNvPr id="1913" name="Group 1912">
              <a:extLst>
                <a:ext uri="{FF2B5EF4-FFF2-40B4-BE49-F238E27FC236}">
                  <a16:creationId xmlns:a16="http://schemas.microsoft.com/office/drawing/2014/main" id="{6C587567-4560-4C3C-A547-12FD922833BA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1918" name="Graphic 1917">
                <a:extLst>
                  <a:ext uri="{FF2B5EF4-FFF2-40B4-BE49-F238E27FC236}">
                    <a16:creationId xmlns:a16="http://schemas.microsoft.com/office/drawing/2014/main" id="{6F0F3C85-841C-4954-B446-9C14280308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1919" name="Graphic 1918">
                <a:extLst>
                  <a:ext uri="{FF2B5EF4-FFF2-40B4-BE49-F238E27FC236}">
                    <a16:creationId xmlns:a16="http://schemas.microsoft.com/office/drawing/2014/main" id="{1901FB50-60FB-412A-BD8A-D40027A899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1914" name="Freeform: Shape 1913">
              <a:extLst>
                <a:ext uri="{FF2B5EF4-FFF2-40B4-BE49-F238E27FC236}">
                  <a16:creationId xmlns:a16="http://schemas.microsoft.com/office/drawing/2014/main" id="{928DAC7E-23F7-4D37-AC15-5D4128974E34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5" name="Freeform: Shape 1914">
              <a:extLst>
                <a:ext uri="{FF2B5EF4-FFF2-40B4-BE49-F238E27FC236}">
                  <a16:creationId xmlns:a16="http://schemas.microsoft.com/office/drawing/2014/main" id="{3D86A850-CAFB-44ED-8BC6-78242D33F9B5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6" name="Freeform: Shape 1915">
              <a:extLst>
                <a:ext uri="{FF2B5EF4-FFF2-40B4-BE49-F238E27FC236}">
                  <a16:creationId xmlns:a16="http://schemas.microsoft.com/office/drawing/2014/main" id="{2C124822-639F-4BD4-9F2D-C02C7EA36604}"/>
                </a:ext>
              </a:extLst>
            </p:cNvPr>
            <p:cNvSpPr/>
            <p:nvPr/>
          </p:nvSpPr>
          <p:spPr>
            <a:xfrm>
              <a:off x="2646484" y="1659898"/>
              <a:ext cx="87198" cy="722816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98" h="482469">
                  <a:moveTo>
                    <a:pt x="0" y="482469"/>
                  </a:moveTo>
                  <a:cubicBezTo>
                    <a:pt x="11835" y="225105"/>
                    <a:pt x="133938" y="141317"/>
                    <a:pt x="67538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17" name="Freeform: Shape 1916">
              <a:extLst>
                <a:ext uri="{FF2B5EF4-FFF2-40B4-BE49-F238E27FC236}">
                  <a16:creationId xmlns:a16="http://schemas.microsoft.com/office/drawing/2014/main" id="{D8EF67D9-54D0-4527-B62A-A9B5C3D14E09}"/>
                </a:ext>
              </a:extLst>
            </p:cNvPr>
            <p:cNvSpPr/>
            <p:nvPr/>
          </p:nvSpPr>
          <p:spPr>
            <a:xfrm rot="20777649">
              <a:off x="2478443" y="1679483"/>
              <a:ext cx="103740" cy="684959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3740" h="457200">
                  <a:moveTo>
                    <a:pt x="0" y="457200"/>
                  </a:moveTo>
                  <a:cubicBezTo>
                    <a:pt x="34135" y="209549"/>
                    <a:pt x="144388" y="188371"/>
                    <a:pt x="87923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20" name="Group 1919">
            <a:extLst>
              <a:ext uri="{FF2B5EF4-FFF2-40B4-BE49-F238E27FC236}">
                <a16:creationId xmlns:a16="http://schemas.microsoft.com/office/drawing/2014/main" id="{D024531D-695A-4D9F-A2E3-5970DAE072BE}"/>
              </a:ext>
            </a:extLst>
          </p:cNvPr>
          <p:cNvGrpSpPr/>
          <p:nvPr/>
        </p:nvGrpSpPr>
        <p:grpSpPr>
          <a:xfrm>
            <a:off x="1627825" y="1857101"/>
            <a:ext cx="1381362" cy="2679916"/>
            <a:chOff x="1275016" y="1659898"/>
            <a:chExt cx="2555300" cy="4957417"/>
          </a:xfrm>
        </p:grpSpPr>
        <p:grpSp>
          <p:nvGrpSpPr>
            <p:cNvPr id="1921" name="Group 1920">
              <a:extLst>
                <a:ext uri="{FF2B5EF4-FFF2-40B4-BE49-F238E27FC236}">
                  <a16:creationId xmlns:a16="http://schemas.microsoft.com/office/drawing/2014/main" id="{A0601BD2-DACD-469D-845F-62A1F481E09A}"/>
                </a:ext>
              </a:extLst>
            </p:cNvPr>
            <p:cNvGrpSpPr/>
            <p:nvPr/>
          </p:nvGrpSpPr>
          <p:grpSpPr>
            <a:xfrm>
              <a:off x="1275016" y="2359168"/>
              <a:ext cx="2555300" cy="4258147"/>
              <a:chOff x="8352377" y="4105120"/>
              <a:chExt cx="1021307" cy="1701904"/>
            </a:xfrm>
          </p:grpSpPr>
          <p:pic>
            <p:nvPicPr>
              <p:cNvPr id="1926" name="Graphic 1925">
                <a:extLst>
                  <a:ext uri="{FF2B5EF4-FFF2-40B4-BE49-F238E27FC236}">
                    <a16:creationId xmlns:a16="http://schemas.microsoft.com/office/drawing/2014/main" id="{F8672164-DB2A-4D95-8A99-8D70945441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352377" y="4105120"/>
                <a:ext cx="1021307" cy="1701904"/>
              </a:xfrm>
              <a:custGeom>
                <a:avLst/>
                <a:gdLst>
                  <a:gd name="connsiteX0" fmla="*/ 510654 w 1021307"/>
                  <a:gd name="connsiteY0" fmla="*/ 200180 h 1701904"/>
                  <a:gd name="connsiteX1" fmla="*/ 440415 w 1021307"/>
                  <a:gd name="connsiteY1" fmla="*/ 270419 h 1701904"/>
                  <a:gd name="connsiteX2" fmla="*/ 510654 w 1021307"/>
                  <a:gd name="connsiteY2" fmla="*/ 340658 h 1701904"/>
                  <a:gd name="connsiteX3" fmla="*/ 580893 w 1021307"/>
                  <a:gd name="connsiteY3" fmla="*/ 270419 h 1701904"/>
                  <a:gd name="connsiteX4" fmla="*/ 510654 w 1021307"/>
                  <a:gd name="connsiteY4" fmla="*/ 200180 h 1701904"/>
                  <a:gd name="connsiteX5" fmla="*/ 0 w 1021307"/>
                  <a:gd name="connsiteY5" fmla="*/ 0 h 1701904"/>
                  <a:gd name="connsiteX6" fmla="*/ 1021307 w 1021307"/>
                  <a:gd name="connsiteY6" fmla="*/ 0 h 1701904"/>
                  <a:gd name="connsiteX7" fmla="*/ 1021307 w 1021307"/>
                  <a:gd name="connsiteY7" fmla="*/ 1701904 h 1701904"/>
                  <a:gd name="connsiteX8" fmla="*/ 0 w 1021307"/>
                  <a:gd name="connsiteY8" fmla="*/ 1701904 h 170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307" h="1701904">
                    <a:moveTo>
                      <a:pt x="510654" y="200180"/>
                    </a:moveTo>
                    <a:cubicBezTo>
                      <a:pt x="471862" y="200180"/>
                      <a:pt x="440415" y="231627"/>
                      <a:pt x="440415" y="270419"/>
                    </a:cubicBezTo>
                    <a:cubicBezTo>
                      <a:pt x="440415" y="309211"/>
                      <a:pt x="471862" y="340658"/>
                      <a:pt x="510654" y="340658"/>
                    </a:cubicBezTo>
                    <a:cubicBezTo>
                      <a:pt x="549446" y="340658"/>
                      <a:pt x="580893" y="309211"/>
                      <a:pt x="580893" y="270419"/>
                    </a:cubicBezTo>
                    <a:cubicBezTo>
                      <a:pt x="580893" y="231627"/>
                      <a:pt x="549446" y="200180"/>
                      <a:pt x="510654" y="200180"/>
                    </a:cubicBezTo>
                    <a:close/>
                    <a:moveTo>
                      <a:pt x="0" y="0"/>
                    </a:moveTo>
                    <a:lnTo>
                      <a:pt x="1021307" y="0"/>
                    </a:lnTo>
                    <a:lnTo>
                      <a:pt x="1021307" y="1701904"/>
                    </a:lnTo>
                    <a:lnTo>
                      <a:pt x="0" y="1701904"/>
                    </a:lnTo>
                    <a:close/>
                  </a:path>
                </a:pathLst>
              </a:custGeom>
            </p:spPr>
          </p:pic>
          <p:pic>
            <p:nvPicPr>
              <p:cNvPr id="1927" name="Graphic 1926">
                <a:extLst>
                  <a:ext uri="{FF2B5EF4-FFF2-40B4-BE49-F238E27FC236}">
                    <a16:creationId xmlns:a16="http://schemas.microsoft.com/office/drawing/2014/main" id="{BD9455E5-3460-4185-A9EC-8D2458C792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429718" y="4221533"/>
                <a:ext cx="866624" cy="1502991"/>
              </a:xfrm>
              <a:prstGeom prst="rect">
                <a:avLst/>
              </a:prstGeom>
            </p:spPr>
          </p:pic>
        </p:grpSp>
        <p:sp>
          <p:nvSpPr>
            <p:cNvPr id="1922" name="Freeform: Shape 1921">
              <a:extLst>
                <a:ext uri="{FF2B5EF4-FFF2-40B4-BE49-F238E27FC236}">
                  <a16:creationId xmlns:a16="http://schemas.microsoft.com/office/drawing/2014/main" id="{BAB00DC1-4AF0-4B12-B6CF-8947C8FBAC93}"/>
                </a:ext>
              </a:extLst>
            </p:cNvPr>
            <p:cNvSpPr/>
            <p:nvPr/>
          </p:nvSpPr>
          <p:spPr>
            <a:xfrm>
              <a:off x="2614266" y="2378115"/>
              <a:ext cx="87923" cy="513165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3" name="Freeform: Shape 1922">
              <a:extLst>
                <a:ext uri="{FF2B5EF4-FFF2-40B4-BE49-F238E27FC236}">
                  <a16:creationId xmlns:a16="http://schemas.microsoft.com/office/drawing/2014/main" id="{4857BB07-4945-4801-A83E-A85E7CC4D9AF}"/>
                </a:ext>
              </a:extLst>
            </p:cNvPr>
            <p:cNvSpPr/>
            <p:nvPr/>
          </p:nvSpPr>
          <p:spPr>
            <a:xfrm rot="20777649">
              <a:off x="2451451" y="2370181"/>
              <a:ext cx="87923" cy="506762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923" h="457200">
                  <a:moveTo>
                    <a:pt x="0" y="457200"/>
                  </a:moveTo>
                  <a:lnTo>
                    <a:pt x="87923" y="0"/>
                  </a:lnTo>
                  <a:lnTo>
                    <a:pt x="87923" y="0"/>
                  </a:ln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4" name="Freeform: Shape 1923">
              <a:extLst>
                <a:ext uri="{FF2B5EF4-FFF2-40B4-BE49-F238E27FC236}">
                  <a16:creationId xmlns:a16="http://schemas.microsoft.com/office/drawing/2014/main" id="{E4D9DC62-146C-44CB-8364-4630B02C9C2C}"/>
                </a:ext>
              </a:extLst>
            </p:cNvPr>
            <p:cNvSpPr/>
            <p:nvPr/>
          </p:nvSpPr>
          <p:spPr>
            <a:xfrm>
              <a:off x="2646484" y="1659898"/>
              <a:ext cx="87198" cy="722816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8668"/>
                <a:gd name="connsiteY0" fmla="*/ 457200 h 457200"/>
                <a:gd name="connsiteX1" fmla="*/ 87923 w 88668"/>
                <a:gd name="connsiteY1" fmla="*/ 0 h 457200"/>
                <a:gd name="connsiteX2" fmla="*/ 87923 w 88668"/>
                <a:gd name="connsiteY2" fmla="*/ 0 h 457200"/>
                <a:gd name="connsiteX0" fmla="*/ 0 w 88591"/>
                <a:gd name="connsiteY0" fmla="*/ 457200 h 457200"/>
                <a:gd name="connsiteX1" fmla="*/ 87923 w 88591"/>
                <a:gd name="connsiteY1" fmla="*/ 0 h 457200"/>
                <a:gd name="connsiteX2" fmla="*/ 87923 w 88591"/>
                <a:gd name="connsiteY2" fmla="*/ 0 h 457200"/>
                <a:gd name="connsiteX0" fmla="*/ 0 w 104212"/>
                <a:gd name="connsiteY0" fmla="*/ 457200 h 457200"/>
                <a:gd name="connsiteX1" fmla="*/ 87923 w 104212"/>
                <a:gd name="connsiteY1" fmla="*/ 0 h 457200"/>
                <a:gd name="connsiteX2" fmla="*/ 87923 w 104212"/>
                <a:gd name="connsiteY2" fmla="*/ 0 h 457200"/>
                <a:gd name="connsiteX0" fmla="*/ 0 w 89660"/>
                <a:gd name="connsiteY0" fmla="*/ 503909 h 503909"/>
                <a:gd name="connsiteX1" fmla="*/ 87923 w 89660"/>
                <a:gd name="connsiteY1" fmla="*/ 46709 h 503909"/>
                <a:gd name="connsiteX2" fmla="*/ 55890 w 89660"/>
                <a:gd name="connsiteY2" fmla="*/ 5890 h 503909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67538"/>
                <a:gd name="connsiteY0" fmla="*/ 482469 h 482469"/>
                <a:gd name="connsiteX1" fmla="*/ 67538 w 67538"/>
                <a:gd name="connsiteY1" fmla="*/ 0 h 482469"/>
                <a:gd name="connsiteX0" fmla="*/ 0 w 88163"/>
                <a:gd name="connsiteY0" fmla="*/ 482469 h 482469"/>
                <a:gd name="connsiteX1" fmla="*/ 67538 w 88163"/>
                <a:gd name="connsiteY1" fmla="*/ 0 h 482469"/>
                <a:gd name="connsiteX0" fmla="*/ 0 w 87198"/>
                <a:gd name="connsiteY0" fmla="*/ 482469 h 482469"/>
                <a:gd name="connsiteX1" fmla="*/ 67538 w 87198"/>
                <a:gd name="connsiteY1" fmla="*/ 0 h 4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98" h="482469">
                  <a:moveTo>
                    <a:pt x="0" y="482469"/>
                  </a:moveTo>
                  <a:cubicBezTo>
                    <a:pt x="11835" y="225105"/>
                    <a:pt x="133938" y="141317"/>
                    <a:pt x="67538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5" name="Freeform: Shape 1924">
              <a:extLst>
                <a:ext uri="{FF2B5EF4-FFF2-40B4-BE49-F238E27FC236}">
                  <a16:creationId xmlns:a16="http://schemas.microsoft.com/office/drawing/2014/main" id="{FD85235A-1E2E-41A2-A408-058E97B11D84}"/>
                </a:ext>
              </a:extLst>
            </p:cNvPr>
            <p:cNvSpPr/>
            <p:nvPr/>
          </p:nvSpPr>
          <p:spPr>
            <a:xfrm rot="20777649">
              <a:off x="2478443" y="1679483"/>
              <a:ext cx="103740" cy="684959"/>
            </a:xfrm>
            <a:custGeom>
              <a:avLst/>
              <a:gdLst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106562"/>
                <a:gd name="connsiteY0" fmla="*/ 457200 h 457200"/>
                <a:gd name="connsiteX1" fmla="*/ 106562 w 106562"/>
                <a:gd name="connsiteY1" fmla="*/ 202828 h 457200"/>
                <a:gd name="connsiteX2" fmla="*/ 87923 w 106562"/>
                <a:gd name="connsiteY2" fmla="*/ 0 h 457200"/>
                <a:gd name="connsiteX3" fmla="*/ 87923 w 106562"/>
                <a:gd name="connsiteY3" fmla="*/ 0 h 457200"/>
                <a:gd name="connsiteX0" fmla="*/ 0 w 117378"/>
                <a:gd name="connsiteY0" fmla="*/ 457200 h 457200"/>
                <a:gd name="connsiteX1" fmla="*/ 106562 w 117378"/>
                <a:gd name="connsiteY1" fmla="*/ 202828 h 457200"/>
                <a:gd name="connsiteX2" fmla="*/ 87923 w 117378"/>
                <a:gd name="connsiteY2" fmla="*/ 0 h 457200"/>
                <a:gd name="connsiteX3" fmla="*/ 87923 w 117378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126147"/>
                <a:gd name="connsiteY0" fmla="*/ 457200 h 457200"/>
                <a:gd name="connsiteX1" fmla="*/ 106562 w 126147"/>
                <a:gd name="connsiteY1" fmla="*/ 202828 h 457200"/>
                <a:gd name="connsiteX2" fmla="*/ 87923 w 126147"/>
                <a:gd name="connsiteY2" fmla="*/ 0 h 457200"/>
                <a:gd name="connsiteX3" fmla="*/ 87923 w 126147"/>
                <a:gd name="connsiteY3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2" fmla="*/ 87923 w 87923"/>
                <a:gd name="connsiteY2" fmla="*/ 0 h 457200"/>
                <a:gd name="connsiteX0" fmla="*/ 0 w 87923"/>
                <a:gd name="connsiteY0" fmla="*/ 457200 h 457200"/>
                <a:gd name="connsiteX1" fmla="*/ 87923 w 87923"/>
                <a:gd name="connsiteY1" fmla="*/ 0 h 457200"/>
                <a:gd name="connsiteX0" fmla="*/ 0 w 103296"/>
                <a:gd name="connsiteY0" fmla="*/ 457200 h 457200"/>
                <a:gd name="connsiteX1" fmla="*/ 87923 w 103296"/>
                <a:gd name="connsiteY1" fmla="*/ 0 h 457200"/>
                <a:gd name="connsiteX0" fmla="*/ 0 w 103740"/>
                <a:gd name="connsiteY0" fmla="*/ 457200 h 457200"/>
                <a:gd name="connsiteX1" fmla="*/ 87923 w 103740"/>
                <a:gd name="connsiteY1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3740" h="457200">
                  <a:moveTo>
                    <a:pt x="0" y="457200"/>
                  </a:moveTo>
                  <a:cubicBezTo>
                    <a:pt x="34135" y="209549"/>
                    <a:pt x="144388" y="188371"/>
                    <a:pt x="87923" y="0"/>
                  </a:cubicBezTo>
                </a:path>
              </a:pathLst>
            </a:custGeom>
            <a:noFill/>
            <a:ln w="349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28" name="TextBox 1927">
            <a:extLst>
              <a:ext uri="{FF2B5EF4-FFF2-40B4-BE49-F238E27FC236}">
                <a16:creationId xmlns:a16="http://schemas.microsoft.com/office/drawing/2014/main" id="{0574ABB8-D43D-45DB-8FA8-857C53670286}"/>
              </a:ext>
            </a:extLst>
          </p:cNvPr>
          <p:cNvSpPr txBox="1"/>
          <p:nvPr/>
        </p:nvSpPr>
        <p:spPr>
          <a:xfrm>
            <a:off x="1697369" y="3263917"/>
            <a:ext cx="1242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Calibri" pitchFamily="34" charset="0"/>
              </a:rPr>
              <a:t>100%</a:t>
            </a:r>
            <a:endParaRPr lang="ko-KR" altLang="en-US" sz="24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929" name="TextBox 1928">
            <a:extLst>
              <a:ext uri="{FF2B5EF4-FFF2-40B4-BE49-F238E27FC236}">
                <a16:creationId xmlns:a16="http://schemas.microsoft.com/office/drawing/2014/main" id="{84AA3617-8006-40C8-9E41-6A880755AC27}"/>
              </a:ext>
            </a:extLst>
          </p:cNvPr>
          <p:cNvSpPr txBox="1"/>
          <p:nvPr/>
        </p:nvSpPr>
        <p:spPr>
          <a:xfrm>
            <a:off x="1697369" y="3818371"/>
            <a:ext cx="12422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ORGANIC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30" name="TextBox 1929">
            <a:extLst>
              <a:ext uri="{FF2B5EF4-FFF2-40B4-BE49-F238E27FC236}">
                <a16:creationId xmlns:a16="http://schemas.microsoft.com/office/drawing/2014/main" id="{916C8362-459F-43EC-A4D3-FAD25AB86AA1}"/>
              </a:ext>
            </a:extLst>
          </p:cNvPr>
          <p:cNvSpPr txBox="1"/>
          <p:nvPr/>
        </p:nvSpPr>
        <p:spPr>
          <a:xfrm>
            <a:off x="9399867" y="3059249"/>
            <a:ext cx="1242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Calibri" pitchFamily="34" charset="0"/>
              </a:rPr>
              <a:t>Natural</a:t>
            </a:r>
            <a:endParaRPr lang="ko-KR" altLang="en-US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931" name="TextBox 1930">
            <a:extLst>
              <a:ext uri="{FF2B5EF4-FFF2-40B4-BE49-F238E27FC236}">
                <a16:creationId xmlns:a16="http://schemas.microsoft.com/office/drawing/2014/main" id="{CCB64470-8EB1-41A9-89F8-3007CE944173}"/>
              </a:ext>
            </a:extLst>
          </p:cNvPr>
          <p:cNvSpPr txBox="1"/>
          <p:nvPr/>
        </p:nvSpPr>
        <p:spPr>
          <a:xfrm>
            <a:off x="6832367" y="3510594"/>
            <a:ext cx="124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Fresh food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32" name="TextBox 1931">
            <a:extLst>
              <a:ext uri="{FF2B5EF4-FFF2-40B4-BE49-F238E27FC236}">
                <a16:creationId xmlns:a16="http://schemas.microsoft.com/office/drawing/2014/main" id="{E29789B4-8835-4BB6-9481-0FA57710427A}"/>
              </a:ext>
            </a:extLst>
          </p:cNvPr>
          <p:cNvSpPr txBox="1"/>
          <p:nvPr/>
        </p:nvSpPr>
        <p:spPr>
          <a:xfrm>
            <a:off x="4264868" y="3510594"/>
            <a:ext cx="124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Healthy food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33" name="TextBox 1932">
            <a:extLst>
              <a:ext uri="{FF2B5EF4-FFF2-40B4-BE49-F238E27FC236}">
                <a16:creationId xmlns:a16="http://schemas.microsoft.com/office/drawing/2014/main" id="{869D7905-D73E-429E-B39B-81EA040DF160}"/>
              </a:ext>
            </a:extLst>
          </p:cNvPr>
          <p:cNvSpPr txBox="1"/>
          <p:nvPr/>
        </p:nvSpPr>
        <p:spPr>
          <a:xfrm>
            <a:off x="9395090" y="3510594"/>
            <a:ext cx="124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Farm Fresh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34" name="TextBox 1933">
            <a:extLst>
              <a:ext uri="{FF2B5EF4-FFF2-40B4-BE49-F238E27FC236}">
                <a16:creationId xmlns:a16="http://schemas.microsoft.com/office/drawing/2014/main" id="{AF81EC6F-5901-48AD-8545-7E891FF2772F}"/>
              </a:ext>
            </a:extLst>
          </p:cNvPr>
          <p:cNvSpPr txBox="1"/>
          <p:nvPr/>
        </p:nvSpPr>
        <p:spPr>
          <a:xfrm>
            <a:off x="4264867" y="3059249"/>
            <a:ext cx="12422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Calibri" pitchFamily="34" charset="0"/>
              </a:rPr>
              <a:t>ORGANIC</a:t>
            </a:r>
            <a:endParaRPr lang="ko-KR" altLang="en-US" sz="16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grpSp>
        <p:nvGrpSpPr>
          <p:cNvPr id="1935" name="Group 1934">
            <a:extLst>
              <a:ext uri="{FF2B5EF4-FFF2-40B4-BE49-F238E27FC236}">
                <a16:creationId xmlns:a16="http://schemas.microsoft.com/office/drawing/2014/main" id="{1F32D797-5AA8-4305-AD3A-77DCD3E1FD87}"/>
              </a:ext>
            </a:extLst>
          </p:cNvPr>
          <p:cNvGrpSpPr/>
          <p:nvPr/>
        </p:nvGrpSpPr>
        <p:grpSpPr>
          <a:xfrm>
            <a:off x="7178219" y="2972125"/>
            <a:ext cx="617170" cy="431438"/>
            <a:chOff x="3755403" y="3352246"/>
            <a:chExt cx="1133941" cy="792691"/>
          </a:xfrm>
          <a:solidFill>
            <a:schemeClr val="accent2"/>
          </a:solidFill>
        </p:grpSpPr>
        <p:sp>
          <p:nvSpPr>
            <p:cNvPr id="1936" name="Freeform: Shape 1935">
              <a:extLst>
                <a:ext uri="{FF2B5EF4-FFF2-40B4-BE49-F238E27FC236}">
                  <a16:creationId xmlns:a16="http://schemas.microsoft.com/office/drawing/2014/main" id="{8F78B73C-93FB-4FF6-99E1-3D08C01A8418}"/>
                </a:ext>
              </a:extLst>
            </p:cNvPr>
            <p:cNvSpPr/>
            <p:nvPr/>
          </p:nvSpPr>
          <p:spPr>
            <a:xfrm rot="679691">
              <a:off x="4208199" y="3352246"/>
              <a:ext cx="681145" cy="792691"/>
            </a:xfrm>
            <a:custGeom>
              <a:avLst/>
              <a:gdLst>
                <a:gd name="connsiteX0" fmla="*/ 316143 w 2733675"/>
                <a:gd name="connsiteY0" fmla="*/ 3128010 h 3181350"/>
                <a:gd name="connsiteX1" fmla="*/ 2161135 w 2733675"/>
                <a:gd name="connsiteY1" fmla="*/ 926782 h 3181350"/>
                <a:gd name="connsiteX2" fmla="*/ 2146848 w 2733675"/>
                <a:gd name="connsiteY2" fmla="*/ 956310 h 3181350"/>
                <a:gd name="connsiteX3" fmla="*/ 2131608 w 2733675"/>
                <a:gd name="connsiteY3" fmla="*/ 986790 h 3181350"/>
                <a:gd name="connsiteX4" fmla="*/ 977178 w 2733675"/>
                <a:gd name="connsiteY4" fmla="*/ 2490788 h 3181350"/>
                <a:gd name="connsiteX5" fmla="*/ 256135 w 2733675"/>
                <a:gd name="connsiteY5" fmla="*/ 3052763 h 3181350"/>
                <a:gd name="connsiteX6" fmla="*/ 222798 w 2733675"/>
                <a:gd name="connsiteY6" fmla="*/ 3041333 h 3181350"/>
                <a:gd name="connsiteX7" fmla="*/ 164695 w 2733675"/>
                <a:gd name="connsiteY7" fmla="*/ 2854642 h 3181350"/>
                <a:gd name="connsiteX8" fmla="*/ 22773 w 2733675"/>
                <a:gd name="connsiteY8" fmla="*/ 2218373 h 3181350"/>
                <a:gd name="connsiteX9" fmla="*/ 38965 w 2733675"/>
                <a:gd name="connsiteY9" fmla="*/ 1536382 h 3181350"/>
                <a:gd name="connsiteX10" fmla="*/ 212320 w 2733675"/>
                <a:gd name="connsiteY10" fmla="*/ 1156335 h 3181350"/>
                <a:gd name="connsiteX11" fmla="*/ 545695 w 2733675"/>
                <a:gd name="connsiteY11" fmla="*/ 865822 h 3181350"/>
                <a:gd name="connsiteX12" fmla="*/ 1077190 w 2733675"/>
                <a:gd name="connsiteY12" fmla="*/ 658177 h 3181350"/>
                <a:gd name="connsiteX13" fmla="*/ 1392468 w 2733675"/>
                <a:gd name="connsiteY13" fmla="*/ 579120 h 3181350"/>
                <a:gd name="connsiteX14" fmla="*/ 1986828 w 2733675"/>
                <a:gd name="connsiteY14" fmla="*/ 418147 h 3181350"/>
                <a:gd name="connsiteX15" fmla="*/ 2201140 w 2733675"/>
                <a:gd name="connsiteY15" fmla="*/ 322897 h 3181350"/>
                <a:gd name="connsiteX16" fmla="*/ 2529753 w 2733675"/>
                <a:gd name="connsiteY16" fmla="*/ 0 h 3181350"/>
                <a:gd name="connsiteX17" fmla="*/ 2555470 w 2733675"/>
                <a:gd name="connsiteY17" fmla="*/ 99060 h 3181350"/>
                <a:gd name="connsiteX18" fmla="*/ 2689773 w 2733675"/>
                <a:gd name="connsiteY18" fmla="*/ 775335 h 3181350"/>
                <a:gd name="connsiteX19" fmla="*/ 2726920 w 2733675"/>
                <a:gd name="connsiteY19" fmla="*/ 1599248 h 3181350"/>
                <a:gd name="connsiteX20" fmla="*/ 2524990 w 2733675"/>
                <a:gd name="connsiteY20" fmla="*/ 2387917 h 3181350"/>
                <a:gd name="connsiteX21" fmla="*/ 2271625 w 2733675"/>
                <a:gd name="connsiteY21" fmla="*/ 2735580 h 3181350"/>
                <a:gd name="connsiteX22" fmla="*/ 1782993 w 2733675"/>
                <a:gd name="connsiteY22" fmla="*/ 3046095 h 3181350"/>
                <a:gd name="connsiteX23" fmla="*/ 1406755 w 2733675"/>
                <a:gd name="connsiteY23" fmla="*/ 3146108 h 3181350"/>
                <a:gd name="connsiteX24" fmla="*/ 714288 w 2733675"/>
                <a:gd name="connsiteY24" fmla="*/ 3172778 h 3181350"/>
                <a:gd name="connsiteX25" fmla="*/ 334240 w 2733675"/>
                <a:gd name="connsiteY25" fmla="*/ 3129915 h 3181350"/>
                <a:gd name="connsiteX26" fmla="*/ 316143 w 2733675"/>
                <a:gd name="connsiteY26" fmla="*/ 3128010 h 318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33675" h="3181350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7" name="Freeform: Shape 1936">
              <a:extLst>
                <a:ext uri="{FF2B5EF4-FFF2-40B4-BE49-F238E27FC236}">
                  <a16:creationId xmlns:a16="http://schemas.microsoft.com/office/drawing/2014/main" id="{1362FBAE-45A6-451E-878A-367B4A635E45}"/>
                </a:ext>
              </a:extLst>
            </p:cNvPr>
            <p:cNvSpPr/>
            <p:nvPr/>
          </p:nvSpPr>
          <p:spPr>
            <a:xfrm rot="19811027">
              <a:off x="3755403" y="3367093"/>
              <a:ext cx="386957" cy="623725"/>
            </a:xfrm>
            <a:custGeom>
              <a:avLst/>
              <a:gdLst>
                <a:gd name="connsiteX0" fmla="*/ 934992 w 2085975"/>
                <a:gd name="connsiteY0" fmla="*/ 822960 h 3362325"/>
                <a:gd name="connsiteX1" fmla="*/ 1095965 w 2085975"/>
                <a:gd name="connsiteY1" fmla="*/ 3340418 h 3362325"/>
                <a:gd name="connsiteX2" fmla="*/ 1072152 w 2085975"/>
                <a:gd name="connsiteY2" fmla="*/ 3334703 h 3362325"/>
                <a:gd name="connsiteX3" fmla="*/ 748302 w 2085975"/>
                <a:gd name="connsiteY3" fmla="*/ 3155633 h 3362325"/>
                <a:gd name="connsiteX4" fmla="*/ 506367 w 2085975"/>
                <a:gd name="connsiteY4" fmla="*/ 2975610 h 3362325"/>
                <a:gd name="connsiteX5" fmla="*/ 196805 w 2085975"/>
                <a:gd name="connsiteY5" fmla="*/ 2623185 h 3362325"/>
                <a:gd name="connsiteX6" fmla="*/ 1542 w 2085975"/>
                <a:gd name="connsiteY6" fmla="*/ 1878330 h 3362325"/>
                <a:gd name="connsiteX7" fmla="*/ 125367 w 2085975"/>
                <a:gd name="connsiteY7" fmla="*/ 1338263 h 3362325"/>
                <a:gd name="connsiteX8" fmla="*/ 290150 w 2085975"/>
                <a:gd name="connsiteY8" fmla="*/ 1003935 h 3362325"/>
                <a:gd name="connsiteX9" fmla="*/ 533990 w 2085975"/>
                <a:gd name="connsiteY9" fmla="*/ 645795 h 3362325"/>
                <a:gd name="connsiteX10" fmla="*/ 869270 w 2085975"/>
                <a:gd name="connsiteY10" fmla="*/ 260985 h 3362325"/>
                <a:gd name="connsiteX11" fmla="*/ 1139780 w 2085975"/>
                <a:gd name="connsiteY11" fmla="*/ 0 h 3362325"/>
                <a:gd name="connsiteX12" fmla="*/ 1145495 w 2085975"/>
                <a:gd name="connsiteY12" fmla="*/ 16193 h 3362325"/>
                <a:gd name="connsiteX13" fmla="*/ 1287417 w 2085975"/>
                <a:gd name="connsiteY13" fmla="*/ 554355 h 3362325"/>
                <a:gd name="connsiteX14" fmla="*/ 1752237 w 2085975"/>
                <a:gd name="connsiteY14" fmla="*/ 1176338 h 3362325"/>
                <a:gd name="connsiteX15" fmla="*/ 2081802 w 2085975"/>
                <a:gd name="connsiteY15" fmla="*/ 1904048 h 3362325"/>
                <a:gd name="connsiteX16" fmla="*/ 1946547 w 2085975"/>
                <a:gd name="connsiteY16" fmla="*/ 2621280 h 3362325"/>
                <a:gd name="connsiteX17" fmla="*/ 1444580 w 2085975"/>
                <a:gd name="connsiteY17" fmla="*/ 3253740 h 3362325"/>
                <a:gd name="connsiteX18" fmla="*/ 1323612 w 2085975"/>
                <a:gd name="connsiteY18" fmla="*/ 3355658 h 3362325"/>
                <a:gd name="connsiteX19" fmla="*/ 1275035 w 2085975"/>
                <a:gd name="connsiteY19" fmla="*/ 3358515 h 3362325"/>
                <a:gd name="connsiteX20" fmla="*/ 1215980 w 2085975"/>
                <a:gd name="connsiteY20" fmla="*/ 3300413 h 3362325"/>
                <a:gd name="connsiteX21" fmla="*/ 1103585 w 2085975"/>
                <a:gd name="connsiteY21" fmla="*/ 3075623 h 3362325"/>
                <a:gd name="connsiteX22" fmla="*/ 1004525 w 2085975"/>
                <a:gd name="connsiteY22" fmla="*/ 2750820 h 3362325"/>
                <a:gd name="connsiteX23" fmla="*/ 971187 w 2085975"/>
                <a:gd name="connsiteY23" fmla="*/ 2626043 h 3362325"/>
                <a:gd name="connsiteX24" fmla="*/ 921657 w 2085975"/>
                <a:gd name="connsiteY24" fmla="*/ 2357438 h 3362325"/>
                <a:gd name="connsiteX25" fmla="*/ 865460 w 2085975"/>
                <a:gd name="connsiteY25" fmla="*/ 1453515 h 3362325"/>
                <a:gd name="connsiteX26" fmla="*/ 934992 w 2085975"/>
                <a:gd name="connsiteY26" fmla="*/ 838200 h 3362325"/>
                <a:gd name="connsiteX27" fmla="*/ 934992 w 2085975"/>
                <a:gd name="connsiteY27" fmla="*/ 822960 h 3362325"/>
                <a:gd name="connsiteX28" fmla="*/ 938802 w 2085975"/>
                <a:gd name="connsiteY28" fmla="*/ 803910 h 3362325"/>
                <a:gd name="connsiteX29" fmla="*/ 938802 w 2085975"/>
                <a:gd name="connsiteY29" fmla="*/ 805815 h 3362325"/>
                <a:gd name="connsiteX30" fmla="*/ 937850 w 2085975"/>
                <a:gd name="connsiteY30" fmla="*/ 805815 h 3362325"/>
                <a:gd name="connsiteX31" fmla="*/ 938802 w 2085975"/>
                <a:gd name="connsiteY31" fmla="*/ 803910 h 3362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85975" h="3362325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38" name="Group 1937">
            <a:extLst>
              <a:ext uri="{FF2B5EF4-FFF2-40B4-BE49-F238E27FC236}">
                <a16:creationId xmlns:a16="http://schemas.microsoft.com/office/drawing/2014/main" id="{BB7A8947-2742-4AF1-98ED-FC51147932AF}"/>
              </a:ext>
            </a:extLst>
          </p:cNvPr>
          <p:cNvGrpSpPr/>
          <p:nvPr/>
        </p:nvGrpSpPr>
        <p:grpSpPr>
          <a:xfrm>
            <a:off x="1055271" y="4995538"/>
            <a:ext cx="2353482" cy="1088782"/>
            <a:chOff x="724074" y="3649500"/>
            <a:chExt cx="2353482" cy="1088782"/>
          </a:xfrm>
        </p:grpSpPr>
        <p:sp>
          <p:nvSpPr>
            <p:cNvPr id="1939" name="TextBox 1938">
              <a:extLst>
                <a:ext uri="{FF2B5EF4-FFF2-40B4-BE49-F238E27FC236}">
                  <a16:creationId xmlns:a16="http://schemas.microsoft.com/office/drawing/2014/main" id="{047C5120-5E4A-4240-B608-CBF0971148EC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940" name="TextBox 1939">
              <a:extLst>
                <a:ext uri="{FF2B5EF4-FFF2-40B4-BE49-F238E27FC236}">
                  <a16:creationId xmlns:a16="http://schemas.microsoft.com/office/drawing/2014/main" id="{B9EFC5D4-0DB2-45D1-A89A-81F3613F7DE9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941" name="Group 1940">
            <a:extLst>
              <a:ext uri="{FF2B5EF4-FFF2-40B4-BE49-F238E27FC236}">
                <a16:creationId xmlns:a16="http://schemas.microsoft.com/office/drawing/2014/main" id="{F080F98F-7FD5-46C0-A75B-AF033ECD4EAD}"/>
              </a:ext>
            </a:extLst>
          </p:cNvPr>
          <p:cNvGrpSpPr/>
          <p:nvPr/>
        </p:nvGrpSpPr>
        <p:grpSpPr>
          <a:xfrm>
            <a:off x="3659799" y="4995538"/>
            <a:ext cx="2353482" cy="1088782"/>
            <a:chOff x="724074" y="3649500"/>
            <a:chExt cx="2353482" cy="1088782"/>
          </a:xfrm>
        </p:grpSpPr>
        <p:sp>
          <p:nvSpPr>
            <p:cNvPr id="1942" name="TextBox 1941">
              <a:extLst>
                <a:ext uri="{FF2B5EF4-FFF2-40B4-BE49-F238E27FC236}">
                  <a16:creationId xmlns:a16="http://schemas.microsoft.com/office/drawing/2014/main" id="{A5634A4D-207D-4573-A015-922457D6F217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943" name="TextBox 1942">
              <a:extLst>
                <a:ext uri="{FF2B5EF4-FFF2-40B4-BE49-F238E27FC236}">
                  <a16:creationId xmlns:a16="http://schemas.microsoft.com/office/drawing/2014/main" id="{523EDB79-EC40-4DCC-BEA1-495CCAD78EE0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944" name="Group 1943">
            <a:extLst>
              <a:ext uri="{FF2B5EF4-FFF2-40B4-BE49-F238E27FC236}">
                <a16:creationId xmlns:a16="http://schemas.microsoft.com/office/drawing/2014/main" id="{EA2B0595-C50B-4768-86FE-2987568B91D3}"/>
              </a:ext>
            </a:extLst>
          </p:cNvPr>
          <p:cNvGrpSpPr/>
          <p:nvPr/>
        </p:nvGrpSpPr>
        <p:grpSpPr>
          <a:xfrm>
            <a:off x="6264327" y="4995538"/>
            <a:ext cx="2353482" cy="1088782"/>
            <a:chOff x="724074" y="3649500"/>
            <a:chExt cx="2353482" cy="1088782"/>
          </a:xfrm>
        </p:grpSpPr>
        <p:sp>
          <p:nvSpPr>
            <p:cNvPr id="1945" name="TextBox 1944">
              <a:extLst>
                <a:ext uri="{FF2B5EF4-FFF2-40B4-BE49-F238E27FC236}">
                  <a16:creationId xmlns:a16="http://schemas.microsoft.com/office/drawing/2014/main" id="{FAD2A47C-4781-4239-973F-E0D7EC4DD652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946" name="TextBox 1945">
              <a:extLst>
                <a:ext uri="{FF2B5EF4-FFF2-40B4-BE49-F238E27FC236}">
                  <a16:creationId xmlns:a16="http://schemas.microsoft.com/office/drawing/2014/main" id="{C7945858-8688-4EC0-B463-CF1D60A61D06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947" name="Group 1946">
            <a:extLst>
              <a:ext uri="{FF2B5EF4-FFF2-40B4-BE49-F238E27FC236}">
                <a16:creationId xmlns:a16="http://schemas.microsoft.com/office/drawing/2014/main" id="{FA45D70B-518B-4060-81DB-C872A70018A3}"/>
              </a:ext>
            </a:extLst>
          </p:cNvPr>
          <p:cNvGrpSpPr/>
          <p:nvPr/>
        </p:nvGrpSpPr>
        <p:grpSpPr>
          <a:xfrm>
            <a:off x="8868855" y="4995538"/>
            <a:ext cx="2353482" cy="1088782"/>
            <a:chOff x="724074" y="3649500"/>
            <a:chExt cx="2353482" cy="1088782"/>
          </a:xfrm>
        </p:grpSpPr>
        <p:sp>
          <p:nvSpPr>
            <p:cNvPr id="1948" name="TextBox 1947">
              <a:extLst>
                <a:ext uri="{FF2B5EF4-FFF2-40B4-BE49-F238E27FC236}">
                  <a16:creationId xmlns:a16="http://schemas.microsoft.com/office/drawing/2014/main" id="{37099103-A147-4717-B2C0-E1C258406654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949" name="TextBox 1948">
              <a:extLst>
                <a:ext uri="{FF2B5EF4-FFF2-40B4-BE49-F238E27FC236}">
                  <a16:creationId xmlns:a16="http://schemas.microsoft.com/office/drawing/2014/main" id="{F81F89AD-EED0-438C-8760-881E3E88E5C7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ORGANIC 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FD594"/>
      </a:accent1>
      <a:accent2>
        <a:srgbClr val="718E37"/>
      </a:accent2>
      <a:accent3>
        <a:srgbClr val="E3AE00"/>
      </a:accent3>
      <a:accent4>
        <a:srgbClr val="9A7037"/>
      </a:accent4>
      <a:accent5>
        <a:srgbClr val="4A5A2B"/>
      </a:accent5>
      <a:accent6>
        <a:srgbClr val="5F473B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11255</TotalTime>
  <Words>115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49</cp:revision>
  <dcterms:created xsi:type="dcterms:W3CDTF">2018-02-18T19:39:47Z</dcterms:created>
  <dcterms:modified xsi:type="dcterms:W3CDTF">2019-04-25T04:08:21Z</dcterms:modified>
</cp:coreProperties>
</file>