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005E"/>
    <a:srgbClr val="BE0260"/>
    <a:srgbClr val="018ACF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59785" y="4345230"/>
            <a:ext cx="7772400" cy="1374345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rgbClr val="C0000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6940" y="2970885"/>
            <a:ext cx="6400800" cy="1068935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13842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800772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1" y="1138425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596539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226402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596539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226402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Click to edit </a:t>
            </a:r>
          </a:p>
          <a:p>
            <a:r>
              <a:rPr lang="en-US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</TotalTime>
  <Words>55</Words>
  <Application>Microsoft Office PowerPoint</Application>
  <PresentationFormat>Presentación en pantalla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28</cp:revision>
  <dcterms:created xsi:type="dcterms:W3CDTF">2013-08-21T19:17:07Z</dcterms:created>
  <dcterms:modified xsi:type="dcterms:W3CDTF">2013-10-03T23:42:06Z</dcterms:modified>
</cp:coreProperties>
</file>