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208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79208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8654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2014-07-25T03:15:52Z</dcterms:modified>
</cp:coreProperties>
</file>