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03" name="TextBox 902">
            <a:extLst>
              <a:ext uri="{FF2B5EF4-FFF2-40B4-BE49-F238E27FC236}">
                <a16:creationId xmlns:a16="http://schemas.microsoft.com/office/drawing/2014/main" id="{D65CD74C-30EA-470E-AF1F-00EC4710FCA4}"/>
              </a:ext>
            </a:extLst>
          </p:cNvPr>
          <p:cNvSpPr txBox="1"/>
          <p:nvPr/>
        </p:nvSpPr>
        <p:spPr>
          <a:xfrm>
            <a:off x="4682448" y="5690184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05" name="TextBox 904">
            <a:extLst>
              <a:ext uri="{FF2B5EF4-FFF2-40B4-BE49-F238E27FC236}">
                <a16:creationId xmlns:a16="http://schemas.microsoft.com/office/drawing/2014/main" id="{FCCE963F-6D1D-4F92-9D60-37D008A0A8E6}"/>
              </a:ext>
            </a:extLst>
          </p:cNvPr>
          <p:cNvSpPr txBox="1"/>
          <p:nvPr/>
        </p:nvSpPr>
        <p:spPr>
          <a:xfrm>
            <a:off x="4267226" y="1748890"/>
            <a:ext cx="72359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906" name="Group 905">
            <a:extLst>
              <a:ext uri="{FF2B5EF4-FFF2-40B4-BE49-F238E27FC236}">
                <a16:creationId xmlns:a16="http://schemas.microsoft.com/office/drawing/2014/main" id="{F1D7CBBF-D134-43FE-82A8-6747F1F80FD9}"/>
              </a:ext>
            </a:extLst>
          </p:cNvPr>
          <p:cNvGrpSpPr/>
          <p:nvPr/>
        </p:nvGrpSpPr>
        <p:grpSpPr>
          <a:xfrm>
            <a:off x="4267224" y="2295623"/>
            <a:ext cx="7235927" cy="941219"/>
            <a:chOff x="4716017" y="2486040"/>
            <a:chExt cx="4176463" cy="941219"/>
          </a:xfrm>
        </p:grpSpPr>
        <p:sp>
          <p:nvSpPr>
            <p:cNvPr id="907" name="TextBox 906">
              <a:extLst>
                <a:ext uri="{FF2B5EF4-FFF2-40B4-BE49-F238E27FC236}">
                  <a16:creationId xmlns:a16="http://schemas.microsoft.com/office/drawing/2014/main" id="{F4F17759-8984-4FFC-B519-44F56ED8855C}"/>
                </a:ext>
              </a:extLst>
            </p:cNvPr>
            <p:cNvSpPr txBox="1"/>
            <p:nvPr/>
          </p:nvSpPr>
          <p:spPr>
            <a:xfrm>
              <a:off x="4716017" y="2780928"/>
              <a:ext cx="417646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908" name="TextBox 907">
              <a:extLst>
                <a:ext uri="{FF2B5EF4-FFF2-40B4-BE49-F238E27FC236}">
                  <a16:creationId xmlns:a16="http://schemas.microsoft.com/office/drawing/2014/main" id="{05A09ACB-6539-4529-9027-53BF38F6F405}"/>
                </a:ext>
              </a:extLst>
            </p:cNvPr>
            <p:cNvSpPr txBox="1"/>
            <p:nvPr/>
          </p:nvSpPr>
          <p:spPr>
            <a:xfrm>
              <a:off x="4716017" y="2486040"/>
              <a:ext cx="41764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Your Contents Title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909" name="Group 908">
            <a:extLst>
              <a:ext uri="{FF2B5EF4-FFF2-40B4-BE49-F238E27FC236}">
                <a16:creationId xmlns:a16="http://schemas.microsoft.com/office/drawing/2014/main" id="{64A2E230-B9A4-4F0A-8F71-6070A3C1EB51}"/>
              </a:ext>
            </a:extLst>
          </p:cNvPr>
          <p:cNvGrpSpPr/>
          <p:nvPr/>
        </p:nvGrpSpPr>
        <p:grpSpPr>
          <a:xfrm>
            <a:off x="4343400" y="4359733"/>
            <a:ext cx="7153882" cy="646331"/>
            <a:chOff x="3501010" y="4005935"/>
            <a:chExt cx="7791616" cy="646331"/>
          </a:xfrm>
        </p:grpSpPr>
        <p:sp>
          <p:nvSpPr>
            <p:cNvPr id="910" name="TextBox 909">
              <a:extLst>
                <a:ext uri="{FF2B5EF4-FFF2-40B4-BE49-F238E27FC236}">
                  <a16:creationId xmlns:a16="http://schemas.microsoft.com/office/drawing/2014/main" id="{2D298F1E-7EB6-430D-9B10-AA4C892C8552}"/>
                </a:ext>
              </a:extLst>
            </p:cNvPr>
            <p:cNvSpPr txBox="1"/>
            <p:nvPr/>
          </p:nvSpPr>
          <p:spPr>
            <a:xfrm>
              <a:off x="5436095" y="4005935"/>
              <a:ext cx="585653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911" name="TextBox 910">
              <a:extLst>
                <a:ext uri="{FF2B5EF4-FFF2-40B4-BE49-F238E27FC236}">
                  <a16:creationId xmlns:a16="http://schemas.microsoft.com/office/drawing/2014/main" id="{6B80EBAC-0211-411E-A245-8A4250D7CD9F}"/>
                </a:ext>
              </a:extLst>
            </p:cNvPr>
            <p:cNvSpPr txBox="1"/>
            <p:nvPr/>
          </p:nvSpPr>
          <p:spPr>
            <a:xfrm>
              <a:off x="3501010" y="4052101"/>
              <a:ext cx="1841306" cy="553998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r>
                <a:rPr lang="en-US" altLang="ko-KR" sz="3600" b="1" dirty="0">
                  <a:solidFill>
                    <a:schemeClr val="accent3"/>
                  </a:solidFill>
                  <a:cs typeface="Arial" pitchFamily="34" charset="0"/>
                </a:rPr>
                <a:t>$62,000</a:t>
              </a:r>
              <a:endParaRPr lang="ko-KR" altLang="en-US" sz="3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912" name="TextBox 911">
            <a:extLst>
              <a:ext uri="{FF2B5EF4-FFF2-40B4-BE49-F238E27FC236}">
                <a16:creationId xmlns:a16="http://schemas.microsoft.com/office/drawing/2014/main" id="{9BBCCA61-EDC9-42AC-851C-F2BA5F6A3F62}"/>
              </a:ext>
            </a:extLst>
          </p:cNvPr>
          <p:cNvSpPr txBox="1"/>
          <p:nvPr/>
        </p:nvSpPr>
        <p:spPr>
          <a:xfrm>
            <a:off x="4498847" y="3310589"/>
            <a:ext cx="6959593" cy="894732"/>
          </a:xfrm>
          <a:prstGeom prst="rect">
            <a:avLst/>
          </a:prstGeom>
          <a:solidFill>
            <a:schemeClr val="bg1"/>
          </a:solidFill>
        </p:spPr>
        <p:txBody>
          <a:bodyPr wrap="square" numCol="1" rtlCol="0" anchor="ctr">
            <a:spAutoFit/>
          </a:bodyPr>
          <a:lstStyle/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  <a:p>
            <a:pPr marL="171459" indent="-171459">
              <a:lnSpc>
                <a:spcPct val="150000"/>
              </a:lnSpc>
              <a:buClr>
                <a:schemeClr val="accent4"/>
              </a:buClr>
              <a:buSzPct val="120000"/>
              <a:buFont typeface="Wingdings" panose="05000000000000000000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I hope and I believe that this Template will your Time.</a:t>
            </a:r>
          </a:p>
        </p:txBody>
      </p:sp>
      <p:sp>
        <p:nvSpPr>
          <p:cNvPr id="913" name="TextBox 912">
            <a:extLst>
              <a:ext uri="{FF2B5EF4-FFF2-40B4-BE49-F238E27FC236}">
                <a16:creationId xmlns:a16="http://schemas.microsoft.com/office/drawing/2014/main" id="{3F8C9D42-5B3D-4FC0-A507-9C8E626543BF}"/>
              </a:ext>
            </a:extLst>
          </p:cNvPr>
          <p:cNvSpPr txBox="1"/>
          <p:nvPr/>
        </p:nvSpPr>
        <p:spPr>
          <a:xfrm>
            <a:off x="7227897" y="5690184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14" name="TextBox 913">
            <a:extLst>
              <a:ext uri="{FF2B5EF4-FFF2-40B4-BE49-F238E27FC236}">
                <a16:creationId xmlns:a16="http://schemas.microsoft.com/office/drawing/2014/main" id="{76895852-E96A-41EC-821A-D7151256C008}"/>
              </a:ext>
            </a:extLst>
          </p:cNvPr>
          <p:cNvSpPr txBox="1"/>
          <p:nvPr/>
        </p:nvSpPr>
        <p:spPr>
          <a:xfrm>
            <a:off x="9773346" y="5690184"/>
            <a:ext cx="15532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915" name="Rounded Rectangle 2">
            <a:extLst>
              <a:ext uri="{FF2B5EF4-FFF2-40B4-BE49-F238E27FC236}">
                <a16:creationId xmlns:a16="http://schemas.microsoft.com/office/drawing/2014/main" id="{D9C09068-BC74-4D30-9382-9C64D2175EA2}"/>
              </a:ext>
            </a:extLst>
          </p:cNvPr>
          <p:cNvSpPr/>
          <p:nvPr/>
        </p:nvSpPr>
        <p:spPr>
          <a:xfrm>
            <a:off x="7824536" y="520471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16" name="Rounded Rectangle 3">
            <a:extLst>
              <a:ext uri="{FF2B5EF4-FFF2-40B4-BE49-F238E27FC236}">
                <a16:creationId xmlns:a16="http://schemas.microsoft.com/office/drawing/2014/main" id="{79481A5E-C993-479F-8B60-377B39AAA66D}"/>
              </a:ext>
            </a:extLst>
          </p:cNvPr>
          <p:cNvSpPr/>
          <p:nvPr/>
        </p:nvSpPr>
        <p:spPr>
          <a:xfrm>
            <a:off x="5279087" y="520471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917" name="Rounded Rectangle 1">
            <a:extLst>
              <a:ext uri="{FF2B5EF4-FFF2-40B4-BE49-F238E27FC236}">
                <a16:creationId xmlns:a16="http://schemas.microsoft.com/office/drawing/2014/main" id="{231EDEF7-EC08-4101-ACEA-E80A171F61A4}"/>
              </a:ext>
            </a:extLst>
          </p:cNvPr>
          <p:cNvSpPr/>
          <p:nvPr/>
        </p:nvSpPr>
        <p:spPr>
          <a:xfrm>
            <a:off x="10369238" y="5203967"/>
            <a:ext cx="361495" cy="361495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353873" y="744319"/>
                </a:moveTo>
                <a:cubicBezTo>
                  <a:pt x="1178332" y="744319"/>
                  <a:pt x="1087406" y="796788"/>
                  <a:pt x="1036028" y="1062163"/>
                </a:cubicBezTo>
                <a:lnTo>
                  <a:pt x="1045607" y="2336569"/>
                </a:lnTo>
                <a:cubicBezTo>
                  <a:pt x="1103001" y="2818885"/>
                  <a:pt x="1426013" y="3108291"/>
                  <a:pt x="1837234" y="3193792"/>
                </a:cubicBezTo>
                <a:cubicBezTo>
                  <a:pt x="1872334" y="3208215"/>
                  <a:pt x="1910797" y="3215681"/>
                  <a:pt x="1951004" y="3215681"/>
                </a:cubicBezTo>
                <a:lnTo>
                  <a:pt x="2606128" y="3215681"/>
                </a:lnTo>
                <a:cubicBezTo>
                  <a:pt x="2781668" y="3215681"/>
                  <a:pt x="2923972" y="3073377"/>
                  <a:pt x="2923972" y="2897837"/>
                </a:cubicBezTo>
                <a:cubicBezTo>
                  <a:pt x="2923972" y="2722297"/>
                  <a:pt x="2781668" y="2579993"/>
                  <a:pt x="2606128" y="2579993"/>
                </a:cubicBezTo>
                <a:lnTo>
                  <a:pt x="1988542" y="2579993"/>
                </a:lnTo>
                <a:cubicBezTo>
                  <a:pt x="1825168" y="2556513"/>
                  <a:pt x="1683745" y="2426764"/>
                  <a:pt x="1671717" y="2258106"/>
                </a:cubicBezTo>
                <a:lnTo>
                  <a:pt x="1671717" y="1984920"/>
                </a:lnTo>
                <a:lnTo>
                  <a:pt x="2606125" y="1984920"/>
                </a:lnTo>
                <a:cubicBezTo>
                  <a:pt x="2781665" y="1984920"/>
                  <a:pt x="2923969" y="1842616"/>
                  <a:pt x="2923969" y="1667076"/>
                </a:cubicBezTo>
                <a:cubicBezTo>
                  <a:pt x="2923969" y="1491536"/>
                  <a:pt x="2781665" y="1349232"/>
                  <a:pt x="2606125" y="1349232"/>
                </a:cubicBezTo>
                <a:lnTo>
                  <a:pt x="1671717" y="1349232"/>
                </a:lnTo>
                <a:lnTo>
                  <a:pt x="1671717" y="1062163"/>
                </a:lnTo>
                <a:cubicBezTo>
                  <a:pt x="1671717" y="886623"/>
                  <a:pt x="1529413" y="744319"/>
                  <a:pt x="1353873" y="744319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grpSp>
        <p:nvGrpSpPr>
          <p:cNvPr id="918" name="Group 917">
            <a:extLst>
              <a:ext uri="{FF2B5EF4-FFF2-40B4-BE49-F238E27FC236}">
                <a16:creationId xmlns:a16="http://schemas.microsoft.com/office/drawing/2014/main" id="{DA16E9C6-E853-4436-B49B-3522EC42EBE6}"/>
              </a:ext>
            </a:extLst>
          </p:cNvPr>
          <p:cNvGrpSpPr/>
          <p:nvPr/>
        </p:nvGrpSpPr>
        <p:grpSpPr>
          <a:xfrm>
            <a:off x="744914" y="1824399"/>
            <a:ext cx="2826074" cy="4326556"/>
            <a:chOff x="4541135" y="1347759"/>
            <a:chExt cx="2995907" cy="4586561"/>
          </a:xfrm>
        </p:grpSpPr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7D5E8DF8-1BD4-4CF5-BD29-B06C4884B453}"/>
                </a:ext>
              </a:extLst>
            </p:cNvPr>
            <p:cNvSpPr/>
            <p:nvPr/>
          </p:nvSpPr>
          <p:spPr>
            <a:xfrm>
              <a:off x="4583584" y="2143207"/>
              <a:ext cx="2247783" cy="2272800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chemeClr val="accent6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932F9312-6D16-42CE-9718-3A05AACAAFD6}"/>
                </a:ext>
              </a:extLst>
            </p:cNvPr>
            <p:cNvSpPr/>
            <p:nvPr/>
          </p:nvSpPr>
          <p:spPr>
            <a:xfrm>
              <a:off x="5078126" y="1347759"/>
              <a:ext cx="592981" cy="112100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B5F2B475-25B0-4608-B741-4C2D456D5B7E}"/>
                </a:ext>
              </a:extLst>
            </p:cNvPr>
            <p:cNvSpPr/>
            <p:nvPr/>
          </p:nvSpPr>
          <p:spPr>
            <a:xfrm>
              <a:off x="4541135" y="2173300"/>
              <a:ext cx="1596083" cy="1866789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accent4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9295428B-82AE-4F48-B567-D8DB77E651EC}"/>
                </a:ext>
              </a:extLst>
            </p:cNvPr>
            <p:cNvSpPr/>
            <p:nvPr/>
          </p:nvSpPr>
          <p:spPr>
            <a:xfrm>
              <a:off x="4915430" y="4123901"/>
              <a:ext cx="1634743" cy="1735494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chemeClr val="accent6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903FB5DB-4604-4F2A-82F7-BDAD73031DC8}"/>
                </a:ext>
              </a:extLst>
            </p:cNvPr>
            <p:cNvSpPr/>
            <p:nvPr/>
          </p:nvSpPr>
          <p:spPr>
            <a:xfrm>
              <a:off x="5023582" y="3566707"/>
              <a:ext cx="2291304" cy="1908560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2D5E9942-5F36-49FF-82BC-8682591081C9}"/>
                </a:ext>
              </a:extLst>
            </p:cNvPr>
            <p:cNvSpPr/>
            <p:nvPr/>
          </p:nvSpPr>
          <p:spPr>
            <a:xfrm>
              <a:off x="5443298" y="2914036"/>
              <a:ext cx="1969012" cy="900773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5" name="Freeform: Shape 924">
              <a:extLst>
                <a:ext uri="{FF2B5EF4-FFF2-40B4-BE49-F238E27FC236}">
                  <a16:creationId xmlns:a16="http://schemas.microsoft.com/office/drawing/2014/main" id="{2E498F59-25BC-4387-9D51-CE8DDBFD1F16}"/>
                </a:ext>
              </a:extLst>
            </p:cNvPr>
            <p:cNvSpPr/>
            <p:nvPr/>
          </p:nvSpPr>
          <p:spPr>
            <a:xfrm>
              <a:off x="4575819" y="2982028"/>
              <a:ext cx="1688483" cy="668950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FEC18A"/>
            </a:solidFill>
            <a:ln w="803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6" name="Freeform: Shape 925">
              <a:extLst>
                <a:ext uri="{FF2B5EF4-FFF2-40B4-BE49-F238E27FC236}">
                  <a16:creationId xmlns:a16="http://schemas.microsoft.com/office/drawing/2014/main" id="{EA40435A-FF38-4FB0-A42D-E94AF93D426D}"/>
                </a:ext>
              </a:extLst>
            </p:cNvPr>
            <p:cNvSpPr/>
            <p:nvPr/>
          </p:nvSpPr>
          <p:spPr>
            <a:xfrm>
              <a:off x="6543886" y="5672962"/>
              <a:ext cx="834145" cy="26135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rgbClr val="372F2E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7" name="Freeform: Shape 926">
              <a:extLst>
                <a:ext uri="{FF2B5EF4-FFF2-40B4-BE49-F238E27FC236}">
                  <a16:creationId xmlns:a16="http://schemas.microsoft.com/office/drawing/2014/main" id="{60A13470-91C9-4085-B3F3-6EDBE51E9395}"/>
                </a:ext>
              </a:extLst>
            </p:cNvPr>
            <p:cNvSpPr/>
            <p:nvPr/>
          </p:nvSpPr>
          <p:spPr>
            <a:xfrm>
              <a:off x="5108470" y="1348417"/>
              <a:ext cx="561266" cy="457987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8" name="Freeform: Shape 927">
              <a:extLst>
                <a:ext uri="{FF2B5EF4-FFF2-40B4-BE49-F238E27FC236}">
                  <a16:creationId xmlns:a16="http://schemas.microsoft.com/office/drawing/2014/main" id="{07AB447C-7981-4B86-9A64-E7F86EE76EC0}"/>
                </a:ext>
              </a:extLst>
            </p:cNvPr>
            <p:cNvSpPr/>
            <p:nvPr/>
          </p:nvSpPr>
          <p:spPr>
            <a:xfrm>
              <a:off x="5932749" y="3655516"/>
              <a:ext cx="125648" cy="765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9" name="Freeform: Shape 928">
              <a:extLst>
                <a:ext uri="{FF2B5EF4-FFF2-40B4-BE49-F238E27FC236}">
                  <a16:creationId xmlns:a16="http://schemas.microsoft.com/office/drawing/2014/main" id="{778A27AD-D74A-40DF-B977-413CAEBEA4A1}"/>
                </a:ext>
              </a:extLst>
            </p:cNvPr>
            <p:cNvSpPr/>
            <p:nvPr/>
          </p:nvSpPr>
          <p:spPr>
            <a:xfrm>
              <a:off x="6544141" y="5441490"/>
              <a:ext cx="992901" cy="374385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178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34</cp:revision>
  <dcterms:created xsi:type="dcterms:W3CDTF">2018-02-18T19:39:47Z</dcterms:created>
  <dcterms:modified xsi:type="dcterms:W3CDTF">2021-04-16T07:55:07Z</dcterms:modified>
</cp:coreProperties>
</file>