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58F03227-2D02-41CB-B77C-FE693393F184}"/>
              </a:ext>
            </a:extLst>
          </p:cNvPr>
          <p:cNvSpPr/>
          <p:nvPr/>
        </p:nvSpPr>
        <p:spPr>
          <a:xfrm>
            <a:off x="6007522" y="2299280"/>
            <a:ext cx="1983430" cy="3157479"/>
          </a:xfrm>
          <a:custGeom>
            <a:avLst/>
            <a:gdLst>
              <a:gd name="connsiteX0" fmla="*/ 1127628 w 1136356"/>
              <a:gd name="connsiteY0" fmla="*/ 671962 h 1808998"/>
              <a:gd name="connsiteX1" fmla="*/ 1015351 w 1136356"/>
              <a:gd name="connsiteY1" fmla="*/ 617607 h 1808998"/>
              <a:gd name="connsiteX2" fmla="*/ 995308 w 1136356"/>
              <a:gd name="connsiteY2" fmla="*/ 623383 h 1808998"/>
              <a:gd name="connsiteX3" fmla="*/ 953862 w 1136356"/>
              <a:gd name="connsiteY3" fmla="*/ 695573 h 1808998"/>
              <a:gd name="connsiteX4" fmla="*/ 846341 w 1136356"/>
              <a:gd name="connsiteY4" fmla="*/ 882418 h 1808998"/>
              <a:gd name="connsiteX5" fmla="*/ 833093 w 1136356"/>
              <a:gd name="connsiteY5" fmla="*/ 885305 h 1808998"/>
              <a:gd name="connsiteX6" fmla="*/ 778228 w 1136356"/>
              <a:gd name="connsiteY6" fmla="*/ 844029 h 1808998"/>
              <a:gd name="connsiteX7" fmla="*/ 725062 w 1136356"/>
              <a:gd name="connsiteY7" fmla="*/ 830441 h 1808998"/>
              <a:gd name="connsiteX8" fmla="*/ 715041 w 1136356"/>
              <a:gd name="connsiteY8" fmla="*/ 830271 h 1808998"/>
              <a:gd name="connsiteX9" fmla="*/ 698564 w 1136356"/>
              <a:gd name="connsiteY9" fmla="*/ 831120 h 1808998"/>
              <a:gd name="connsiteX10" fmla="*/ 680559 w 1136356"/>
              <a:gd name="connsiteY10" fmla="*/ 834687 h 1808998"/>
              <a:gd name="connsiteX11" fmla="*/ 614654 w 1136356"/>
              <a:gd name="connsiteY11" fmla="*/ 823137 h 1808998"/>
              <a:gd name="connsiteX12" fmla="*/ 606671 w 1136356"/>
              <a:gd name="connsiteY12" fmla="*/ 818551 h 1808998"/>
              <a:gd name="connsiteX13" fmla="*/ 584929 w 1136356"/>
              <a:gd name="connsiteY13" fmla="*/ 808189 h 1808998"/>
              <a:gd name="connsiteX14" fmla="*/ 552146 w 1136356"/>
              <a:gd name="connsiteY14" fmla="*/ 796639 h 1808998"/>
              <a:gd name="connsiteX15" fmla="*/ 545351 w 1136356"/>
              <a:gd name="connsiteY15" fmla="*/ 790524 h 1808998"/>
              <a:gd name="connsiteX16" fmla="*/ 499490 w 1136356"/>
              <a:gd name="connsiteY16" fmla="*/ 772689 h 1808998"/>
              <a:gd name="connsiteX17" fmla="*/ 475709 w 1136356"/>
              <a:gd name="connsiteY17" fmla="*/ 765555 h 1808998"/>
              <a:gd name="connsiteX18" fmla="*/ 449381 w 1136356"/>
              <a:gd name="connsiteY18" fmla="*/ 751796 h 1808998"/>
              <a:gd name="connsiteX19" fmla="*/ 440209 w 1136356"/>
              <a:gd name="connsiteY19" fmla="*/ 741944 h 1808998"/>
              <a:gd name="connsiteX20" fmla="*/ 428319 w 1136356"/>
              <a:gd name="connsiteY20" fmla="*/ 728865 h 1808998"/>
              <a:gd name="connsiteX21" fmla="*/ 418127 w 1136356"/>
              <a:gd name="connsiteY21" fmla="*/ 727846 h 1808998"/>
              <a:gd name="connsiteX22" fmla="*/ 406916 w 1136356"/>
              <a:gd name="connsiteY22" fmla="*/ 710520 h 1808998"/>
              <a:gd name="connsiteX23" fmla="*/ 413541 w 1136356"/>
              <a:gd name="connsiteY23" fmla="*/ 692175 h 1808998"/>
              <a:gd name="connsiteX24" fmla="*/ 421354 w 1136356"/>
              <a:gd name="connsiteY24" fmla="*/ 662620 h 1808998"/>
              <a:gd name="connsiteX25" fmla="*/ 419656 w 1136356"/>
              <a:gd name="connsiteY25" fmla="*/ 616928 h 1808998"/>
              <a:gd name="connsiteX26" fmla="*/ 403349 w 1136356"/>
              <a:gd name="connsiteY26" fmla="*/ 577011 h 1808998"/>
              <a:gd name="connsiteX27" fmla="*/ 389081 w 1136356"/>
              <a:gd name="connsiteY27" fmla="*/ 534376 h 1808998"/>
              <a:gd name="connsiteX28" fmla="*/ 367849 w 1136356"/>
              <a:gd name="connsiteY28" fmla="*/ 467452 h 1808998"/>
              <a:gd name="connsiteX29" fmla="*/ 373794 w 1136356"/>
              <a:gd name="connsiteY29" fmla="*/ 432631 h 1808998"/>
              <a:gd name="connsiteX30" fmla="*/ 376681 w 1136356"/>
              <a:gd name="connsiteY30" fmla="*/ 426516 h 1808998"/>
              <a:gd name="connsiteX31" fmla="*/ 372265 w 1136356"/>
              <a:gd name="connsiteY31" fmla="*/ 406812 h 1808998"/>
              <a:gd name="connsiteX32" fmla="*/ 350693 w 1136356"/>
              <a:gd name="connsiteY32" fmla="*/ 385240 h 1808998"/>
              <a:gd name="connsiteX33" fmla="*/ 351542 w 1136356"/>
              <a:gd name="connsiteY33" fmla="*/ 370123 h 1808998"/>
              <a:gd name="connsiteX34" fmla="*/ 370736 w 1136356"/>
              <a:gd name="connsiteY34" fmla="*/ 368764 h 1808998"/>
              <a:gd name="connsiteX35" fmla="*/ 400292 w 1136356"/>
              <a:gd name="connsiteY35" fmla="*/ 383542 h 1808998"/>
              <a:gd name="connsiteX36" fmla="*/ 430697 w 1136356"/>
              <a:gd name="connsiteY36" fmla="*/ 370972 h 1808998"/>
              <a:gd name="connsiteX37" fmla="*/ 444795 w 1136356"/>
              <a:gd name="connsiteY37" fmla="*/ 357383 h 1808998"/>
              <a:gd name="connsiteX38" fmla="*/ 468915 w 1136356"/>
              <a:gd name="connsiteY38" fmla="*/ 338529 h 1808998"/>
              <a:gd name="connsiteX39" fmla="*/ 470444 w 1136356"/>
              <a:gd name="connsiteY39" fmla="*/ 334622 h 1808998"/>
              <a:gd name="connsiteX40" fmla="*/ 485901 w 1136356"/>
              <a:gd name="connsiteY40" fmla="*/ 322732 h 1808998"/>
              <a:gd name="connsiteX41" fmla="*/ 506114 w 1136356"/>
              <a:gd name="connsiteY41" fmla="*/ 302689 h 1808998"/>
              <a:gd name="connsiteX42" fmla="*/ 503566 w 1136356"/>
              <a:gd name="connsiteY42" fmla="*/ 264640 h 1808998"/>
              <a:gd name="connsiteX43" fmla="*/ 510700 w 1136356"/>
              <a:gd name="connsiteY43" fmla="*/ 231518 h 1808998"/>
              <a:gd name="connsiteX44" fmla="*/ 514607 w 1136356"/>
              <a:gd name="connsiteY44" fmla="*/ 220477 h 1808998"/>
              <a:gd name="connsiteX45" fmla="*/ 518344 w 1136356"/>
              <a:gd name="connsiteY45" fmla="*/ 188543 h 1808998"/>
              <a:gd name="connsiteX46" fmla="*/ 532782 w 1136356"/>
              <a:gd name="connsiteY46" fmla="*/ 141153 h 1808998"/>
              <a:gd name="connsiteX47" fmla="*/ 534480 w 1136356"/>
              <a:gd name="connsiteY47" fmla="*/ 131301 h 1808998"/>
              <a:gd name="connsiteX48" fmla="*/ 527686 w 1136356"/>
              <a:gd name="connsiteY48" fmla="*/ 107860 h 1808998"/>
              <a:gd name="connsiteX49" fmla="*/ 498980 w 1136356"/>
              <a:gd name="connsiteY49" fmla="*/ 61829 h 1808998"/>
              <a:gd name="connsiteX50" fmla="*/ 496772 w 1136356"/>
              <a:gd name="connsiteY50" fmla="*/ 59281 h 1808998"/>
              <a:gd name="connsiteX51" fmla="*/ 471293 w 1136356"/>
              <a:gd name="connsiteY51" fmla="*/ 38728 h 1808998"/>
              <a:gd name="connsiteX52" fmla="*/ 445644 w 1136356"/>
              <a:gd name="connsiteY52" fmla="*/ 18345 h 1808998"/>
              <a:gd name="connsiteX53" fmla="*/ 423223 w 1136356"/>
              <a:gd name="connsiteY53" fmla="*/ 5945 h 1808998"/>
              <a:gd name="connsiteX54" fmla="*/ 381777 w 1136356"/>
              <a:gd name="connsiteY54" fmla="*/ 0 h 1808998"/>
              <a:gd name="connsiteX55" fmla="*/ 373284 w 1136356"/>
              <a:gd name="connsiteY55" fmla="*/ 0 h 1808998"/>
              <a:gd name="connsiteX56" fmla="*/ 344918 w 1136356"/>
              <a:gd name="connsiteY56" fmla="*/ 9852 h 1808998"/>
              <a:gd name="connsiteX57" fmla="*/ 300075 w 1136356"/>
              <a:gd name="connsiteY57" fmla="*/ 35161 h 1808998"/>
              <a:gd name="connsiteX58" fmla="*/ 273407 w 1136356"/>
              <a:gd name="connsiteY58" fmla="*/ 71001 h 1808998"/>
              <a:gd name="connsiteX59" fmla="*/ 251156 w 1136356"/>
              <a:gd name="connsiteY59" fmla="*/ 134358 h 1808998"/>
              <a:gd name="connsiteX60" fmla="*/ 243172 w 1136356"/>
              <a:gd name="connsiteY60" fmla="*/ 183618 h 1808998"/>
              <a:gd name="connsiteX61" fmla="*/ 237907 w 1136356"/>
              <a:gd name="connsiteY61" fmla="*/ 235594 h 1808998"/>
              <a:gd name="connsiteX62" fmla="*/ 227375 w 1136356"/>
              <a:gd name="connsiteY62" fmla="*/ 272794 h 1808998"/>
              <a:gd name="connsiteX63" fmla="*/ 214636 w 1136356"/>
              <a:gd name="connsiteY63" fmla="*/ 276530 h 1808998"/>
              <a:gd name="connsiteX64" fmla="*/ 194423 w 1136356"/>
              <a:gd name="connsiteY64" fmla="*/ 286382 h 1808998"/>
              <a:gd name="connsiteX65" fmla="*/ 167925 w 1136356"/>
              <a:gd name="connsiteY65" fmla="*/ 335641 h 1808998"/>
              <a:gd name="connsiteX66" fmla="*/ 153317 w 1136356"/>
              <a:gd name="connsiteY66" fmla="*/ 353307 h 1808998"/>
              <a:gd name="connsiteX67" fmla="*/ 115948 w 1136356"/>
              <a:gd name="connsiteY67" fmla="*/ 403585 h 1808998"/>
              <a:gd name="connsiteX68" fmla="*/ 59045 w 1136356"/>
              <a:gd name="connsiteY68" fmla="*/ 481550 h 1808998"/>
              <a:gd name="connsiteX69" fmla="*/ 49193 w 1136356"/>
              <a:gd name="connsiteY69" fmla="*/ 495139 h 1808998"/>
              <a:gd name="connsiteX70" fmla="*/ 29320 w 1136356"/>
              <a:gd name="connsiteY70" fmla="*/ 577181 h 1808998"/>
              <a:gd name="connsiteX71" fmla="*/ 29320 w 1136356"/>
              <a:gd name="connsiteY71" fmla="*/ 660752 h 1808998"/>
              <a:gd name="connsiteX72" fmla="*/ 25753 w 1136356"/>
              <a:gd name="connsiteY72" fmla="*/ 670264 h 1808998"/>
              <a:gd name="connsiteX73" fmla="*/ 614 w 1136356"/>
              <a:gd name="connsiteY73" fmla="*/ 734131 h 1808998"/>
              <a:gd name="connsiteX74" fmla="*/ 17600 w 1136356"/>
              <a:gd name="connsiteY74" fmla="*/ 818041 h 1808998"/>
              <a:gd name="connsiteX75" fmla="*/ 34416 w 1136356"/>
              <a:gd name="connsiteY75" fmla="*/ 881059 h 1808998"/>
              <a:gd name="connsiteX76" fmla="*/ 53949 w 1136356"/>
              <a:gd name="connsiteY76" fmla="*/ 945435 h 1808998"/>
              <a:gd name="connsiteX77" fmla="*/ 61763 w 1136356"/>
              <a:gd name="connsiteY77" fmla="*/ 982295 h 1808998"/>
              <a:gd name="connsiteX78" fmla="*/ 59894 w 1136356"/>
              <a:gd name="connsiteY78" fmla="*/ 1014398 h 1808998"/>
              <a:gd name="connsiteX79" fmla="*/ 54289 w 1136356"/>
              <a:gd name="connsiteY79" fmla="*/ 1099837 h 1808998"/>
              <a:gd name="connsiteX80" fmla="*/ 79768 w 1136356"/>
              <a:gd name="connsiteY80" fmla="*/ 1170498 h 1808998"/>
              <a:gd name="connsiteX81" fmla="*/ 97943 w 1136356"/>
              <a:gd name="connsiteY81" fmla="*/ 1188673 h 1808998"/>
              <a:gd name="connsiteX82" fmla="*/ 115269 w 1136356"/>
              <a:gd name="connsiteY82" fmla="*/ 1200903 h 1808998"/>
              <a:gd name="connsiteX83" fmla="*/ 140408 w 1136356"/>
              <a:gd name="connsiteY83" fmla="*/ 1210755 h 1808998"/>
              <a:gd name="connsiteX84" fmla="*/ 196801 w 1136356"/>
              <a:gd name="connsiteY84" fmla="*/ 1222985 h 1808998"/>
              <a:gd name="connsiteX85" fmla="*/ 239945 w 1136356"/>
              <a:gd name="connsiteY85" fmla="*/ 1225872 h 1808998"/>
              <a:gd name="connsiteX86" fmla="*/ 259649 w 1136356"/>
              <a:gd name="connsiteY86" fmla="*/ 1242349 h 1808998"/>
              <a:gd name="connsiteX87" fmla="*/ 270690 w 1136356"/>
              <a:gd name="connsiteY87" fmla="*/ 1256787 h 1808998"/>
              <a:gd name="connsiteX88" fmla="*/ 304661 w 1136356"/>
              <a:gd name="connsiteY88" fmla="*/ 1252031 h 1808998"/>
              <a:gd name="connsiteX89" fmla="*/ 314004 w 1136356"/>
              <a:gd name="connsiteY89" fmla="*/ 1237253 h 1808998"/>
              <a:gd name="connsiteX90" fmla="*/ 327762 w 1136356"/>
              <a:gd name="connsiteY90" fmla="*/ 1223494 h 1808998"/>
              <a:gd name="connsiteX91" fmla="*/ 337954 w 1136356"/>
              <a:gd name="connsiteY91" fmla="*/ 1224174 h 1808998"/>
              <a:gd name="connsiteX92" fmla="*/ 344578 w 1136356"/>
              <a:gd name="connsiteY92" fmla="*/ 1229779 h 1808998"/>
              <a:gd name="connsiteX93" fmla="*/ 359016 w 1136356"/>
              <a:gd name="connsiteY93" fmla="*/ 1241500 h 1808998"/>
              <a:gd name="connsiteX94" fmla="*/ 365811 w 1136356"/>
              <a:gd name="connsiteY94" fmla="*/ 1251861 h 1808998"/>
              <a:gd name="connsiteX95" fmla="*/ 353241 w 1136356"/>
              <a:gd name="connsiteY95" fmla="*/ 1261543 h 1808998"/>
              <a:gd name="connsiteX96" fmla="*/ 347636 w 1136356"/>
              <a:gd name="connsiteY96" fmla="*/ 1266639 h 1808998"/>
              <a:gd name="connsiteX97" fmla="*/ 348315 w 1136356"/>
              <a:gd name="connsiteY97" fmla="*/ 1298742 h 1808998"/>
              <a:gd name="connsiteX98" fmla="*/ 348994 w 1136356"/>
              <a:gd name="connsiteY98" fmla="*/ 1315558 h 1808998"/>
              <a:gd name="connsiteX99" fmla="*/ 349504 w 1136356"/>
              <a:gd name="connsiteY99" fmla="*/ 1334582 h 1808998"/>
              <a:gd name="connsiteX100" fmla="*/ 348994 w 1136356"/>
              <a:gd name="connsiteY100" fmla="*/ 1367365 h 1808998"/>
              <a:gd name="connsiteX101" fmla="*/ 349164 w 1136356"/>
              <a:gd name="connsiteY101" fmla="*/ 1383502 h 1808998"/>
              <a:gd name="connsiteX102" fmla="*/ 347975 w 1136356"/>
              <a:gd name="connsiteY102" fmla="*/ 1410679 h 1808998"/>
              <a:gd name="connsiteX103" fmla="*/ 349164 w 1136356"/>
              <a:gd name="connsiteY103" fmla="*/ 1443802 h 1808998"/>
              <a:gd name="connsiteX104" fmla="*/ 346616 w 1136356"/>
              <a:gd name="connsiteY104" fmla="*/ 1497137 h 1808998"/>
              <a:gd name="connsiteX105" fmla="*/ 336255 w 1136356"/>
              <a:gd name="connsiteY105" fmla="*/ 1503932 h 1808998"/>
              <a:gd name="connsiteX106" fmla="*/ 292431 w 1136356"/>
              <a:gd name="connsiteY106" fmla="*/ 1486096 h 1808998"/>
              <a:gd name="connsiteX107" fmla="*/ 216335 w 1136356"/>
              <a:gd name="connsiteY107" fmla="*/ 1454842 h 1808998"/>
              <a:gd name="connsiteX108" fmla="*/ 193743 w 1136356"/>
              <a:gd name="connsiteY108" fmla="*/ 1467922 h 1808998"/>
              <a:gd name="connsiteX109" fmla="*/ 201387 w 1136356"/>
              <a:gd name="connsiteY109" fmla="*/ 1533147 h 1808998"/>
              <a:gd name="connsiteX110" fmla="*/ 203086 w 1136356"/>
              <a:gd name="connsiteY110" fmla="*/ 1537903 h 1808998"/>
              <a:gd name="connsiteX111" fmla="*/ 208012 w 1136356"/>
              <a:gd name="connsiteY111" fmla="*/ 1545037 h 1808998"/>
              <a:gd name="connsiteX112" fmla="*/ 212598 w 1136356"/>
              <a:gd name="connsiteY112" fmla="*/ 1556078 h 1808998"/>
              <a:gd name="connsiteX113" fmla="*/ 205124 w 1136356"/>
              <a:gd name="connsiteY113" fmla="*/ 1561854 h 1808998"/>
              <a:gd name="connsiteX114" fmla="*/ 138369 w 1136356"/>
              <a:gd name="connsiteY114" fmla="*/ 1577650 h 1808998"/>
              <a:gd name="connsiteX115" fmla="*/ 73653 w 1136356"/>
              <a:gd name="connsiteY115" fmla="*/ 1591579 h 1808998"/>
              <a:gd name="connsiteX116" fmla="*/ 54119 w 1136356"/>
              <a:gd name="connsiteY116" fmla="*/ 1608055 h 1808998"/>
              <a:gd name="connsiteX117" fmla="*/ 66009 w 1136356"/>
              <a:gd name="connsiteY117" fmla="*/ 1685001 h 1808998"/>
              <a:gd name="connsiteX118" fmla="*/ 81467 w 1136356"/>
              <a:gd name="connsiteY118" fmla="*/ 1699949 h 1808998"/>
              <a:gd name="connsiteX119" fmla="*/ 115608 w 1136356"/>
              <a:gd name="connsiteY119" fmla="*/ 1695193 h 1808998"/>
              <a:gd name="connsiteX120" fmla="*/ 134123 w 1136356"/>
              <a:gd name="connsiteY120" fmla="*/ 1651199 h 1808998"/>
              <a:gd name="connsiteX121" fmla="*/ 131235 w 1136356"/>
              <a:gd name="connsiteY121" fmla="*/ 1640668 h 1808998"/>
              <a:gd name="connsiteX122" fmla="*/ 137860 w 1136356"/>
              <a:gd name="connsiteY122" fmla="*/ 1626400 h 1808998"/>
              <a:gd name="connsiteX123" fmla="*/ 239775 w 1136356"/>
              <a:gd name="connsiteY123" fmla="*/ 1615529 h 1808998"/>
              <a:gd name="connsiteX124" fmla="*/ 245550 w 1136356"/>
              <a:gd name="connsiteY124" fmla="*/ 1614680 h 1808998"/>
              <a:gd name="connsiteX125" fmla="*/ 265933 w 1136356"/>
              <a:gd name="connsiteY125" fmla="*/ 1608395 h 1808998"/>
              <a:gd name="connsiteX126" fmla="*/ 316042 w 1136356"/>
              <a:gd name="connsiteY126" fmla="*/ 1599902 h 1808998"/>
              <a:gd name="connsiteX127" fmla="*/ 348994 w 1136356"/>
              <a:gd name="connsiteY127" fmla="*/ 1599053 h 1808998"/>
              <a:gd name="connsiteX128" fmla="*/ 364112 w 1136356"/>
              <a:gd name="connsiteY128" fmla="*/ 1612132 h 1808998"/>
              <a:gd name="connsiteX129" fmla="*/ 368528 w 1136356"/>
              <a:gd name="connsiteY129" fmla="*/ 1668015 h 1808998"/>
              <a:gd name="connsiteX130" fmla="*/ 353750 w 1136356"/>
              <a:gd name="connsiteY130" fmla="*/ 1679906 h 1808998"/>
              <a:gd name="connsiteX131" fmla="*/ 345427 w 1136356"/>
              <a:gd name="connsiteY131" fmla="*/ 1685171 h 1808998"/>
              <a:gd name="connsiteX132" fmla="*/ 344578 w 1136356"/>
              <a:gd name="connsiteY132" fmla="*/ 1694513 h 1808998"/>
              <a:gd name="connsiteX133" fmla="*/ 361394 w 1136356"/>
              <a:gd name="connsiteY133" fmla="*/ 1786067 h 1808998"/>
              <a:gd name="connsiteX134" fmla="*/ 372435 w 1136356"/>
              <a:gd name="connsiteY134" fmla="*/ 1798297 h 1808998"/>
              <a:gd name="connsiteX135" fmla="*/ 419995 w 1136356"/>
              <a:gd name="connsiteY135" fmla="*/ 1808998 h 1808998"/>
              <a:gd name="connsiteX136" fmla="*/ 435453 w 1136356"/>
              <a:gd name="connsiteY136" fmla="*/ 1803223 h 1808998"/>
              <a:gd name="connsiteX137" fmla="*/ 456006 w 1136356"/>
              <a:gd name="connsiteY137" fmla="*/ 1753624 h 1808998"/>
              <a:gd name="connsiteX138" fmla="*/ 441568 w 1136356"/>
              <a:gd name="connsiteY138" fmla="*/ 1732562 h 1808998"/>
              <a:gd name="connsiteX139" fmla="*/ 432056 w 1136356"/>
              <a:gd name="connsiteY139" fmla="*/ 1729165 h 1808998"/>
              <a:gd name="connsiteX140" fmla="*/ 417108 w 1136356"/>
              <a:gd name="connsiteY140" fmla="*/ 1711499 h 1808998"/>
              <a:gd name="connsiteX141" fmla="*/ 410653 w 1136356"/>
              <a:gd name="connsiteY141" fmla="*/ 1615869 h 1808998"/>
              <a:gd name="connsiteX142" fmla="*/ 425771 w 1136356"/>
              <a:gd name="connsiteY142" fmla="*/ 1597694 h 1808998"/>
              <a:gd name="connsiteX143" fmla="*/ 475709 w 1136356"/>
              <a:gd name="connsiteY143" fmla="*/ 1599053 h 1808998"/>
              <a:gd name="connsiteX144" fmla="*/ 555713 w 1136356"/>
              <a:gd name="connsiteY144" fmla="*/ 1608395 h 1808998"/>
              <a:gd name="connsiteX145" fmla="*/ 662894 w 1136356"/>
              <a:gd name="connsiteY145" fmla="*/ 1618926 h 1808998"/>
              <a:gd name="connsiteX146" fmla="*/ 671726 w 1136356"/>
              <a:gd name="connsiteY146" fmla="*/ 1630477 h 1808998"/>
              <a:gd name="connsiteX147" fmla="*/ 680389 w 1136356"/>
              <a:gd name="connsiteY147" fmla="*/ 1677188 h 1808998"/>
              <a:gd name="connsiteX148" fmla="*/ 694488 w 1136356"/>
              <a:gd name="connsiteY148" fmla="*/ 1714896 h 1808998"/>
              <a:gd name="connsiteX149" fmla="*/ 733725 w 1136356"/>
              <a:gd name="connsiteY149" fmla="*/ 1752945 h 1808998"/>
              <a:gd name="connsiteX150" fmla="*/ 800140 w 1136356"/>
              <a:gd name="connsiteY150" fmla="*/ 1760758 h 1808998"/>
              <a:gd name="connsiteX151" fmla="*/ 808463 w 1136356"/>
              <a:gd name="connsiteY151" fmla="*/ 1759739 h 1808998"/>
              <a:gd name="connsiteX152" fmla="*/ 825449 w 1136356"/>
              <a:gd name="connsiteY152" fmla="*/ 1757022 h 1808998"/>
              <a:gd name="connsiteX153" fmla="*/ 875217 w 1136356"/>
              <a:gd name="connsiteY153" fmla="*/ 1766873 h 1808998"/>
              <a:gd name="connsiteX154" fmla="*/ 972207 w 1136356"/>
              <a:gd name="connsiteY154" fmla="*/ 1778594 h 1808998"/>
              <a:gd name="connsiteX155" fmla="*/ 1054589 w 1136356"/>
              <a:gd name="connsiteY155" fmla="*/ 1768572 h 1808998"/>
              <a:gd name="connsiteX156" fmla="*/ 1096204 w 1136356"/>
              <a:gd name="connsiteY156" fmla="*/ 1747339 h 1808998"/>
              <a:gd name="connsiteX157" fmla="*/ 1099771 w 1136356"/>
              <a:gd name="connsiteY157" fmla="*/ 1719483 h 1808998"/>
              <a:gd name="connsiteX158" fmla="*/ 1043038 w 1136356"/>
              <a:gd name="connsiteY158" fmla="*/ 1684662 h 1808998"/>
              <a:gd name="connsiteX159" fmla="*/ 1022145 w 1136356"/>
              <a:gd name="connsiteY159" fmla="*/ 1682623 h 1808998"/>
              <a:gd name="connsiteX160" fmla="*/ 1001253 w 1136356"/>
              <a:gd name="connsiteY160" fmla="*/ 1681434 h 1808998"/>
              <a:gd name="connsiteX161" fmla="*/ 995308 w 1136356"/>
              <a:gd name="connsiteY161" fmla="*/ 1680755 h 1808998"/>
              <a:gd name="connsiteX162" fmla="*/ 980870 w 1136356"/>
              <a:gd name="connsiteY162" fmla="*/ 1671243 h 1808998"/>
              <a:gd name="connsiteX163" fmla="*/ 948257 w 1136356"/>
              <a:gd name="connsiteY163" fmla="*/ 1655616 h 1808998"/>
              <a:gd name="connsiteX164" fmla="*/ 945539 w 1136356"/>
              <a:gd name="connsiteY164" fmla="*/ 1651879 h 1808998"/>
              <a:gd name="connsiteX165" fmla="*/ 950295 w 1136356"/>
              <a:gd name="connsiteY165" fmla="*/ 1649331 h 1808998"/>
              <a:gd name="connsiteX166" fmla="*/ 964733 w 1136356"/>
              <a:gd name="connsiteY166" fmla="*/ 1648991 h 1808998"/>
              <a:gd name="connsiteX167" fmla="*/ 1037773 w 1136356"/>
              <a:gd name="connsiteY167" fmla="*/ 1646783 h 1808998"/>
              <a:gd name="connsiteX168" fmla="*/ 1088560 w 1136356"/>
              <a:gd name="connsiteY168" fmla="*/ 1626740 h 1808998"/>
              <a:gd name="connsiteX169" fmla="*/ 1092467 w 1136356"/>
              <a:gd name="connsiteY169" fmla="*/ 1607206 h 1808998"/>
              <a:gd name="connsiteX170" fmla="*/ 1071235 w 1136356"/>
              <a:gd name="connsiteY170" fmla="*/ 1587842 h 1808998"/>
              <a:gd name="connsiteX171" fmla="*/ 1058326 w 1136356"/>
              <a:gd name="connsiteY171" fmla="*/ 1584105 h 1808998"/>
              <a:gd name="connsiteX172" fmla="*/ 1055947 w 1136356"/>
              <a:gd name="connsiteY172" fmla="*/ 1584615 h 1808998"/>
              <a:gd name="connsiteX173" fmla="*/ 1044737 w 1136356"/>
              <a:gd name="connsiteY173" fmla="*/ 1587332 h 1808998"/>
              <a:gd name="connsiteX174" fmla="*/ 1029959 w 1136356"/>
              <a:gd name="connsiteY174" fmla="*/ 1581387 h 1808998"/>
              <a:gd name="connsiteX175" fmla="*/ 1003461 w 1136356"/>
              <a:gd name="connsiteY175" fmla="*/ 1570347 h 1808998"/>
              <a:gd name="connsiteX176" fmla="*/ 994968 w 1136356"/>
              <a:gd name="connsiteY176" fmla="*/ 1561514 h 1808998"/>
              <a:gd name="connsiteX177" fmla="*/ 995987 w 1136356"/>
              <a:gd name="connsiteY177" fmla="*/ 1489324 h 1808998"/>
              <a:gd name="connsiteX178" fmla="*/ 1001253 w 1136356"/>
              <a:gd name="connsiteY178" fmla="*/ 1482360 h 1808998"/>
              <a:gd name="connsiteX179" fmla="*/ 1008047 w 1136356"/>
              <a:gd name="connsiteY179" fmla="*/ 1468941 h 1808998"/>
              <a:gd name="connsiteX180" fmla="*/ 1006519 w 1136356"/>
              <a:gd name="connsiteY180" fmla="*/ 1457220 h 1808998"/>
              <a:gd name="connsiteX181" fmla="*/ 1002442 w 1136356"/>
              <a:gd name="connsiteY181" fmla="*/ 1390296 h 1808998"/>
              <a:gd name="connsiteX182" fmla="*/ 1006519 w 1136356"/>
              <a:gd name="connsiteY182" fmla="*/ 1229439 h 1808998"/>
              <a:gd name="connsiteX183" fmla="*/ 1015691 w 1136356"/>
              <a:gd name="connsiteY183" fmla="*/ 1100856 h 1808998"/>
              <a:gd name="connsiteX184" fmla="*/ 999724 w 1136356"/>
              <a:gd name="connsiteY184" fmla="*/ 1050238 h 1808998"/>
              <a:gd name="connsiteX185" fmla="*/ 992760 w 1136356"/>
              <a:gd name="connsiteY185" fmla="*/ 1032403 h 1808998"/>
              <a:gd name="connsiteX186" fmla="*/ 983248 w 1136356"/>
              <a:gd name="connsiteY186" fmla="*/ 1004037 h 1808998"/>
              <a:gd name="connsiteX187" fmla="*/ 981719 w 1136356"/>
              <a:gd name="connsiteY187" fmla="*/ 990957 h 1808998"/>
              <a:gd name="connsiteX188" fmla="*/ 1133403 w 1136356"/>
              <a:gd name="connsiteY188" fmla="*/ 687759 h 1808998"/>
              <a:gd name="connsiteX189" fmla="*/ 1137819 w 1136356"/>
              <a:gd name="connsiteY189" fmla="*/ 680795 h 1808998"/>
              <a:gd name="connsiteX190" fmla="*/ 1137819 w 1136356"/>
              <a:gd name="connsiteY190" fmla="*/ 679096 h 1808998"/>
              <a:gd name="connsiteX191" fmla="*/ 1127628 w 1136356"/>
              <a:gd name="connsiteY191" fmla="*/ 671962 h 1808998"/>
              <a:gd name="connsiteX192" fmla="*/ 187798 w 1136356"/>
              <a:gd name="connsiteY192" fmla="*/ 1154022 h 1808998"/>
              <a:gd name="connsiteX193" fmla="*/ 143125 w 1136356"/>
              <a:gd name="connsiteY193" fmla="*/ 1155891 h 1808998"/>
              <a:gd name="connsiteX194" fmla="*/ 125630 w 1136356"/>
              <a:gd name="connsiteY194" fmla="*/ 1144000 h 1808998"/>
              <a:gd name="connsiteX195" fmla="*/ 103548 w 1136356"/>
              <a:gd name="connsiteY195" fmla="*/ 1086079 h 1808998"/>
              <a:gd name="connsiteX196" fmla="*/ 103548 w 1136356"/>
              <a:gd name="connsiteY196" fmla="*/ 1069942 h 1808998"/>
              <a:gd name="connsiteX197" fmla="*/ 107795 w 1136356"/>
              <a:gd name="connsiteY197" fmla="*/ 997242 h 1808998"/>
              <a:gd name="connsiteX198" fmla="*/ 120364 w 1136356"/>
              <a:gd name="connsiteY198" fmla="*/ 987051 h 1808998"/>
              <a:gd name="connsiteX199" fmla="*/ 128687 w 1136356"/>
              <a:gd name="connsiteY199" fmla="*/ 997072 h 1808998"/>
              <a:gd name="connsiteX200" fmla="*/ 152128 w 1136356"/>
              <a:gd name="connsiteY200" fmla="*/ 1027817 h 1808998"/>
              <a:gd name="connsiteX201" fmla="*/ 176078 w 1136356"/>
              <a:gd name="connsiteY201" fmla="*/ 1063317 h 1808998"/>
              <a:gd name="connsiteX202" fmla="*/ 176758 w 1136356"/>
              <a:gd name="connsiteY202" fmla="*/ 1066545 h 1808998"/>
              <a:gd name="connsiteX203" fmla="*/ 192215 w 1136356"/>
              <a:gd name="connsiteY203" fmla="*/ 1124636 h 1808998"/>
              <a:gd name="connsiteX204" fmla="*/ 187798 w 1136356"/>
              <a:gd name="connsiteY204" fmla="*/ 1154022 h 1808998"/>
              <a:gd name="connsiteX205" fmla="*/ 795724 w 1136356"/>
              <a:gd name="connsiteY205" fmla="*/ 1195638 h 1808998"/>
              <a:gd name="connsiteX206" fmla="*/ 783663 w 1136356"/>
              <a:gd name="connsiteY206" fmla="*/ 1278699 h 1808998"/>
              <a:gd name="connsiteX207" fmla="*/ 782305 w 1136356"/>
              <a:gd name="connsiteY207" fmla="*/ 1330506 h 1808998"/>
              <a:gd name="connsiteX208" fmla="*/ 772962 w 1136356"/>
              <a:gd name="connsiteY208" fmla="*/ 1370422 h 1808998"/>
              <a:gd name="connsiteX209" fmla="*/ 750201 w 1136356"/>
              <a:gd name="connsiteY209" fmla="*/ 1462486 h 1808998"/>
              <a:gd name="connsiteX210" fmla="*/ 721495 w 1136356"/>
              <a:gd name="connsiteY210" fmla="*/ 1605337 h 1808998"/>
              <a:gd name="connsiteX211" fmla="*/ 720306 w 1136356"/>
              <a:gd name="connsiteY211" fmla="*/ 1606526 h 1808998"/>
              <a:gd name="connsiteX212" fmla="*/ 715041 w 1136356"/>
              <a:gd name="connsiteY212" fmla="*/ 1586313 h 1808998"/>
              <a:gd name="connsiteX213" fmla="*/ 702981 w 1136356"/>
              <a:gd name="connsiteY213" fmla="*/ 1577820 h 1808998"/>
              <a:gd name="connsiteX214" fmla="*/ 615673 w 1136356"/>
              <a:gd name="connsiteY214" fmla="*/ 1561174 h 1808998"/>
              <a:gd name="connsiteX215" fmla="*/ 590024 w 1136356"/>
              <a:gd name="connsiteY215" fmla="*/ 1555739 h 1808998"/>
              <a:gd name="connsiteX216" fmla="*/ 585778 w 1136356"/>
              <a:gd name="connsiteY216" fmla="*/ 1550643 h 1808998"/>
              <a:gd name="connsiteX217" fmla="*/ 589515 w 1136356"/>
              <a:gd name="connsiteY217" fmla="*/ 1516671 h 1808998"/>
              <a:gd name="connsiteX218" fmla="*/ 585608 w 1136356"/>
              <a:gd name="connsiteY218" fmla="*/ 1479302 h 1808998"/>
              <a:gd name="connsiteX219" fmla="*/ 579493 w 1136356"/>
              <a:gd name="connsiteY219" fmla="*/ 1475395 h 1808998"/>
              <a:gd name="connsiteX220" fmla="*/ 569471 w 1136356"/>
              <a:gd name="connsiteY220" fmla="*/ 1463675 h 1808998"/>
              <a:gd name="connsiteX221" fmla="*/ 553335 w 1136356"/>
              <a:gd name="connsiteY221" fmla="*/ 1443292 h 1808998"/>
              <a:gd name="connsiteX222" fmla="*/ 541275 w 1136356"/>
              <a:gd name="connsiteY222" fmla="*/ 1444481 h 1808998"/>
              <a:gd name="connsiteX223" fmla="*/ 442077 w 1136356"/>
              <a:gd name="connsiteY223" fmla="*/ 1492381 h 1808998"/>
              <a:gd name="connsiteX224" fmla="*/ 424072 w 1136356"/>
              <a:gd name="connsiteY224" fmla="*/ 1481340 h 1808998"/>
              <a:gd name="connsiteX225" fmla="*/ 423053 w 1136356"/>
              <a:gd name="connsiteY225" fmla="*/ 1308933 h 1808998"/>
              <a:gd name="connsiteX226" fmla="*/ 423393 w 1136356"/>
              <a:gd name="connsiteY226" fmla="*/ 1264261 h 1808998"/>
              <a:gd name="connsiteX227" fmla="*/ 419486 w 1136356"/>
              <a:gd name="connsiteY227" fmla="*/ 1258485 h 1808998"/>
              <a:gd name="connsiteX228" fmla="*/ 409294 w 1136356"/>
              <a:gd name="connsiteY228" fmla="*/ 1254239 h 1808998"/>
              <a:gd name="connsiteX229" fmla="*/ 404708 w 1136356"/>
              <a:gd name="connsiteY229" fmla="*/ 1251012 h 1808998"/>
              <a:gd name="connsiteX230" fmla="*/ 408275 w 1136356"/>
              <a:gd name="connsiteY230" fmla="*/ 1246086 h 1808998"/>
              <a:gd name="connsiteX231" fmla="*/ 413371 w 1136356"/>
              <a:gd name="connsiteY231" fmla="*/ 1241669 h 1808998"/>
              <a:gd name="connsiteX232" fmla="*/ 440039 w 1136356"/>
              <a:gd name="connsiteY232" fmla="*/ 1229439 h 1808998"/>
              <a:gd name="connsiteX233" fmla="*/ 585268 w 1136356"/>
              <a:gd name="connsiteY233" fmla="*/ 1229100 h 1808998"/>
              <a:gd name="connsiteX234" fmla="*/ 658987 w 1136356"/>
              <a:gd name="connsiteY234" fmla="*/ 1213133 h 1808998"/>
              <a:gd name="connsiteX235" fmla="*/ 680559 w 1136356"/>
              <a:gd name="connsiteY235" fmla="*/ 1196996 h 1808998"/>
              <a:gd name="connsiteX236" fmla="*/ 690241 w 1136356"/>
              <a:gd name="connsiteY236" fmla="*/ 1192580 h 1808998"/>
              <a:gd name="connsiteX237" fmla="*/ 788589 w 1136356"/>
              <a:gd name="connsiteY237" fmla="*/ 1186805 h 1808998"/>
              <a:gd name="connsiteX238" fmla="*/ 795724 w 1136356"/>
              <a:gd name="connsiteY238" fmla="*/ 1195638 h 180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</a:cxnLst>
            <a:rect l="l" t="t" r="r" b="b"/>
            <a:pathLst>
              <a:path w="1136356" h="1808998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2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B48E4F15-C2C0-4518-8B22-34D0D4D25B0B}"/>
              </a:ext>
            </a:extLst>
          </p:cNvPr>
          <p:cNvSpPr/>
          <p:nvPr/>
        </p:nvSpPr>
        <p:spPr>
          <a:xfrm>
            <a:off x="4201049" y="2346997"/>
            <a:ext cx="1764038" cy="3145621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1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1B8BCDB2-0D6F-43B1-892F-B70B5B2A1E7B}"/>
              </a:ext>
            </a:extLst>
          </p:cNvPr>
          <p:cNvSpPr/>
          <p:nvPr/>
        </p:nvSpPr>
        <p:spPr>
          <a:xfrm>
            <a:off x="731099" y="3158795"/>
            <a:ext cx="510564" cy="5105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A74C9EA-6D33-4446-ABBB-81CA4B3D12D3}"/>
              </a:ext>
            </a:extLst>
          </p:cNvPr>
          <p:cNvSpPr txBox="1"/>
          <p:nvPr/>
        </p:nvSpPr>
        <p:spPr>
          <a:xfrm>
            <a:off x="1345989" y="3090913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8" name="Round Same Side Corner Rectangle 11">
            <a:extLst>
              <a:ext uri="{FF2B5EF4-FFF2-40B4-BE49-F238E27FC236}">
                <a16:creationId xmlns:a16="http://schemas.microsoft.com/office/drawing/2014/main" id="{C9407F57-70CF-4F0D-8CCB-DB659FA987DA}"/>
              </a:ext>
            </a:extLst>
          </p:cNvPr>
          <p:cNvSpPr>
            <a:spLocks noChangeAspect="1"/>
          </p:cNvSpPr>
          <p:nvPr/>
        </p:nvSpPr>
        <p:spPr>
          <a:xfrm rot="9900000">
            <a:off x="856552" y="3286546"/>
            <a:ext cx="318476" cy="27048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23D2C2B9-D901-47CA-930E-F25BBC21D798}"/>
              </a:ext>
            </a:extLst>
          </p:cNvPr>
          <p:cNvSpPr/>
          <p:nvPr/>
        </p:nvSpPr>
        <p:spPr>
          <a:xfrm>
            <a:off x="731099" y="2027316"/>
            <a:ext cx="510564" cy="5105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0C704C92-E42C-4B61-8C20-3B7DC4D6489A}"/>
              </a:ext>
            </a:extLst>
          </p:cNvPr>
          <p:cNvSpPr txBox="1"/>
          <p:nvPr/>
        </p:nvSpPr>
        <p:spPr>
          <a:xfrm>
            <a:off x="1345989" y="1959434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1" name="Rounded Rectangle 27">
            <a:extLst>
              <a:ext uri="{FF2B5EF4-FFF2-40B4-BE49-F238E27FC236}">
                <a16:creationId xmlns:a16="http://schemas.microsoft.com/office/drawing/2014/main" id="{197E2063-86D0-4C1F-B563-9E2167FF5A2E}"/>
              </a:ext>
            </a:extLst>
          </p:cNvPr>
          <p:cNvSpPr/>
          <p:nvPr/>
        </p:nvSpPr>
        <p:spPr>
          <a:xfrm>
            <a:off x="851977" y="2166684"/>
            <a:ext cx="278582" cy="21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6E9D7F52-3C52-4F11-B5A2-AB8120745F48}"/>
              </a:ext>
            </a:extLst>
          </p:cNvPr>
          <p:cNvSpPr/>
          <p:nvPr/>
        </p:nvSpPr>
        <p:spPr>
          <a:xfrm>
            <a:off x="731099" y="5421753"/>
            <a:ext cx="510564" cy="5105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4630F5-F6FF-482F-9EFE-13F849C43F05}"/>
              </a:ext>
            </a:extLst>
          </p:cNvPr>
          <p:cNvSpPr txBox="1"/>
          <p:nvPr/>
        </p:nvSpPr>
        <p:spPr>
          <a:xfrm>
            <a:off x="1345989" y="5353871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4" name="Rectangle 16">
            <a:extLst>
              <a:ext uri="{FF2B5EF4-FFF2-40B4-BE49-F238E27FC236}">
                <a16:creationId xmlns:a16="http://schemas.microsoft.com/office/drawing/2014/main" id="{A70E4E44-7134-4FEB-AAFF-7562501DCB56}"/>
              </a:ext>
            </a:extLst>
          </p:cNvPr>
          <p:cNvSpPr/>
          <p:nvPr/>
        </p:nvSpPr>
        <p:spPr>
          <a:xfrm>
            <a:off x="827901" y="5572879"/>
            <a:ext cx="316962" cy="20831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EBC2A3D0-81D2-4C9C-A4B5-7E6720116094}"/>
              </a:ext>
            </a:extLst>
          </p:cNvPr>
          <p:cNvSpPr/>
          <p:nvPr/>
        </p:nvSpPr>
        <p:spPr>
          <a:xfrm>
            <a:off x="731099" y="4290274"/>
            <a:ext cx="510564" cy="5105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4F05B6F9-8F38-4FB5-8440-9A1134FA263D}"/>
              </a:ext>
            </a:extLst>
          </p:cNvPr>
          <p:cNvSpPr txBox="1"/>
          <p:nvPr/>
        </p:nvSpPr>
        <p:spPr>
          <a:xfrm>
            <a:off x="1345989" y="4222392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7" name="Oval 21">
            <a:extLst>
              <a:ext uri="{FF2B5EF4-FFF2-40B4-BE49-F238E27FC236}">
                <a16:creationId xmlns:a16="http://schemas.microsoft.com/office/drawing/2014/main" id="{2E5BCB5C-9EE1-4971-B6E4-2848AF7F27AE}"/>
              </a:ext>
            </a:extLst>
          </p:cNvPr>
          <p:cNvSpPr>
            <a:spLocks noChangeAspect="1"/>
          </p:cNvSpPr>
          <p:nvPr/>
        </p:nvSpPr>
        <p:spPr>
          <a:xfrm>
            <a:off x="834224" y="4399485"/>
            <a:ext cx="307140" cy="30970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76332098-0A97-429C-AE96-192C4C4417D2}"/>
              </a:ext>
            </a:extLst>
          </p:cNvPr>
          <p:cNvSpPr/>
          <p:nvPr/>
        </p:nvSpPr>
        <p:spPr>
          <a:xfrm>
            <a:off x="10950339" y="3158795"/>
            <a:ext cx="510564" cy="5105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1E8FC8FB-F144-4334-A8DF-D95A63038D30}"/>
              </a:ext>
            </a:extLst>
          </p:cNvPr>
          <p:cNvSpPr txBox="1"/>
          <p:nvPr/>
        </p:nvSpPr>
        <p:spPr>
          <a:xfrm flipH="1">
            <a:off x="8110594" y="3090913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0" name="Round Same Side Corner Rectangle 11">
            <a:extLst>
              <a:ext uri="{FF2B5EF4-FFF2-40B4-BE49-F238E27FC236}">
                <a16:creationId xmlns:a16="http://schemas.microsoft.com/office/drawing/2014/main" id="{9F9919F2-5DA2-4949-B13E-B50E963BE02A}"/>
              </a:ext>
            </a:extLst>
          </p:cNvPr>
          <p:cNvSpPr>
            <a:spLocks noChangeAspect="1"/>
          </p:cNvSpPr>
          <p:nvPr/>
        </p:nvSpPr>
        <p:spPr>
          <a:xfrm rot="9900000">
            <a:off x="11076717" y="3286545"/>
            <a:ext cx="318476" cy="27048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C2A7C76F-7496-452F-B5B9-27E72A16E25F}"/>
              </a:ext>
            </a:extLst>
          </p:cNvPr>
          <p:cNvSpPr/>
          <p:nvPr/>
        </p:nvSpPr>
        <p:spPr>
          <a:xfrm flipH="1">
            <a:off x="10950339" y="2027316"/>
            <a:ext cx="510564" cy="5105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E80BA83B-352F-4FCC-9311-3622C12F4C91}"/>
              </a:ext>
            </a:extLst>
          </p:cNvPr>
          <p:cNvSpPr txBox="1"/>
          <p:nvPr/>
        </p:nvSpPr>
        <p:spPr>
          <a:xfrm flipH="1">
            <a:off x="8110594" y="1959434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3" name="Rounded Rectangle 27">
            <a:extLst>
              <a:ext uri="{FF2B5EF4-FFF2-40B4-BE49-F238E27FC236}">
                <a16:creationId xmlns:a16="http://schemas.microsoft.com/office/drawing/2014/main" id="{6BCFBDA3-7B76-4E05-9A19-4B68DACD818C}"/>
              </a:ext>
            </a:extLst>
          </p:cNvPr>
          <p:cNvSpPr/>
          <p:nvPr/>
        </p:nvSpPr>
        <p:spPr>
          <a:xfrm>
            <a:off x="11061443" y="2166684"/>
            <a:ext cx="278582" cy="2139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8FDF2056-F6FE-4072-AF4F-97CFFD0EF4E8}"/>
              </a:ext>
            </a:extLst>
          </p:cNvPr>
          <p:cNvSpPr/>
          <p:nvPr/>
        </p:nvSpPr>
        <p:spPr>
          <a:xfrm flipH="1">
            <a:off x="10950339" y="5421753"/>
            <a:ext cx="510564" cy="5105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E0DBABC3-8305-4BE1-B601-2BE81B6336F7}"/>
              </a:ext>
            </a:extLst>
          </p:cNvPr>
          <p:cNvSpPr txBox="1"/>
          <p:nvPr/>
        </p:nvSpPr>
        <p:spPr>
          <a:xfrm flipH="1">
            <a:off x="8110594" y="5353871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6" name="Rectangle 16">
            <a:extLst>
              <a:ext uri="{FF2B5EF4-FFF2-40B4-BE49-F238E27FC236}">
                <a16:creationId xmlns:a16="http://schemas.microsoft.com/office/drawing/2014/main" id="{B910463C-E01C-4321-9895-66349F416E45}"/>
              </a:ext>
            </a:extLst>
          </p:cNvPr>
          <p:cNvSpPr/>
          <p:nvPr/>
        </p:nvSpPr>
        <p:spPr>
          <a:xfrm>
            <a:off x="11047139" y="5572879"/>
            <a:ext cx="316962" cy="20831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04710509-8201-4E55-B15F-FAB76244159E}"/>
              </a:ext>
            </a:extLst>
          </p:cNvPr>
          <p:cNvSpPr/>
          <p:nvPr/>
        </p:nvSpPr>
        <p:spPr>
          <a:xfrm flipH="1">
            <a:off x="10950339" y="4290274"/>
            <a:ext cx="510564" cy="5105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8BD1A682-64CE-42A0-909B-A20C7EE8D197}"/>
              </a:ext>
            </a:extLst>
          </p:cNvPr>
          <p:cNvSpPr txBox="1"/>
          <p:nvPr/>
        </p:nvSpPr>
        <p:spPr>
          <a:xfrm flipH="1">
            <a:off x="8110594" y="4222392"/>
            <a:ext cx="273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9" name="Oval 21">
            <a:extLst>
              <a:ext uri="{FF2B5EF4-FFF2-40B4-BE49-F238E27FC236}">
                <a16:creationId xmlns:a16="http://schemas.microsoft.com/office/drawing/2014/main" id="{13CFADAC-F88E-4389-BAD7-21005A4D6ACB}"/>
              </a:ext>
            </a:extLst>
          </p:cNvPr>
          <p:cNvSpPr>
            <a:spLocks noChangeAspect="1"/>
          </p:cNvSpPr>
          <p:nvPr/>
        </p:nvSpPr>
        <p:spPr>
          <a:xfrm>
            <a:off x="11050638" y="4399485"/>
            <a:ext cx="307140" cy="30970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156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2021-04-19T04:13:34Z</dcterms:modified>
</cp:coreProperties>
</file>