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75" name="Arrow: Up 2674">
            <a:extLst>
              <a:ext uri="{FF2B5EF4-FFF2-40B4-BE49-F238E27FC236}">
                <a16:creationId xmlns:a16="http://schemas.microsoft.com/office/drawing/2014/main" id="{9EAE486B-AB6E-451F-9B7C-0A02A290990A}"/>
              </a:ext>
            </a:extLst>
          </p:cNvPr>
          <p:cNvSpPr/>
          <p:nvPr/>
        </p:nvSpPr>
        <p:spPr>
          <a:xfrm>
            <a:off x="2664069" y="2716825"/>
            <a:ext cx="3288323" cy="3882936"/>
          </a:xfrm>
          <a:prstGeom prst="upArrow">
            <a:avLst>
              <a:gd name="adj1" fmla="val 50000"/>
              <a:gd name="adj2" fmla="val 5888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6" name="TextBox 2675">
            <a:extLst>
              <a:ext uri="{FF2B5EF4-FFF2-40B4-BE49-F238E27FC236}">
                <a16:creationId xmlns:a16="http://schemas.microsoft.com/office/drawing/2014/main" id="{2077D69A-1267-4B03-A07A-DBD28C5AEEAF}"/>
              </a:ext>
            </a:extLst>
          </p:cNvPr>
          <p:cNvSpPr txBox="1"/>
          <p:nvPr/>
        </p:nvSpPr>
        <p:spPr>
          <a:xfrm>
            <a:off x="2895145" y="2875002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4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677" name="그룹 6">
            <a:extLst>
              <a:ext uri="{FF2B5EF4-FFF2-40B4-BE49-F238E27FC236}">
                <a16:creationId xmlns:a16="http://schemas.microsoft.com/office/drawing/2014/main" id="{5280369C-76E9-4013-A754-66C1CF172FB2}"/>
              </a:ext>
            </a:extLst>
          </p:cNvPr>
          <p:cNvGrpSpPr/>
          <p:nvPr/>
        </p:nvGrpSpPr>
        <p:grpSpPr>
          <a:xfrm>
            <a:off x="3520210" y="3956622"/>
            <a:ext cx="1807116" cy="1241212"/>
            <a:chOff x="467543" y="1720822"/>
            <a:chExt cx="2360724" cy="1241212"/>
          </a:xfrm>
        </p:grpSpPr>
        <p:sp>
          <p:nvSpPr>
            <p:cNvPr id="2678" name="TextBox 2677">
              <a:extLst>
                <a:ext uri="{FF2B5EF4-FFF2-40B4-BE49-F238E27FC236}">
                  <a16:creationId xmlns:a16="http://schemas.microsoft.com/office/drawing/2014/main" id="{34B69946-F016-4153-BCE0-AE356E186B3B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79" name="TextBox 2678">
              <a:extLst>
                <a:ext uri="{FF2B5EF4-FFF2-40B4-BE49-F238E27FC236}">
                  <a16:creationId xmlns:a16="http://schemas.microsoft.com/office/drawing/2014/main" id="{67F34DDC-084C-4D7F-A526-D6642BF4F4A6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80" name="Graphic 66">
            <a:extLst>
              <a:ext uri="{FF2B5EF4-FFF2-40B4-BE49-F238E27FC236}">
                <a16:creationId xmlns:a16="http://schemas.microsoft.com/office/drawing/2014/main" id="{07289AA5-21FE-4BC7-9237-4D0AC16D4010}"/>
              </a:ext>
            </a:extLst>
          </p:cNvPr>
          <p:cNvSpPr/>
          <p:nvPr/>
        </p:nvSpPr>
        <p:spPr>
          <a:xfrm>
            <a:off x="3808008" y="5599426"/>
            <a:ext cx="1000443" cy="682518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3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81" name="Graphic 4">
            <a:extLst>
              <a:ext uri="{FF2B5EF4-FFF2-40B4-BE49-F238E27FC236}">
                <a16:creationId xmlns:a16="http://schemas.microsoft.com/office/drawing/2014/main" id="{8F1ED9DD-B502-4E0E-99F1-5559D9D0608E}"/>
              </a:ext>
            </a:extLst>
          </p:cNvPr>
          <p:cNvSpPr/>
          <p:nvPr/>
        </p:nvSpPr>
        <p:spPr>
          <a:xfrm rot="20846094">
            <a:off x="7697311" y="3286575"/>
            <a:ext cx="3409199" cy="970648"/>
          </a:xfrm>
          <a:custGeom>
            <a:avLst/>
            <a:gdLst>
              <a:gd name="connsiteX0" fmla="*/ 8152568 w 8162925"/>
              <a:gd name="connsiteY0" fmla="*/ 464029 h 2324100"/>
              <a:gd name="connsiteX1" fmla="*/ 8127803 w 8162925"/>
              <a:gd name="connsiteY1" fmla="*/ 445931 h 2324100"/>
              <a:gd name="connsiteX2" fmla="*/ 8111610 w 8162925"/>
              <a:gd name="connsiteY2" fmla="*/ 434501 h 2324100"/>
              <a:gd name="connsiteX3" fmla="*/ 8060176 w 8162925"/>
              <a:gd name="connsiteY3" fmla="*/ 405926 h 2324100"/>
              <a:gd name="connsiteX4" fmla="*/ 7895393 w 8162925"/>
              <a:gd name="connsiteY4" fmla="*/ 403069 h 2324100"/>
              <a:gd name="connsiteX5" fmla="*/ 7579163 w 8162925"/>
              <a:gd name="connsiteY5" fmla="*/ 390686 h 2324100"/>
              <a:gd name="connsiteX6" fmla="*/ 7463910 w 8162925"/>
              <a:gd name="connsiteY6" fmla="*/ 386876 h 2324100"/>
              <a:gd name="connsiteX7" fmla="*/ 7462958 w 8162925"/>
              <a:gd name="connsiteY7" fmla="*/ 366874 h 2324100"/>
              <a:gd name="connsiteX8" fmla="*/ 7476293 w 8162925"/>
              <a:gd name="connsiteY8" fmla="*/ 114461 h 2324100"/>
              <a:gd name="connsiteX9" fmla="*/ 7430573 w 8162925"/>
              <a:gd name="connsiteY9" fmla="*/ 65884 h 2324100"/>
              <a:gd name="connsiteX10" fmla="*/ 7341991 w 8162925"/>
              <a:gd name="connsiteY10" fmla="*/ 82076 h 2324100"/>
              <a:gd name="connsiteX11" fmla="*/ 7318178 w 8162925"/>
              <a:gd name="connsiteY11" fmla="*/ 108746 h 2324100"/>
              <a:gd name="connsiteX12" fmla="*/ 7264838 w 8162925"/>
              <a:gd name="connsiteY12" fmla="*/ 291626 h 2324100"/>
              <a:gd name="connsiteX13" fmla="*/ 7233405 w 8162925"/>
              <a:gd name="connsiteY13" fmla="*/ 408784 h 2324100"/>
              <a:gd name="connsiteX14" fmla="*/ 7217213 w 8162925"/>
              <a:gd name="connsiteY14" fmla="*/ 420214 h 2324100"/>
              <a:gd name="connsiteX15" fmla="*/ 7166730 w 8162925"/>
              <a:gd name="connsiteY15" fmla="*/ 422119 h 2324100"/>
              <a:gd name="connsiteX16" fmla="*/ 7087673 w 8162925"/>
              <a:gd name="connsiteY16" fmla="*/ 432596 h 2324100"/>
              <a:gd name="connsiteX17" fmla="*/ 6733343 w 8162925"/>
              <a:gd name="connsiteY17" fmla="*/ 424976 h 2324100"/>
              <a:gd name="connsiteX18" fmla="*/ 6712388 w 8162925"/>
              <a:gd name="connsiteY18" fmla="*/ 415451 h 2324100"/>
              <a:gd name="connsiteX19" fmla="*/ 6695243 w 8162925"/>
              <a:gd name="connsiteY19" fmla="*/ 404021 h 2324100"/>
              <a:gd name="connsiteX20" fmla="*/ 6616185 w 8162925"/>
              <a:gd name="connsiteY20" fmla="*/ 400211 h 2324100"/>
              <a:gd name="connsiteX21" fmla="*/ 6531413 w 8162925"/>
              <a:gd name="connsiteY21" fmla="*/ 288769 h 2324100"/>
              <a:gd name="connsiteX22" fmla="*/ 6534271 w 8162925"/>
              <a:gd name="connsiteY22" fmla="*/ 244001 h 2324100"/>
              <a:gd name="connsiteX23" fmla="*/ 6480930 w 8162925"/>
              <a:gd name="connsiteY23" fmla="*/ 183041 h 2324100"/>
              <a:gd name="connsiteX24" fmla="*/ 6190418 w 8162925"/>
              <a:gd name="connsiteY24" fmla="*/ 167801 h 2324100"/>
              <a:gd name="connsiteX25" fmla="*/ 6138983 w 8162925"/>
              <a:gd name="connsiteY25" fmla="*/ 169706 h 2324100"/>
              <a:gd name="connsiteX26" fmla="*/ 5806560 w 8162925"/>
              <a:gd name="connsiteY26" fmla="*/ 153514 h 2324100"/>
              <a:gd name="connsiteX27" fmla="*/ 5784653 w 8162925"/>
              <a:gd name="connsiteY27" fmla="*/ 139226 h 2324100"/>
              <a:gd name="connsiteX28" fmla="*/ 5760841 w 8162925"/>
              <a:gd name="connsiteY28" fmla="*/ 121129 h 2324100"/>
              <a:gd name="connsiteX29" fmla="*/ 5680830 w 8162925"/>
              <a:gd name="connsiteY29" fmla="*/ 112556 h 2324100"/>
              <a:gd name="connsiteX30" fmla="*/ 5384603 w 8162925"/>
              <a:gd name="connsiteY30" fmla="*/ 100174 h 2324100"/>
              <a:gd name="connsiteX31" fmla="*/ 5105521 w 8162925"/>
              <a:gd name="connsiteY31" fmla="*/ 91601 h 2324100"/>
              <a:gd name="connsiteX32" fmla="*/ 4903591 w 8162925"/>
              <a:gd name="connsiteY32" fmla="*/ 86839 h 2324100"/>
              <a:gd name="connsiteX33" fmla="*/ 4853108 w 8162925"/>
              <a:gd name="connsiteY33" fmla="*/ 82076 h 2324100"/>
              <a:gd name="connsiteX34" fmla="*/ 4810246 w 8162925"/>
              <a:gd name="connsiteY34" fmla="*/ 96364 h 2324100"/>
              <a:gd name="connsiteX35" fmla="*/ 4777860 w 8162925"/>
              <a:gd name="connsiteY35" fmla="*/ 114461 h 2324100"/>
              <a:gd name="connsiteX36" fmla="*/ 4776908 w 8162925"/>
              <a:gd name="connsiteY36" fmla="*/ 104936 h 2324100"/>
              <a:gd name="connsiteX37" fmla="*/ 4710233 w 8162925"/>
              <a:gd name="connsiteY37" fmla="*/ 43024 h 2324100"/>
              <a:gd name="connsiteX38" fmla="*/ 4654035 w 8162925"/>
              <a:gd name="connsiteY38" fmla="*/ 45881 h 2324100"/>
              <a:gd name="connsiteX39" fmla="*/ 4588313 w 8162925"/>
              <a:gd name="connsiteY39" fmla="*/ 17306 h 2324100"/>
              <a:gd name="connsiteX40" fmla="*/ 4568310 w 8162925"/>
              <a:gd name="connsiteY40" fmla="*/ 23021 h 2324100"/>
              <a:gd name="connsiteX41" fmla="*/ 4513066 w 8162925"/>
              <a:gd name="connsiteY41" fmla="*/ 22069 h 2324100"/>
              <a:gd name="connsiteX42" fmla="*/ 4510208 w 8162925"/>
              <a:gd name="connsiteY42" fmla="*/ 23974 h 2324100"/>
              <a:gd name="connsiteX43" fmla="*/ 4518781 w 8162925"/>
              <a:gd name="connsiteY43" fmla="*/ 27784 h 2324100"/>
              <a:gd name="connsiteX44" fmla="*/ 4519733 w 8162925"/>
              <a:gd name="connsiteY44" fmla="*/ 35404 h 2324100"/>
              <a:gd name="connsiteX45" fmla="*/ 4479728 w 8162925"/>
              <a:gd name="connsiteY45" fmla="*/ 45881 h 2324100"/>
              <a:gd name="connsiteX46" fmla="*/ 4303516 w 8162925"/>
              <a:gd name="connsiteY46" fmla="*/ 49691 h 2324100"/>
              <a:gd name="connsiteX47" fmla="*/ 4276846 w 8162925"/>
              <a:gd name="connsiteY47" fmla="*/ 59216 h 2324100"/>
              <a:gd name="connsiteX48" fmla="*/ 4245413 w 8162925"/>
              <a:gd name="connsiteY48" fmla="*/ 69694 h 2324100"/>
              <a:gd name="connsiteX49" fmla="*/ 4212076 w 8162925"/>
              <a:gd name="connsiteY49" fmla="*/ 81124 h 2324100"/>
              <a:gd name="connsiteX50" fmla="*/ 4212076 w 8162925"/>
              <a:gd name="connsiteY50" fmla="*/ 86839 h 2324100"/>
              <a:gd name="connsiteX51" fmla="*/ 4204456 w 8162925"/>
              <a:gd name="connsiteY51" fmla="*/ 118271 h 2324100"/>
              <a:gd name="connsiteX52" fmla="*/ 4146353 w 8162925"/>
              <a:gd name="connsiteY52" fmla="*/ 110651 h 2324100"/>
              <a:gd name="connsiteX53" fmla="*/ 4055865 w 8162925"/>
              <a:gd name="connsiteY53" fmla="*/ 115414 h 2324100"/>
              <a:gd name="connsiteX54" fmla="*/ 3914896 w 8162925"/>
              <a:gd name="connsiteY54" fmla="*/ 113509 h 2324100"/>
              <a:gd name="connsiteX55" fmla="*/ 3908228 w 8162925"/>
              <a:gd name="connsiteY55" fmla="*/ 112556 h 2324100"/>
              <a:gd name="connsiteX56" fmla="*/ 3828218 w 8162925"/>
              <a:gd name="connsiteY56" fmla="*/ 102079 h 2324100"/>
              <a:gd name="connsiteX57" fmla="*/ 3591998 w 8162925"/>
              <a:gd name="connsiteY57" fmla="*/ 94459 h 2324100"/>
              <a:gd name="connsiteX58" fmla="*/ 3521513 w 8162925"/>
              <a:gd name="connsiteY58" fmla="*/ 96364 h 2324100"/>
              <a:gd name="connsiteX59" fmla="*/ 3411975 w 8162925"/>
              <a:gd name="connsiteY59" fmla="*/ 91601 h 2324100"/>
              <a:gd name="connsiteX60" fmla="*/ 3391021 w 8162925"/>
              <a:gd name="connsiteY60" fmla="*/ 91601 h 2324100"/>
              <a:gd name="connsiteX61" fmla="*/ 3351015 w 8162925"/>
              <a:gd name="connsiteY61" fmla="*/ 97316 h 2324100"/>
              <a:gd name="connsiteX62" fmla="*/ 3223381 w 8162925"/>
              <a:gd name="connsiteY62" fmla="*/ 85886 h 2324100"/>
              <a:gd name="connsiteX63" fmla="*/ 3067171 w 8162925"/>
              <a:gd name="connsiteY63" fmla="*/ 82076 h 2324100"/>
              <a:gd name="connsiteX64" fmla="*/ 2955728 w 8162925"/>
              <a:gd name="connsiteY64" fmla="*/ 82076 h 2324100"/>
              <a:gd name="connsiteX65" fmla="*/ 2829046 w 8162925"/>
              <a:gd name="connsiteY65" fmla="*/ 78266 h 2324100"/>
              <a:gd name="connsiteX66" fmla="*/ 2809996 w 8162925"/>
              <a:gd name="connsiteY66" fmla="*/ 80171 h 2324100"/>
              <a:gd name="connsiteX67" fmla="*/ 2773800 w 8162925"/>
              <a:gd name="connsiteY67" fmla="*/ 83981 h 2324100"/>
              <a:gd name="connsiteX68" fmla="*/ 2678550 w 8162925"/>
              <a:gd name="connsiteY68" fmla="*/ 74456 h 2324100"/>
              <a:gd name="connsiteX69" fmla="*/ 2451856 w 8162925"/>
              <a:gd name="connsiteY69" fmla="*/ 83981 h 2324100"/>
              <a:gd name="connsiteX70" fmla="*/ 2323268 w 8162925"/>
              <a:gd name="connsiteY70" fmla="*/ 131606 h 2324100"/>
              <a:gd name="connsiteX71" fmla="*/ 2241353 w 8162925"/>
              <a:gd name="connsiteY71" fmla="*/ 194471 h 2324100"/>
              <a:gd name="connsiteX72" fmla="*/ 2214683 w 8162925"/>
              <a:gd name="connsiteY72" fmla="*/ 200186 h 2324100"/>
              <a:gd name="connsiteX73" fmla="*/ 2188965 w 8162925"/>
              <a:gd name="connsiteY73" fmla="*/ 203044 h 2324100"/>
              <a:gd name="connsiteX74" fmla="*/ 2154675 w 8162925"/>
              <a:gd name="connsiteY74" fmla="*/ 251621 h 2324100"/>
              <a:gd name="connsiteX75" fmla="*/ 2109908 w 8162925"/>
              <a:gd name="connsiteY75" fmla="*/ 352586 h 2324100"/>
              <a:gd name="connsiteX76" fmla="*/ 2055615 w 8162925"/>
              <a:gd name="connsiteY76" fmla="*/ 382114 h 2324100"/>
              <a:gd name="connsiteX77" fmla="*/ 1928933 w 8162925"/>
              <a:gd name="connsiteY77" fmla="*/ 382114 h 2324100"/>
              <a:gd name="connsiteX78" fmla="*/ 1863210 w 8162925"/>
              <a:gd name="connsiteY78" fmla="*/ 387829 h 2324100"/>
              <a:gd name="connsiteX79" fmla="*/ 1556505 w 8162925"/>
              <a:gd name="connsiteY79" fmla="*/ 437359 h 2324100"/>
              <a:gd name="connsiteX80" fmla="*/ 1399343 w 8162925"/>
              <a:gd name="connsiteY80" fmla="*/ 423071 h 2324100"/>
              <a:gd name="connsiteX81" fmla="*/ 1191698 w 8162925"/>
              <a:gd name="connsiteY81" fmla="*/ 391639 h 2324100"/>
              <a:gd name="connsiteX82" fmla="*/ 949763 w 8162925"/>
              <a:gd name="connsiteY82" fmla="*/ 390686 h 2324100"/>
              <a:gd name="connsiteX83" fmla="*/ 514470 w 8162925"/>
              <a:gd name="connsiteY83" fmla="*/ 380209 h 2324100"/>
              <a:gd name="connsiteX84" fmla="*/ 375405 w 8162925"/>
              <a:gd name="connsiteY84" fmla="*/ 375446 h 2324100"/>
              <a:gd name="connsiteX85" fmla="*/ 95370 w 8162925"/>
              <a:gd name="connsiteY85" fmla="*/ 370684 h 2324100"/>
              <a:gd name="connsiteX86" fmla="*/ 33458 w 8162925"/>
              <a:gd name="connsiteY86" fmla="*/ 428786 h 2324100"/>
              <a:gd name="connsiteX87" fmla="*/ 32505 w 8162925"/>
              <a:gd name="connsiteY87" fmla="*/ 564994 h 2324100"/>
              <a:gd name="connsiteX88" fmla="*/ 46793 w 8162925"/>
              <a:gd name="connsiteY88" fmla="*/ 748826 h 2324100"/>
              <a:gd name="connsiteX89" fmla="*/ 50603 w 8162925"/>
              <a:gd name="connsiteY89" fmla="*/ 786926 h 2324100"/>
              <a:gd name="connsiteX90" fmla="*/ 33458 w 8162925"/>
              <a:gd name="connsiteY90" fmla="*/ 838361 h 2324100"/>
              <a:gd name="connsiteX91" fmla="*/ 31553 w 8162925"/>
              <a:gd name="connsiteY91" fmla="*/ 952661 h 2324100"/>
              <a:gd name="connsiteX92" fmla="*/ 42030 w 8162925"/>
              <a:gd name="connsiteY92" fmla="*/ 971711 h 2324100"/>
              <a:gd name="connsiteX93" fmla="*/ 35363 w 8162925"/>
              <a:gd name="connsiteY93" fmla="*/ 1067914 h 2324100"/>
              <a:gd name="connsiteX94" fmla="*/ 45840 w 8162925"/>
              <a:gd name="connsiteY94" fmla="*/ 1187929 h 2324100"/>
              <a:gd name="connsiteX95" fmla="*/ 76320 w 8162925"/>
              <a:gd name="connsiteY95" fmla="*/ 1213646 h 2324100"/>
              <a:gd name="connsiteX96" fmla="*/ 250628 w 8162925"/>
              <a:gd name="connsiteY96" fmla="*/ 1206979 h 2324100"/>
              <a:gd name="connsiteX97" fmla="*/ 373500 w 8162925"/>
              <a:gd name="connsiteY97" fmla="*/ 1173641 h 2324100"/>
              <a:gd name="connsiteX98" fmla="*/ 584003 w 8162925"/>
              <a:gd name="connsiteY98" fmla="*/ 1106014 h 2324100"/>
              <a:gd name="connsiteX99" fmla="*/ 742118 w 8162925"/>
              <a:gd name="connsiteY99" fmla="*/ 1054579 h 2324100"/>
              <a:gd name="connsiteX100" fmla="*/ 923093 w 8162925"/>
              <a:gd name="connsiteY100" fmla="*/ 998381 h 2324100"/>
              <a:gd name="connsiteX101" fmla="*/ 1205985 w 8162925"/>
              <a:gd name="connsiteY101" fmla="*/ 912656 h 2324100"/>
              <a:gd name="connsiteX102" fmla="*/ 1647945 w 8162925"/>
              <a:gd name="connsiteY102" fmla="*/ 822169 h 2324100"/>
              <a:gd name="connsiteX103" fmla="*/ 2080380 w 8162925"/>
              <a:gd name="connsiteY103" fmla="*/ 747874 h 2324100"/>
              <a:gd name="connsiteX104" fmla="*/ 2252783 w 8162925"/>
              <a:gd name="connsiteY104" fmla="*/ 729776 h 2324100"/>
              <a:gd name="connsiteX105" fmla="*/ 2282310 w 8162925"/>
              <a:gd name="connsiteY105" fmla="*/ 757399 h 2324100"/>
              <a:gd name="connsiteX106" fmla="*/ 2290883 w 8162925"/>
              <a:gd name="connsiteY106" fmla="*/ 805976 h 2324100"/>
              <a:gd name="connsiteX107" fmla="*/ 2284215 w 8162925"/>
              <a:gd name="connsiteY107" fmla="*/ 992666 h 2324100"/>
              <a:gd name="connsiteX108" fmla="*/ 2088953 w 8162925"/>
              <a:gd name="connsiteY108" fmla="*/ 1473679 h 2324100"/>
              <a:gd name="connsiteX109" fmla="*/ 2132768 w 8162925"/>
              <a:gd name="connsiteY109" fmla="*/ 1585121 h 2324100"/>
              <a:gd name="connsiteX110" fmla="*/ 2292788 w 8162925"/>
              <a:gd name="connsiteY110" fmla="*/ 1652749 h 2324100"/>
              <a:gd name="connsiteX111" fmla="*/ 2380418 w 8162925"/>
              <a:gd name="connsiteY111" fmla="*/ 1667989 h 2324100"/>
              <a:gd name="connsiteX112" fmla="*/ 2457571 w 8162925"/>
              <a:gd name="connsiteY112" fmla="*/ 1642271 h 2324100"/>
              <a:gd name="connsiteX113" fmla="*/ 2474715 w 8162925"/>
              <a:gd name="connsiteY113" fmla="*/ 1605124 h 2324100"/>
              <a:gd name="connsiteX114" fmla="*/ 2482335 w 8162925"/>
              <a:gd name="connsiteY114" fmla="*/ 1504159 h 2324100"/>
              <a:gd name="connsiteX115" fmla="*/ 2601398 w 8162925"/>
              <a:gd name="connsiteY115" fmla="*/ 1219361 h 2324100"/>
              <a:gd name="connsiteX116" fmla="*/ 2697600 w 8162925"/>
              <a:gd name="connsiteY116" fmla="*/ 987904 h 2324100"/>
              <a:gd name="connsiteX117" fmla="*/ 2752846 w 8162925"/>
              <a:gd name="connsiteY117" fmla="*/ 945994 h 2324100"/>
              <a:gd name="connsiteX118" fmla="*/ 2777610 w 8162925"/>
              <a:gd name="connsiteY118" fmla="*/ 963139 h 2324100"/>
              <a:gd name="connsiteX119" fmla="*/ 2882385 w 8162925"/>
              <a:gd name="connsiteY119" fmla="*/ 1039339 h 2324100"/>
              <a:gd name="connsiteX120" fmla="*/ 3165278 w 8162925"/>
              <a:gd name="connsiteY120" fmla="*/ 1026004 h 2324100"/>
              <a:gd name="connsiteX121" fmla="*/ 3249098 w 8162925"/>
              <a:gd name="connsiteY121" fmla="*/ 959329 h 2324100"/>
              <a:gd name="connsiteX122" fmla="*/ 3269100 w 8162925"/>
              <a:gd name="connsiteY122" fmla="*/ 949804 h 2324100"/>
              <a:gd name="connsiteX123" fmla="*/ 3319583 w 8162925"/>
              <a:gd name="connsiteY123" fmla="*/ 954566 h 2324100"/>
              <a:gd name="connsiteX124" fmla="*/ 3380543 w 8162925"/>
              <a:gd name="connsiteY124" fmla="*/ 983141 h 2324100"/>
              <a:gd name="connsiteX125" fmla="*/ 3391021 w 8162925"/>
              <a:gd name="connsiteY125" fmla="*/ 1017431 h 2324100"/>
              <a:gd name="connsiteX126" fmla="*/ 3402450 w 8162925"/>
              <a:gd name="connsiteY126" fmla="*/ 1071724 h 2324100"/>
              <a:gd name="connsiteX127" fmla="*/ 3411975 w 8162925"/>
              <a:gd name="connsiteY127" fmla="*/ 1069819 h 2324100"/>
              <a:gd name="connsiteX128" fmla="*/ 3393878 w 8162925"/>
              <a:gd name="connsiteY128" fmla="*/ 903131 h 2324100"/>
              <a:gd name="connsiteX129" fmla="*/ 3381496 w 8162925"/>
              <a:gd name="connsiteY129" fmla="*/ 904084 h 2324100"/>
              <a:gd name="connsiteX130" fmla="*/ 3379590 w 8162925"/>
              <a:gd name="connsiteY130" fmla="*/ 882176 h 2324100"/>
              <a:gd name="connsiteX131" fmla="*/ 3416738 w 8162925"/>
              <a:gd name="connsiteY131" fmla="*/ 885986 h 2324100"/>
              <a:gd name="connsiteX132" fmla="*/ 3446265 w 8162925"/>
              <a:gd name="connsiteY132" fmla="*/ 942184 h 2324100"/>
              <a:gd name="connsiteX133" fmla="*/ 3501510 w 8162925"/>
              <a:gd name="connsiteY133" fmla="*/ 1062199 h 2324100"/>
              <a:gd name="connsiteX134" fmla="*/ 3632956 w 8162925"/>
              <a:gd name="connsiteY134" fmla="*/ 1465106 h 2324100"/>
              <a:gd name="connsiteX135" fmla="*/ 3976808 w 8162925"/>
              <a:gd name="connsiteY135" fmla="*/ 2132809 h 2324100"/>
              <a:gd name="connsiteX136" fmla="*/ 4049198 w 8162925"/>
              <a:gd name="connsiteY136" fmla="*/ 2285209 h 2324100"/>
              <a:gd name="connsiteX137" fmla="*/ 4097775 w 8162925"/>
              <a:gd name="connsiteY137" fmla="*/ 2306164 h 2324100"/>
              <a:gd name="connsiteX138" fmla="*/ 4112063 w 8162925"/>
              <a:gd name="connsiteY138" fmla="*/ 2296639 h 2324100"/>
              <a:gd name="connsiteX139" fmla="*/ 4374001 w 8162925"/>
              <a:gd name="connsiteY139" fmla="*/ 2088994 h 2324100"/>
              <a:gd name="connsiteX140" fmla="*/ 4495921 w 8162925"/>
              <a:gd name="connsiteY140" fmla="*/ 1983266 h 2324100"/>
              <a:gd name="connsiteX141" fmla="*/ 4496873 w 8162925"/>
              <a:gd name="connsiteY141" fmla="*/ 1941356 h 2324100"/>
              <a:gd name="connsiteX142" fmla="*/ 4249223 w 8162925"/>
              <a:gd name="connsiteY142" fmla="*/ 1551784 h 2324100"/>
              <a:gd name="connsiteX143" fmla="*/ 4097775 w 8162925"/>
              <a:gd name="connsiteY143" fmla="*/ 1188881 h 2324100"/>
              <a:gd name="connsiteX144" fmla="*/ 3993000 w 8162925"/>
              <a:gd name="connsiteY144" fmla="*/ 847886 h 2324100"/>
              <a:gd name="connsiteX145" fmla="*/ 3984428 w 8162925"/>
              <a:gd name="connsiteY145" fmla="*/ 791689 h 2324100"/>
              <a:gd name="connsiteX146" fmla="*/ 3975856 w 8162925"/>
              <a:gd name="connsiteY146" fmla="*/ 685009 h 2324100"/>
              <a:gd name="connsiteX147" fmla="*/ 4072058 w 8162925"/>
              <a:gd name="connsiteY147" fmla="*/ 683104 h 2324100"/>
              <a:gd name="connsiteX148" fmla="*/ 4161593 w 8162925"/>
              <a:gd name="connsiteY148" fmla="*/ 681199 h 2324100"/>
              <a:gd name="connsiteX149" fmla="*/ 4362571 w 8162925"/>
              <a:gd name="connsiteY149" fmla="*/ 672626 h 2324100"/>
              <a:gd name="connsiteX150" fmla="*/ 4381621 w 8162925"/>
              <a:gd name="connsiteY150" fmla="*/ 682151 h 2324100"/>
              <a:gd name="connsiteX151" fmla="*/ 4566406 w 8162925"/>
              <a:gd name="connsiteY151" fmla="*/ 718346 h 2324100"/>
              <a:gd name="connsiteX152" fmla="*/ 4756906 w 8162925"/>
              <a:gd name="connsiteY152" fmla="*/ 668816 h 2324100"/>
              <a:gd name="connsiteX153" fmla="*/ 5092185 w 8162925"/>
              <a:gd name="connsiteY153" fmla="*/ 665006 h 2324100"/>
              <a:gd name="connsiteX154" fmla="*/ 5547480 w 8162925"/>
              <a:gd name="connsiteY154" fmla="*/ 662149 h 2324100"/>
              <a:gd name="connsiteX155" fmla="*/ 5687498 w 8162925"/>
              <a:gd name="connsiteY155" fmla="*/ 646909 h 2324100"/>
              <a:gd name="connsiteX156" fmla="*/ 5697023 w 8162925"/>
              <a:gd name="connsiteY156" fmla="*/ 649766 h 2324100"/>
              <a:gd name="connsiteX157" fmla="*/ 5779891 w 8162925"/>
              <a:gd name="connsiteY157" fmla="*/ 616429 h 2324100"/>
              <a:gd name="connsiteX158" fmla="*/ 5797035 w 8162925"/>
              <a:gd name="connsiteY158" fmla="*/ 608809 h 2324100"/>
              <a:gd name="connsiteX159" fmla="*/ 5923718 w 8162925"/>
              <a:gd name="connsiteY159" fmla="*/ 611666 h 2324100"/>
              <a:gd name="connsiteX160" fmla="*/ 6516173 w 8162925"/>
              <a:gd name="connsiteY160" fmla="*/ 621191 h 2324100"/>
              <a:gd name="connsiteX161" fmla="*/ 6599041 w 8162925"/>
              <a:gd name="connsiteY161" fmla="*/ 625001 h 2324100"/>
              <a:gd name="connsiteX162" fmla="*/ 6626663 w 8162925"/>
              <a:gd name="connsiteY162" fmla="*/ 659291 h 2324100"/>
              <a:gd name="connsiteX163" fmla="*/ 6667621 w 8162925"/>
              <a:gd name="connsiteY163" fmla="*/ 661196 h 2324100"/>
              <a:gd name="connsiteX164" fmla="*/ 6709530 w 8162925"/>
              <a:gd name="connsiteY164" fmla="*/ 626906 h 2324100"/>
              <a:gd name="connsiteX165" fmla="*/ 7144823 w 8162925"/>
              <a:gd name="connsiteY165" fmla="*/ 637384 h 2324100"/>
              <a:gd name="connsiteX166" fmla="*/ 7140060 w 8162925"/>
              <a:gd name="connsiteY166" fmla="*/ 658339 h 2324100"/>
              <a:gd name="connsiteX167" fmla="*/ 7156253 w 8162925"/>
              <a:gd name="connsiteY167" fmla="*/ 681199 h 2324100"/>
              <a:gd name="connsiteX168" fmla="*/ 7229596 w 8162925"/>
              <a:gd name="connsiteY168" fmla="*/ 681199 h 2324100"/>
              <a:gd name="connsiteX169" fmla="*/ 7250551 w 8162925"/>
              <a:gd name="connsiteY169" fmla="*/ 661196 h 2324100"/>
              <a:gd name="connsiteX170" fmla="*/ 7250551 w 8162925"/>
              <a:gd name="connsiteY170" fmla="*/ 643099 h 2324100"/>
              <a:gd name="connsiteX171" fmla="*/ 7358183 w 8162925"/>
              <a:gd name="connsiteY171" fmla="*/ 643099 h 2324100"/>
              <a:gd name="connsiteX172" fmla="*/ 7363898 w 8162925"/>
              <a:gd name="connsiteY172" fmla="*/ 645004 h 2324100"/>
              <a:gd name="connsiteX173" fmla="*/ 7453433 w 8162925"/>
              <a:gd name="connsiteY173" fmla="*/ 622144 h 2324100"/>
              <a:gd name="connsiteX174" fmla="*/ 7560113 w 8162925"/>
              <a:gd name="connsiteY174" fmla="*/ 628811 h 2324100"/>
              <a:gd name="connsiteX175" fmla="*/ 7711560 w 8162925"/>
              <a:gd name="connsiteY175" fmla="*/ 625001 h 2324100"/>
              <a:gd name="connsiteX176" fmla="*/ 7872533 w 8162925"/>
              <a:gd name="connsiteY176" fmla="*/ 627859 h 2324100"/>
              <a:gd name="connsiteX177" fmla="*/ 8009693 w 8162925"/>
              <a:gd name="connsiteY177" fmla="*/ 626906 h 2324100"/>
              <a:gd name="connsiteX178" fmla="*/ 8073510 w 8162925"/>
              <a:gd name="connsiteY178" fmla="*/ 624049 h 2324100"/>
              <a:gd name="connsiteX179" fmla="*/ 8145901 w 8162925"/>
              <a:gd name="connsiteY179" fmla="*/ 573566 h 2324100"/>
              <a:gd name="connsiteX180" fmla="*/ 8152568 w 8162925"/>
              <a:gd name="connsiteY180" fmla="*/ 464029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8162925" h="2324100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82" name="TextBox 2681">
            <a:extLst>
              <a:ext uri="{FF2B5EF4-FFF2-40B4-BE49-F238E27FC236}">
                <a16:creationId xmlns:a16="http://schemas.microsoft.com/office/drawing/2014/main" id="{12836860-D485-43C5-80F8-8414E0E65B1A}"/>
              </a:ext>
            </a:extLst>
          </p:cNvPr>
          <p:cNvSpPr txBox="1"/>
          <p:nvPr/>
        </p:nvSpPr>
        <p:spPr>
          <a:xfrm>
            <a:off x="7818706" y="4245251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4"/>
                </a:solidFill>
                <a:cs typeface="Arial" pitchFamily="34" charset="0"/>
              </a:rPr>
              <a:t>15.42%</a:t>
            </a:r>
            <a:endParaRPr lang="ko-KR" altLang="en-US" sz="6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683" name="그룹 6">
            <a:extLst>
              <a:ext uri="{FF2B5EF4-FFF2-40B4-BE49-F238E27FC236}">
                <a16:creationId xmlns:a16="http://schemas.microsoft.com/office/drawing/2014/main" id="{5FD20A85-8278-480D-8DCB-C61E3C8F4B28}"/>
              </a:ext>
            </a:extLst>
          </p:cNvPr>
          <p:cNvGrpSpPr/>
          <p:nvPr/>
        </p:nvGrpSpPr>
        <p:grpSpPr>
          <a:xfrm>
            <a:off x="6993983" y="5286102"/>
            <a:ext cx="4796501" cy="871880"/>
            <a:chOff x="467543" y="1720822"/>
            <a:chExt cx="2360724" cy="871880"/>
          </a:xfrm>
        </p:grpSpPr>
        <p:sp>
          <p:nvSpPr>
            <p:cNvPr id="2684" name="TextBox 2683">
              <a:extLst>
                <a:ext uri="{FF2B5EF4-FFF2-40B4-BE49-F238E27FC236}">
                  <a16:creationId xmlns:a16="http://schemas.microsoft.com/office/drawing/2014/main" id="{88DA5317-D316-4344-9243-68BAE99AE1BA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85" name="TextBox 2684">
              <a:extLst>
                <a:ext uri="{FF2B5EF4-FFF2-40B4-BE49-F238E27FC236}">
                  <a16:creationId xmlns:a16="http://schemas.microsoft.com/office/drawing/2014/main" id="{7E54BF70-EA13-41B6-88C4-8CE1F74081A3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86" name="TextBox 2685">
            <a:extLst>
              <a:ext uri="{FF2B5EF4-FFF2-40B4-BE49-F238E27FC236}">
                <a16:creationId xmlns:a16="http://schemas.microsoft.com/office/drawing/2014/main" id="{994C86EC-5A33-4977-9359-823C3EFF5C31}"/>
              </a:ext>
            </a:extLst>
          </p:cNvPr>
          <p:cNvSpPr txBox="1"/>
          <p:nvPr/>
        </p:nvSpPr>
        <p:spPr>
          <a:xfrm>
            <a:off x="5978437" y="1558042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$350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687" name="그룹 6">
            <a:extLst>
              <a:ext uri="{FF2B5EF4-FFF2-40B4-BE49-F238E27FC236}">
                <a16:creationId xmlns:a16="http://schemas.microsoft.com/office/drawing/2014/main" id="{7459D1EF-3449-46F3-86C3-910ABB5B88E0}"/>
              </a:ext>
            </a:extLst>
          </p:cNvPr>
          <p:cNvGrpSpPr/>
          <p:nvPr/>
        </p:nvGrpSpPr>
        <p:grpSpPr>
          <a:xfrm>
            <a:off x="8251283" y="1583767"/>
            <a:ext cx="3538711" cy="1056546"/>
            <a:chOff x="467543" y="1720822"/>
            <a:chExt cx="2360724" cy="1056546"/>
          </a:xfrm>
        </p:grpSpPr>
        <p:sp>
          <p:nvSpPr>
            <p:cNvPr id="2688" name="TextBox 2687">
              <a:extLst>
                <a:ext uri="{FF2B5EF4-FFF2-40B4-BE49-F238E27FC236}">
                  <a16:creationId xmlns:a16="http://schemas.microsoft.com/office/drawing/2014/main" id="{3EED2E5D-B548-4ED5-ABBC-8070B1D9C72C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89" name="TextBox 2688">
              <a:extLst>
                <a:ext uri="{FF2B5EF4-FFF2-40B4-BE49-F238E27FC236}">
                  <a16:creationId xmlns:a16="http://schemas.microsoft.com/office/drawing/2014/main" id="{5AA4E47D-6F51-46F3-8278-0710896A3312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90" name="그룹 19">
            <a:extLst>
              <a:ext uri="{FF2B5EF4-FFF2-40B4-BE49-F238E27FC236}">
                <a16:creationId xmlns:a16="http://schemas.microsoft.com/office/drawing/2014/main" id="{49BE136C-0216-435A-B323-51F2EF988E05}"/>
              </a:ext>
            </a:extLst>
          </p:cNvPr>
          <p:cNvGrpSpPr/>
          <p:nvPr/>
        </p:nvGrpSpPr>
        <p:grpSpPr>
          <a:xfrm>
            <a:off x="2502558" y="1583767"/>
            <a:ext cx="3272830" cy="1056546"/>
            <a:chOff x="6444890" y="1720822"/>
            <a:chExt cx="2360723" cy="1056546"/>
          </a:xfrm>
        </p:grpSpPr>
        <p:sp>
          <p:nvSpPr>
            <p:cNvPr id="2691" name="TextBox 2690">
              <a:extLst>
                <a:ext uri="{FF2B5EF4-FFF2-40B4-BE49-F238E27FC236}">
                  <a16:creationId xmlns:a16="http://schemas.microsoft.com/office/drawing/2014/main" id="{3A760DA9-1461-45D5-9AB3-677C97896FDF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92" name="TextBox 2691">
              <a:extLst>
                <a:ext uri="{FF2B5EF4-FFF2-40B4-BE49-F238E27FC236}">
                  <a16:creationId xmlns:a16="http://schemas.microsoft.com/office/drawing/2014/main" id="{C7A579AD-A92E-420B-BE5C-D9A58650E4C4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93" name="TextBox 2692">
            <a:extLst>
              <a:ext uri="{FF2B5EF4-FFF2-40B4-BE49-F238E27FC236}">
                <a16:creationId xmlns:a16="http://schemas.microsoft.com/office/drawing/2014/main" id="{19B1C3CC-A077-4E23-A746-0E3D953B7E7F}"/>
              </a:ext>
            </a:extLst>
          </p:cNvPr>
          <p:cNvSpPr txBox="1"/>
          <p:nvPr/>
        </p:nvSpPr>
        <p:spPr>
          <a:xfrm>
            <a:off x="609873" y="3082010"/>
            <a:ext cx="180309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94" name="TextBox 2693">
            <a:extLst>
              <a:ext uri="{FF2B5EF4-FFF2-40B4-BE49-F238E27FC236}">
                <a16:creationId xmlns:a16="http://schemas.microsoft.com/office/drawing/2014/main" id="{4FD66884-00DE-4E06-AB4A-8CB955B83B8A}"/>
              </a:ext>
            </a:extLst>
          </p:cNvPr>
          <p:cNvSpPr txBox="1"/>
          <p:nvPr/>
        </p:nvSpPr>
        <p:spPr>
          <a:xfrm>
            <a:off x="609873" y="2769495"/>
            <a:ext cx="1803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11280</TotalTime>
  <Words>197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76</cp:revision>
  <dcterms:created xsi:type="dcterms:W3CDTF">2018-02-18T19:39:47Z</dcterms:created>
  <dcterms:modified xsi:type="dcterms:W3CDTF">2019-04-24T07:59:52Z</dcterms:modified>
</cp:coreProperties>
</file>