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195486"/>
            <a:ext cx="1301512" cy="32184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3363838"/>
            <a:ext cx="9144000" cy="1224136"/>
          </a:xfrm>
          <a:prstGeom prst="rect">
            <a:avLst/>
          </a:prstGeom>
          <a:solidFill>
            <a:schemeClr val="accent2">
              <a:lumMod val="5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>
            <a:hlinkClick r:id="rId4"/>
          </p:cNvPr>
          <p:cNvSpPr txBox="1"/>
          <p:nvPr/>
        </p:nvSpPr>
        <p:spPr>
          <a:xfrm>
            <a:off x="0" y="480457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4013368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accent6">
                  <a:lumMod val="20000"/>
                  <a:lumOff val="8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511747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2015-12-06T11:00:33Z</dcterms:modified>
</cp:coreProperties>
</file>