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315095"/>
            <a:ext cx="3888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339502"/>
            <a:ext cx="38884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4844068"/>
            <a:ext cx="83164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4443958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2016-01-25T02:23:00Z</dcterms:modified>
</cp:coreProperties>
</file>