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2703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947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446" y="194010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2016-02-16T06:08:52Z</dcterms:modified>
</cp:coreProperties>
</file>