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"/>
  </p:notesMasterIdLst>
  <p:sldIdLst>
    <p:sldId id="301" r:id="rId2"/>
    <p:sldId id="282" r:id="rId3"/>
  </p:sldIdLst>
  <p:sldSz cx="9144000" cy="6858000" type="screen4x3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7CC9"/>
    <a:srgbClr val="DEA400"/>
    <a:srgbClr val="926F00"/>
    <a:srgbClr val="5ED802"/>
    <a:srgbClr val="66EC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753"/>
    <p:restoredTop sz="94660"/>
  </p:normalViewPr>
  <p:slideViewPr>
    <p:cSldViewPr>
      <p:cViewPr varScale="1">
        <p:scale>
          <a:sx n="115" d="100"/>
          <a:sy n="115" d="100"/>
        </p:scale>
        <p:origin x="360" y="2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488F7-1FAC-40D2-BB7E-BA3CE28D8950}" type="datetimeFigureOut">
              <a:rPr lang="en-US" smtClean="0"/>
              <a:pPr/>
              <a:t>12/23/16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D21D1-52E2-420B-B491-CFF6D7BB7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478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44824"/>
            <a:ext cx="7772400" cy="610820"/>
          </a:xfrm>
        </p:spPr>
        <p:txBody>
          <a:bodyPr/>
          <a:lstStyle>
            <a:lvl1pPr algn="ctr">
              <a:defRPr lang="en-US" sz="40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99020"/>
            <a:ext cx="6400800" cy="764440"/>
          </a:xfrm>
        </p:spPr>
        <p:txBody>
          <a:bodyPr>
            <a:normAutofit/>
          </a:bodyPr>
          <a:lstStyle>
            <a:lvl1pPr marL="0" indent="0" algn="ctr">
              <a:buNone/>
              <a:defRPr lang="en-US" sz="24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8D6DB-6798-42D2-B9AD-FC6F1C72FC30}" type="datetimeFigureOut">
              <a:rPr lang="en-US" smtClean="0"/>
              <a:pPr/>
              <a:t>12/23/16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DE275-BE14-4364-AEA2-5F5667C0FD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54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3"/>
            <a:ext cx="54864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12/23/16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814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12/23/16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158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12/23/16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022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12/23/16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718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12/23/16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23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12/23/16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170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12/23/16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18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6"/>
            <a:ext cx="4041775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12/23/16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899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12/23/16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7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12/23/16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249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2"/>
            <a:ext cx="3008313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5"/>
            <a:ext cx="3008313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12/23/16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81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42"/>
            <a:ext cx="8229600" cy="711081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38428"/>
            <a:ext cx="8229600" cy="4987739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404F2-BE9A-4460-8815-8F645183555F}" type="datetimeFigureOut">
              <a:rPr lang="en-US" smtClean="0"/>
              <a:pPr/>
              <a:t>12/23/16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1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508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j-lt"/>
          <a:ea typeface="+mn-ea"/>
          <a:cs typeface="+mn-cs"/>
        </a:defRPr>
      </a:lvl1pPr>
      <a:lvl2pPr marL="990427" indent="-380933" algn="l" defTabSz="121898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j-lt"/>
          <a:ea typeface="+mn-ea"/>
          <a:cs typeface="+mn-cs"/>
        </a:defRPr>
      </a:lvl2pPr>
      <a:lvl3pPr marL="152373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2133227" indent="-304747" algn="l" defTabSz="121898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742720" indent="-304747" algn="l" defTabSz="121898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0" y="3976373"/>
            <a:ext cx="9144000" cy="2881627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25000"/>
                </a:schemeClr>
              </a:gs>
              <a:gs pos="100000">
                <a:schemeClr val="bg1">
                  <a:lumMod val="85000"/>
                  <a:alpha val="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5060293" y="5733217"/>
            <a:ext cx="2932699" cy="288071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75000"/>
                </a:scheme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899592" y="5733217"/>
            <a:ext cx="2932699" cy="288071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75000"/>
                </a:scheme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Light Bulb PowerPoint Shapes</a:t>
            </a: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915512" y="1383568"/>
            <a:ext cx="2863492" cy="4483308"/>
            <a:chOff x="1862254" y="223025"/>
            <a:chExt cx="3791414" cy="5936136"/>
          </a:xfrm>
        </p:grpSpPr>
        <p:sp>
          <p:nvSpPr>
            <p:cNvPr id="68" name="Freeform 67"/>
            <p:cNvSpPr/>
            <p:nvPr/>
          </p:nvSpPr>
          <p:spPr>
            <a:xfrm>
              <a:off x="1862254" y="223025"/>
              <a:ext cx="3791414" cy="4730618"/>
            </a:xfrm>
            <a:custGeom>
              <a:avLst/>
              <a:gdLst>
                <a:gd name="connsiteX0" fmla="*/ 1895707 w 3791414"/>
                <a:gd name="connsiteY0" fmla="*/ 0 h 4730618"/>
                <a:gd name="connsiteX1" fmla="*/ 3791414 w 3791414"/>
                <a:gd name="connsiteY1" fmla="*/ 1895707 h 4730618"/>
                <a:gd name="connsiteX2" fmla="*/ 3467657 w 3791414"/>
                <a:gd name="connsiteY2" fmla="*/ 2955615 h 4730618"/>
                <a:gd name="connsiteX3" fmla="*/ 3379184 w 3791414"/>
                <a:gd name="connsiteY3" fmla="*/ 3073928 h 4730618"/>
                <a:gd name="connsiteX4" fmla="*/ 2687991 w 3791414"/>
                <a:gd name="connsiteY4" fmla="*/ 4012324 h 4730618"/>
                <a:gd name="connsiteX5" fmla="*/ 2173791 w 3791414"/>
                <a:gd name="connsiteY5" fmla="*/ 4702305 h 4730618"/>
                <a:gd name="connsiteX6" fmla="*/ 2128634 w 3791414"/>
                <a:gd name="connsiteY6" fmla="*/ 4711224 h 4730618"/>
                <a:gd name="connsiteX7" fmla="*/ 2128634 w 3791414"/>
                <a:gd name="connsiteY7" fmla="*/ 4727281 h 4730618"/>
                <a:gd name="connsiteX8" fmla="*/ 2047335 w 3791414"/>
                <a:gd name="connsiteY8" fmla="*/ 4727281 h 4730618"/>
                <a:gd name="connsiteX9" fmla="*/ 2041822 w 3791414"/>
                <a:gd name="connsiteY9" fmla="*/ 4728370 h 4730618"/>
                <a:gd name="connsiteX10" fmla="*/ 1997317 w 3791414"/>
                <a:gd name="connsiteY10" fmla="*/ 4730617 h 4730618"/>
                <a:gd name="connsiteX11" fmla="*/ 1997317 w 3791414"/>
                <a:gd name="connsiteY11" fmla="*/ 4727281 h 4730618"/>
                <a:gd name="connsiteX12" fmla="*/ 1790624 w 3791414"/>
                <a:gd name="connsiteY12" fmla="*/ 4727281 h 4730618"/>
                <a:gd name="connsiteX13" fmla="*/ 1790624 w 3791414"/>
                <a:gd name="connsiteY13" fmla="*/ 4730618 h 4730618"/>
                <a:gd name="connsiteX14" fmla="*/ 1746119 w 3791414"/>
                <a:gd name="connsiteY14" fmla="*/ 4728371 h 4730618"/>
                <a:gd name="connsiteX15" fmla="*/ 1740601 w 3791414"/>
                <a:gd name="connsiteY15" fmla="*/ 4727281 h 4730618"/>
                <a:gd name="connsiteX16" fmla="*/ 1718436 w 3791414"/>
                <a:gd name="connsiteY16" fmla="*/ 4727281 h 4730618"/>
                <a:gd name="connsiteX17" fmla="*/ 1718436 w 3791414"/>
                <a:gd name="connsiteY17" fmla="*/ 4722904 h 4730618"/>
                <a:gd name="connsiteX18" fmla="*/ 1614150 w 3791414"/>
                <a:gd name="connsiteY18" fmla="*/ 4702306 h 4730618"/>
                <a:gd name="connsiteX19" fmla="*/ 1099950 w 3791414"/>
                <a:gd name="connsiteY19" fmla="*/ 4012325 h 4730618"/>
                <a:gd name="connsiteX20" fmla="*/ 328870 w 3791414"/>
                <a:gd name="connsiteY20" fmla="*/ 2965472 h 4730618"/>
                <a:gd name="connsiteX21" fmla="*/ 331124 w 3791414"/>
                <a:gd name="connsiteY21" fmla="*/ 2965466 h 4730618"/>
                <a:gd name="connsiteX22" fmla="*/ 323757 w 3791414"/>
                <a:gd name="connsiteY22" fmla="*/ 2955615 h 4730618"/>
                <a:gd name="connsiteX23" fmla="*/ 0 w 3791414"/>
                <a:gd name="connsiteY23" fmla="*/ 1895707 h 4730618"/>
                <a:gd name="connsiteX24" fmla="*/ 1895707 w 3791414"/>
                <a:gd name="connsiteY24" fmla="*/ 0 h 4730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791414" h="4730618">
                  <a:moveTo>
                    <a:pt x="1895707" y="0"/>
                  </a:moveTo>
                  <a:cubicBezTo>
                    <a:pt x="2942677" y="0"/>
                    <a:pt x="3791414" y="848737"/>
                    <a:pt x="3791414" y="1895707"/>
                  </a:cubicBezTo>
                  <a:cubicBezTo>
                    <a:pt x="3791414" y="2288321"/>
                    <a:pt x="3672061" y="2653058"/>
                    <a:pt x="3467657" y="2955615"/>
                  </a:cubicBezTo>
                  <a:lnTo>
                    <a:pt x="3379184" y="3073928"/>
                  </a:lnTo>
                  <a:lnTo>
                    <a:pt x="2687991" y="4012324"/>
                  </a:lnTo>
                  <a:cubicBezTo>
                    <a:pt x="2687991" y="4338409"/>
                    <a:pt x="2471147" y="4613848"/>
                    <a:pt x="2173791" y="4702305"/>
                  </a:cubicBezTo>
                  <a:lnTo>
                    <a:pt x="2128634" y="4711224"/>
                  </a:lnTo>
                  <a:lnTo>
                    <a:pt x="2128634" y="4727281"/>
                  </a:lnTo>
                  <a:lnTo>
                    <a:pt x="2047335" y="4727281"/>
                  </a:lnTo>
                  <a:lnTo>
                    <a:pt x="2041822" y="4728370"/>
                  </a:lnTo>
                  <a:lnTo>
                    <a:pt x="1997317" y="4730617"/>
                  </a:lnTo>
                  <a:lnTo>
                    <a:pt x="1997317" y="4727281"/>
                  </a:lnTo>
                  <a:lnTo>
                    <a:pt x="1790624" y="4727281"/>
                  </a:lnTo>
                  <a:lnTo>
                    <a:pt x="1790624" y="4730618"/>
                  </a:lnTo>
                  <a:lnTo>
                    <a:pt x="1746119" y="4728371"/>
                  </a:lnTo>
                  <a:lnTo>
                    <a:pt x="1740601" y="4727281"/>
                  </a:lnTo>
                  <a:lnTo>
                    <a:pt x="1718436" y="4727281"/>
                  </a:lnTo>
                  <a:lnTo>
                    <a:pt x="1718436" y="4722904"/>
                  </a:lnTo>
                  <a:lnTo>
                    <a:pt x="1614150" y="4702306"/>
                  </a:lnTo>
                  <a:cubicBezTo>
                    <a:pt x="1316795" y="4613849"/>
                    <a:pt x="1099950" y="4338410"/>
                    <a:pt x="1099950" y="4012325"/>
                  </a:cubicBezTo>
                  <a:lnTo>
                    <a:pt x="328870" y="2965472"/>
                  </a:lnTo>
                  <a:lnTo>
                    <a:pt x="331124" y="2965466"/>
                  </a:lnTo>
                  <a:lnTo>
                    <a:pt x="323757" y="2955615"/>
                  </a:lnTo>
                  <a:cubicBezTo>
                    <a:pt x="119354" y="2653058"/>
                    <a:pt x="0" y="2288321"/>
                    <a:pt x="0" y="1895707"/>
                  </a:cubicBezTo>
                  <a:cubicBezTo>
                    <a:pt x="0" y="848737"/>
                    <a:pt x="848737" y="0"/>
                    <a:pt x="1895707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ysClr val="window" lastClr="FFFFFF">
                    <a:lumMod val="65000"/>
                  </a:sysClr>
                </a:gs>
                <a:gs pos="29000">
                  <a:sysClr val="window" lastClr="FFFFFF">
                    <a:lumMod val="95000"/>
                  </a:sysClr>
                </a:gs>
              </a:gsLst>
              <a:lin ang="2700000" scaled="1"/>
              <a:tileRect/>
            </a:gradFill>
            <a:ln w="127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3052297" y="4653539"/>
              <a:ext cx="1460810" cy="1014761"/>
            </a:xfrm>
            <a:prstGeom prst="rect">
              <a:avLst/>
            </a:prstGeom>
            <a:solidFill>
              <a:sysClr val="window" lastClr="FFFFFF">
                <a:lumMod val="6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70" name="Delay 69"/>
            <p:cNvSpPr/>
            <p:nvPr/>
          </p:nvSpPr>
          <p:spPr>
            <a:xfrm rot="5400000">
              <a:off x="3665613" y="3828348"/>
              <a:ext cx="223025" cy="1583473"/>
            </a:xfrm>
            <a:prstGeom prst="flowChartDelay">
              <a:avLst/>
            </a:prstGeom>
            <a:solidFill>
              <a:sysClr val="window" lastClr="FFFFFF">
                <a:lumMod val="6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71" name="Delay 70"/>
            <p:cNvSpPr/>
            <p:nvPr/>
          </p:nvSpPr>
          <p:spPr>
            <a:xfrm rot="5400000">
              <a:off x="3676631" y="5054849"/>
              <a:ext cx="223025" cy="1449925"/>
            </a:xfrm>
            <a:prstGeom prst="flowChartDelay">
              <a:avLst/>
            </a:prstGeom>
            <a:solidFill>
              <a:sysClr val="window" lastClr="FFFFFF">
                <a:lumMod val="6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72" name="Off-page Connector 16"/>
            <p:cNvSpPr/>
            <p:nvPr/>
          </p:nvSpPr>
          <p:spPr>
            <a:xfrm>
              <a:off x="3331776" y="5852511"/>
              <a:ext cx="880946" cy="306650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8000 h 10000"/>
                <a:gd name="connsiteX3" fmla="*/ 5000 w 10000"/>
                <a:gd name="connsiteY3" fmla="*/ 10000 h 10000"/>
                <a:gd name="connsiteX4" fmla="*/ 0 w 10000"/>
                <a:gd name="connsiteY4" fmla="*/ 8000 h 10000"/>
                <a:gd name="connsiteX5" fmla="*/ 0 w 10000"/>
                <a:gd name="connsiteY5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8000 h 10000"/>
                <a:gd name="connsiteX3" fmla="*/ 5000 w 10000"/>
                <a:gd name="connsiteY3" fmla="*/ 10000 h 10000"/>
                <a:gd name="connsiteX4" fmla="*/ 0 w 10000"/>
                <a:gd name="connsiteY4" fmla="*/ 8000 h 10000"/>
                <a:gd name="connsiteX5" fmla="*/ 0 w 10000"/>
                <a:gd name="connsiteY5" fmla="*/ 0 h 10000"/>
                <a:gd name="connsiteX0" fmla="*/ 0 w 10000"/>
                <a:gd name="connsiteY0" fmla="*/ 0 h 11266"/>
                <a:gd name="connsiteX1" fmla="*/ 10000 w 10000"/>
                <a:gd name="connsiteY1" fmla="*/ 0 h 11266"/>
                <a:gd name="connsiteX2" fmla="*/ 10000 w 10000"/>
                <a:gd name="connsiteY2" fmla="*/ 8000 h 11266"/>
                <a:gd name="connsiteX3" fmla="*/ 5000 w 10000"/>
                <a:gd name="connsiteY3" fmla="*/ 11266 h 11266"/>
                <a:gd name="connsiteX4" fmla="*/ 0 w 10000"/>
                <a:gd name="connsiteY4" fmla="*/ 8000 h 11266"/>
                <a:gd name="connsiteX5" fmla="*/ 0 w 10000"/>
                <a:gd name="connsiteY5" fmla="*/ 0 h 1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00" h="11266">
                  <a:moveTo>
                    <a:pt x="0" y="0"/>
                  </a:moveTo>
                  <a:lnTo>
                    <a:pt x="10000" y="0"/>
                  </a:lnTo>
                  <a:lnTo>
                    <a:pt x="10000" y="8000"/>
                  </a:lnTo>
                  <a:cubicBezTo>
                    <a:pt x="9167" y="9667"/>
                    <a:pt x="6667" y="11266"/>
                    <a:pt x="5000" y="11266"/>
                  </a:cubicBezTo>
                  <a:cubicBezTo>
                    <a:pt x="3333" y="11266"/>
                    <a:pt x="833" y="9667"/>
                    <a:pt x="0" y="800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grpSp>
          <p:nvGrpSpPr>
            <p:cNvPr id="73" name="Group 72"/>
            <p:cNvGrpSpPr/>
            <p:nvPr/>
          </p:nvGrpSpPr>
          <p:grpSpPr>
            <a:xfrm>
              <a:off x="2979256" y="4677500"/>
              <a:ext cx="1606890" cy="1044897"/>
              <a:chOff x="204982" y="4772722"/>
              <a:chExt cx="2359803" cy="1131848"/>
            </a:xfrm>
          </p:grpSpPr>
          <p:sp>
            <p:nvSpPr>
              <p:cNvPr id="74" name="Parallelogram 73"/>
              <p:cNvSpPr/>
              <p:nvPr/>
            </p:nvSpPr>
            <p:spPr>
              <a:xfrm rot="16200000" flipH="1">
                <a:off x="1262218" y="3715486"/>
                <a:ext cx="245327" cy="2359800"/>
              </a:xfrm>
              <a:prstGeom prst="parallelogram">
                <a:avLst>
                  <a:gd name="adj" fmla="val 56818"/>
                </a:avLst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  <p:sp>
            <p:nvSpPr>
              <p:cNvPr id="75" name="Parallelogram 74"/>
              <p:cNvSpPr/>
              <p:nvPr/>
            </p:nvSpPr>
            <p:spPr>
              <a:xfrm rot="16200000" flipH="1">
                <a:off x="1262219" y="4010993"/>
                <a:ext cx="245327" cy="2359800"/>
              </a:xfrm>
              <a:prstGeom prst="parallelogram">
                <a:avLst>
                  <a:gd name="adj" fmla="val 56818"/>
                </a:avLst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  <p:sp>
            <p:nvSpPr>
              <p:cNvPr id="76" name="Parallelogram 75"/>
              <p:cNvSpPr/>
              <p:nvPr/>
            </p:nvSpPr>
            <p:spPr>
              <a:xfrm rot="16200000" flipH="1">
                <a:off x="1262220" y="4306500"/>
                <a:ext cx="245327" cy="2359800"/>
              </a:xfrm>
              <a:prstGeom prst="parallelogram">
                <a:avLst>
                  <a:gd name="adj" fmla="val 56818"/>
                </a:avLst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  <p:sp>
            <p:nvSpPr>
              <p:cNvPr id="77" name="Parallelogram 76"/>
              <p:cNvSpPr/>
              <p:nvPr/>
            </p:nvSpPr>
            <p:spPr>
              <a:xfrm rot="16200000" flipH="1">
                <a:off x="1262221" y="4602007"/>
                <a:ext cx="245327" cy="2359800"/>
              </a:xfrm>
              <a:prstGeom prst="parallelogram">
                <a:avLst>
                  <a:gd name="adj" fmla="val 56818"/>
                </a:avLst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</p:grpSp>
        <p:sp>
          <p:nvSpPr>
            <p:cNvPr id="78" name="Block Arc 77"/>
            <p:cNvSpPr/>
            <p:nvPr/>
          </p:nvSpPr>
          <p:spPr>
            <a:xfrm rot="18345050">
              <a:off x="2097544" y="887533"/>
              <a:ext cx="1931274" cy="1295338"/>
            </a:xfrm>
            <a:prstGeom prst="blockArc">
              <a:avLst>
                <a:gd name="adj1" fmla="val 11565300"/>
                <a:gd name="adj2" fmla="val 19867411"/>
                <a:gd name="adj3" fmla="val 42799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5094897" y="1379610"/>
            <a:ext cx="2863492" cy="4483308"/>
            <a:chOff x="6770669" y="319988"/>
            <a:chExt cx="3791414" cy="5936136"/>
          </a:xfrm>
        </p:grpSpPr>
        <p:sp>
          <p:nvSpPr>
            <p:cNvPr id="79" name="Freeform 78"/>
            <p:cNvSpPr/>
            <p:nvPr/>
          </p:nvSpPr>
          <p:spPr>
            <a:xfrm>
              <a:off x="6770669" y="319988"/>
              <a:ext cx="3791414" cy="4730618"/>
            </a:xfrm>
            <a:custGeom>
              <a:avLst/>
              <a:gdLst>
                <a:gd name="connsiteX0" fmla="*/ 1895707 w 3791414"/>
                <a:gd name="connsiteY0" fmla="*/ 0 h 4730618"/>
                <a:gd name="connsiteX1" fmla="*/ 3791414 w 3791414"/>
                <a:gd name="connsiteY1" fmla="*/ 1895707 h 4730618"/>
                <a:gd name="connsiteX2" fmla="*/ 3467657 w 3791414"/>
                <a:gd name="connsiteY2" fmla="*/ 2955615 h 4730618"/>
                <a:gd name="connsiteX3" fmla="*/ 3379184 w 3791414"/>
                <a:gd name="connsiteY3" fmla="*/ 3073928 h 4730618"/>
                <a:gd name="connsiteX4" fmla="*/ 2687991 w 3791414"/>
                <a:gd name="connsiteY4" fmla="*/ 4012324 h 4730618"/>
                <a:gd name="connsiteX5" fmla="*/ 2173791 w 3791414"/>
                <a:gd name="connsiteY5" fmla="*/ 4702305 h 4730618"/>
                <a:gd name="connsiteX6" fmla="*/ 2128634 w 3791414"/>
                <a:gd name="connsiteY6" fmla="*/ 4711224 h 4730618"/>
                <a:gd name="connsiteX7" fmla="*/ 2128634 w 3791414"/>
                <a:gd name="connsiteY7" fmla="*/ 4727281 h 4730618"/>
                <a:gd name="connsiteX8" fmla="*/ 2047335 w 3791414"/>
                <a:gd name="connsiteY8" fmla="*/ 4727281 h 4730618"/>
                <a:gd name="connsiteX9" fmla="*/ 2041822 w 3791414"/>
                <a:gd name="connsiteY9" fmla="*/ 4728370 h 4730618"/>
                <a:gd name="connsiteX10" fmla="*/ 1997317 w 3791414"/>
                <a:gd name="connsiteY10" fmla="*/ 4730617 h 4730618"/>
                <a:gd name="connsiteX11" fmla="*/ 1997317 w 3791414"/>
                <a:gd name="connsiteY11" fmla="*/ 4727281 h 4730618"/>
                <a:gd name="connsiteX12" fmla="*/ 1790624 w 3791414"/>
                <a:gd name="connsiteY12" fmla="*/ 4727281 h 4730618"/>
                <a:gd name="connsiteX13" fmla="*/ 1790624 w 3791414"/>
                <a:gd name="connsiteY13" fmla="*/ 4730618 h 4730618"/>
                <a:gd name="connsiteX14" fmla="*/ 1746119 w 3791414"/>
                <a:gd name="connsiteY14" fmla="*/ 4728371 h 4730618"/>
                <a:gd name="connsiteX15" fmla="*/ 1740601 w 3791414"/>
                <a:gd name="connsiteY15" fmla="*/ 4727281 h 4730618"/>
                <a:gd name="connsiteX16" fmla="*/ 1718436 w 3791414"/>
                <a:gd name="connsiteY16" fmla="*/ 4727281 h 4730618"/>
                <a:gd name="connsiteX17" fmla="*/ 1718436 w 3791414"/>
                <a:gd name="connsiteY17" fmla="*/ 4722904 h 4730618"/>
                <a:gd name="connsiteX18" fmla="*/ 1614150 w 3791414"/>
                <a:gd name="connsiteY18" fmla="*/ 4702306 h 4730618"/>
                <a:gd name="connsiteX19" fmla="*/ 1099950 w 3791414"/>
                <a:gd name="connsiteY19" fmla="*/ 4012325 h 4730618"/>
                <a:gd name="connsiteX20" fmla="*/ 328870 w 3791414"/>
                <a:gd name="connsiteY20" fmla="*/ 2965472 h 4730618"/>
                <a:gd name="connsiteX21" fmla="*/ 331124 w 3791414"/>
                <a:gd name="connsiteY21" fmla="*/ 2965466 h 4730618"/>
                <a:gd name="connsiteX22" fmla="*/ 323757 w 3791414"/>
                <a:gd name="connsiteY22" fmla="*/ 2955615 h 4730618"/>
                <a:gd name="connsiteX23" fmla="*/ 0 w 3791414"/>
                <a:gd name="connsiteY23" fmla="*/ 1895707 h 4730618"/>
                <a:gd name="connsiteX24" fmla="*/ 1895707 w 3791414"/>
                <a:gd name="connsiteY24" fmla="*/ 0 h 4730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791414" h="4730618">
                  <a:moveTo>
                    <a:pt x="1895707" y="0"/>
                  </a:moveTo>
                  <a:cubicBezTo>
                    <a:pt x="2942677" y="0"/>
                    <a:pt x="3791414" y="848737"/>
                    <a:pt x="3791414" y="1895707"/>
                  </a:cubicBezTo>
                  <a:cubicBezTo>
                    <a:pt x="3791414" y="2288321"/>
                    <a:pt x="3672061" y="2653058"/>
                    <a:pt x="3467657" y="2955615"/>
                  </a:cubicBezTo>
                  <a:lnTo>
                    <a:pt x="3379184" y="3073928"/>
                  </a:lnTo>
                  <a:lnTo>
                    <a:pt x="2687991" y="4012324"/>
                  </a:lnTo>
                  <a:cubicBezTo>
                    <a:pt x="2687991" y="4338409"/>
                    <a:pt x="2471147" y="4613848"/>
                    <a:pt x="2173791" y="4702305"/>
                  </a:cubicBezTo>
                  <a:lnTo>
                    <a:pt x="2128634" y="4711224"/>
                  </a:lnTo>
                  <a:lnTo>
                    <a:pt x="2128634" y="4727281"/>
                  </a:lnTo>
                  <a:lnTo>
                    <a:pt x="2047335" y="4727281"/>
                  </a:lnTo>
                  <a:lnTo>
                    <a:pt x="2041822" y="4728370"/>
                  </a:lnTo>
                  <a:lnTo>
                    <a:pt x="1997317" y="4730617"/>
                  </a:lnTo>
                  <a:lnTo>
                    <a:pt x="1997317" y="4727281"/>
                  </a:lnTo>
                  <a:lnTo>
                    <a:pt x="1790624" y="4727281"/>
                  </a:lnTo>
                  <a:lnTo>
                    <a:pt x="1790624" y="4730618"/>
                  </a:lnTo>
                  <a:lnTo>
                    <a:pt x="1746119" y="4728371"/>
                  </a:lnTo>
                  <a:lnTo>
                    <a:pt x="1740601" y="4727281"/>
                  </a:lnTo>
                  <a:lnTo>
                    <a:pt x="1718436" y="4727281"/>
                  </a:lnTo>
                  <a:lnTo>
                    <a:pt x="1718436" y="4722904"/>
                  </a:lnTo>
                  <a:lnTo>
                    <a:pt x="1614150" y="4702306"/>
                  </a:lnTo>
                  <a:cubicBezTo>
                    <a:pt x="1316795" y="4613849"/>
                    <a:pt x="1099950" y="4338410"/>
                    <a:pt x="1099950" y="4012325"/>
                  </a:cubicBezTo>
                  <a:lnTo>
                    <a:pt x="328870" y="2965472"/>
                  </a:lnTo>
                  <a:lnTo>
                    <a:pt x="331124" y="2965466"/>
                  </a:lnTo>
                  <a:lnTo>
                    <a:pt x="323757" y="2955615"/>
                  </a:lnTo>
                  <a:cubicBezTo>
                    <a:pt x="119354" y="2653058"/>
                    <a:pt x="0" y="2288321"/>
                    <a:pt x="0" y="1895707"/>
                  </a:cubicBezTo>
                  <a:cubicBezTo>
                    <a:pt x="0" y="848737"/>
                    <a:pt x="848737" y="0"/>
                    <a:pt x="1895707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FC000"/>
                </a:gs>
                <a:gs pos="29000">
                  <a:srgbClr val="FFC000">
                    <a:lumMod val="40000"/>
                    <a:lumOff val="60000"/>
                  </a:srgbClr>
                </a:gs>
              </a:gsLst>
              <a:lin ang="2700000" scaled="1"/>
              <a:tileRect/>
            </a:gradFill>
            <a:ln w="127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>
              <a:glow rad="558800">
                <a:srgbClr val="FFC000">
                  <a:satMod val="175000"/>
                  <a:alpha val="40000"/>
                </a:srgbClr>
              </a:glo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7960712" y="4750502"/>
              <a:ext cx="1460810" cy="1014761"/>
            </a:xfrm>
            <a:prstGeom prst="rect">
              <a:avLst/>
            </a:prstGeom>
            <a:solidFill>
              <a:sysClr val="window" lastClr="FFFFFF">
                <a:lumMod val="6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81" name="Delay 80"/>
            <p:cNvSpPr/>
            <p:nvPr/>
          </p:nvSpPr>
          <p:spPr>
            <a:xfrm rot="5400000">
              <a:off x="8574028" y="3925311"/>
              <a:ext cx="223025" cy="1583473"/>
            </a:xfrm>
            <a:prstGeom prst="flowChartDelay">
              <a:avLst/>
            </a:prstGeom>
            <a:solidFill>
              <a:sysClr val="window" lastClr="FFFFFF">
                <a:lumMod val="6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82" name="Delay 81"/>
            <p:cNvSpPr/>
            <p:nvPr/>
          </p:nvSpPr>
          <p:spPr>
            <a:xfrm rot="5400000">
              <a:off x="8585046" y="5151812"/>
              <a:ext cx="223025" cy="1449925"/>
            </a:xfrm>
            <a:prstGeom prst="flowChartDelay">
              <a:avLst/>
            </a:prstGeom>
            <a:solidFill>
              <a:sysClr val="window" lastClr="FFFFFF">
                <a:lumMod val="6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83" name="Off-page Connector 16"/>
            <p:cNvSpPr/>
            <p:nvPr/>
          </p:nvSpPr>
          <p:spPr>
            <a:xfrm>
              <a:off x="8240191" y="5949474"/>
              <a:ext cx="880946" cy="306650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8000 h 10000"/>
                <a:gd name="connsiteX3" fmla="*/ 5000 w 10000"/>
                <a:gd name="connsiteY3" fmla="*/ 10000 h 10000"/>
                <a:gd name="connsiteX4" fmla="*/ 0 w 10000"/>
                <a:gd name="connsiteY4" fmla="*/ 8000 h 10000"/>
                <a:gd name="connsiteX5" fmla="*/ 0 w 10000"/>
                <a:gd name="connsiteY5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8000 h 10000"/>
                <a:gd name="connsiteX3" fmla="*/ 5000 w 10000"/>
                <a:gd name="connsiteY3" fmla="*/ 10000 h 10000"/>
                <a:gd name="connsiteX4" fmla="*/ 0 w 10000"/>
                <a:gd name="connsiteY4" fmla="*/ 8000 h 10000"/>
                <a:gd name="connsiteX5" fmla="*/ 0 w 10000"/>
                <a:gd name="connsiteY5" fmla="*/ 0 h 10000"/>
                <a:gd name="connsiteX0" fmla="*/ 0 w 10000"/>
                <a:gd name="connsiteY0" fmla="*/ 0 h 11266"/>
                <a:gd name="connsiteX1" fmla="*/ 10000 w 10000"/>
                <a:gd name="connsiteY1" fmla="*/ 0 h 11266"/>
                <a:gd name="connsiteX2" fmla="*/ 10000 w 10000"/>
                <a:gd name="connsiteY2" fmla="*/ 8000 h 11266"/>
                <a:gd name="connsiteX3" fmla="*/ 5000 w 10000"/>
                <a:gd name="connsiteY3" fmla="*/ 11266 h 11266"/>
                <a:gd name="connsiteX4" fmla="*/ 0 w 10000"/>
                <a:gd name="connsiteY4" fmla="*/ 8000 h 11266"/>
                <a:gd name="connsiteX5" fmla="*/ 0 w 10000"/>
                <a:gd name="connsiteY5" fmla="*/ 0 h 1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00" h="11266">
                  <a:moveTo>
                    <a:pt x="0" y="0"/>
                  </a:moveTo>
                  <a:lnTo>
                    <a:pt x="10000" y="0"/>
                  </a:lnTo>
                  <a:lnTo>
                    <a:pt x="10000" y="8000"/>
                  </a:lnTo>
                  <a:cubicBezTo>
                    <a:pt x="9167" y="9667"/>
                    <a:pt x="6667" y="11266"/>
                    <a:pt x="5000" y="11266"/>
                  </a:cubicBezTo>
                  <a:cubicBezTo>
                    <a:pt x="3333" y="11266"/>
                    <a:pt x="833" y="9667"/>
                    <a:pt x="0" y="800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grpSp>
          <p:nvGrpSpPr>
            <p:cNvPr id="84" name="Group 83"/>
            <p:cNvGrpSpPr/>
            <p:nvPr/>
          </p:nvGrpSpPr>
          <p:grpSpPr>
            <a:xfrm>
              <a:off x="7887671" y="4774463"/>
              <a:ext cx="1606890" cy="1044897"/>
              <a:chOff x="204982" y="4772722"/>
              <a:chExt cx="2359803" cy="1131848"/>
            </a:xfrm>
          </p:grpSpPr>
          <p:sp>
            <p:nvSpPr>
              <p:cNvPr id="85" name="Parallelogram 84"/>
              <p:cNvSpPr/>
              <p:nvPr/>
            </p:nvSpPr>
            <p:spPr>
              <a:xfrm rot="16200000" flipH="1">
                <a:off x="1262218" y="3715486"/>
                <a:ext cx="245327" cy="2359800"/>
              </a:xfrm>
              <a:prstGeom prst="parallelogram">
                <a:avLst>
                  <a:gd name="adj" fmla="val 56818"/>
                </a:avLst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  <p:sp>
            <p:nvSpPr>
              <p:cNvPr id="86" name="Parallelogram 85"/>
              <p:cNvSpPr/>
              <p:nvPr/>
            </p:nvSpPr>
            <p:spPr>
              <a:xfrm rot="16200000" flipH="1">
                <a:off x="1262219" y="4010993"/>
                <a:ext cx="245327" cy="2359800"/>
              </a:xfrm>
              <a:prstGeom prst="parallelogram">
                <a:avLst>
                  <a:gd name="adj" fmla="val 56818"/>
                </a:avLst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  <p:sp>
            <p:nvSpPr>
              <p:cNvPr id="87" name="Parallelogram 86"/>
              <p:cNvSpPr/>
              <p:nvPr/>
            </p:nvSpPr>
            <p:spPr>
              <a:xfrm rot="16200000" flipH="1">
                <a:off x="1262220" y="4306500"/>
                <a:ext cx="245327" cy="2359800"/>
              </a:xfrm>
              <a:prstGeom prst="parallelogram">
                <a:avLst>
                  <a:gd name="adj" fmla="val 56818"/>
                </a:avLst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  <p:sp>
            <p:nvSpPr>
              <p:cNvPr id="88" name="Parallelogram 87"/>
              <p:cNvSpPr/>
              <p:nvPr/>
            </p:nvSpPr>
            <p:spPr>
              <a:xfrm rot="16200000" flipH="1">
                <a:off x="1262221" y="4602007"/>
                <a:ext cx="245327" cy="2359800"/>
              </a:xfrm>
              <a:prstGeom prst="parallelogram">
                <a:avLst>
                  <a:gd name="adj" fmla="val 56818"/>
                </a:avLst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</p:grpSp>
        <p:sp>
          <p:nvSpPr>
            <p:cNvPr id="89" name="Block Arc 88"/>
            <p:cNvSpPr/>
            <p:nvPr/>
          </p:nvSpPr>
          <p:spPr>
            <a:xfrm rot="18345050">
              <a:off x="7005959" y="984496"/>
              <a:ext cx="1931274" cy="1295338"/>
            </a:xfrm>
            <a:prstGeom prst="blockArc">
              <a:avLst>
                <a:gd name="adj1" fmla="val 11565300"/>
                <a:gd name="adj2" fmla="val 19867411"/>
                <a:gd name="adj3" fmla="val 42799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353251" y="5998937"/>
            <a:ext cx="20253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OFF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513952" y="6006202"/>
            <a:ext cx="20253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ON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6794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websites\free-power-point-templates\2012\logo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0408" y="3101616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00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</Words>
  <Application>Microsoft Macintosh PowerPoint</Application>
  <PresentationFormat>On-screen Show (4:3)</PresentationFormat>
  <Paragraphs>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Calibri</vt:lpstr>
      <vt:lpstr>Arial</vt:lpstr>
      <vt:lpstr>Office Theme</vt:lpstr>
      <vt:lpstr>Light Bulb PowerPoint Shapes</vt:lpstr>
      <vt:lpstr>PowerPoint Presentation</vt:lpstr>
    </vt:vector>
  </TitlesOfParts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2014-06-18T18:35:22Z</dcterms:created>
  <dcterms:modified xsi:type="dcterms:W3CDTF">2016-12-23T19:14:39Z</dcterms:modified>
</cp:coreProperties>
</file>