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1913" y="153111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71912" y="55552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95536" y="4948594"/>
            <a:ext cx="87484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57064" y="4564372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2016-03-28T00:31:05Z</dcterms:modified>
</cp:coreProperties>
</file>