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2262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cxnSp>
        <p:nvCxnSpPr>
          <p:cNvPr id="357" name="Straight Connector 101">
            <a:extLst>
              <a:ext uri="{FF2B5EF4-FFF2-40B4-BE49-F238E27FC236}">
                <a16:creationId xmlns:a16="http://schemas.microsoft.com/office/drawing/2014/main" id="{D4195F10-1B9B-493A-BE71-8ACD2B2E41A2}"/>
              </a:ext>
            </a:extLst>
          </p:cNvPr>
          <p:cNvCxnSpPr>
            <a:cxnSpLocks/>
          </p:cNvCxnSpPr>
          <p:nvPr/>
        </p:nvCxnSpPr>
        <p:spPr>
          <a:xfrm flipV="1">
            <a:off x="914400" y="3932994"/>
            <a:ext cx="10392508" cy="70335"/>
          </a:xfrm>
          <a:prstGeom prst="line">
            <a:avLst/>
          </a:prstGeom>
          <a:ln w="101600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58" name="그룹 357">
            <a:extLst>
              <a:ext uri="{FF2B5EF4-FFF2-40B4-BE49-F238E27FC236}">
                <a16:creationId xmlns:a16="http://schemas.microsoft.com/office/drawing/2014/main" id="{7F9E7977-DF61-4AFD-979B-FF07562A547B}"/>
              </a:ext>
            </a:extLst>
          </p:cNvPr>
          <p:cNvGrpSpPr/>
          <p:nvPr/>
        </p:nvGrpSpPr>
        <p:grpSpPr>
          <a:xfrm>
            <a:off x="1234621" y="3584899"/>
            <a:ext cx="648072" cy="1133328"/>
            <a:chOff x="1234621" y="3594272"/>
            <a:chExt cx="648072" cy="1133328"/>
          </a:xfrm>
        </p:grpSpPr>
        <p:cxnSp>
          <p:nvCxnSpPr>
            <p:cNvPr id="359" name="Straight Connector 125">
              <a:extLst>
                <a:ext uri="{FF2B5EF4-FFF2-40B4-BE49-F238E27FC236}">
                  <a16:creationId xmlns:a16="http://schemas.microsoft.com/office/drawing/2014/main" id="{2FFE985F-DD4E-45ED-8151-E5D59CD0CA98}"/>
                </a:ext>
              </a:extLst>
            </p:cNvPr>
            <p:cNvCxnSpPr/>
            <p:nvPr/>
          </p:nvCxnSpPr>
          <p:spPr>
            <a:xfrm flipV="1">
              <a:off x="1558657" y="3946745"/>
              <a:ext cx="0" cy="780855"/>
            </a:xfrm>
            <a:prstGeom prst="line">
              <a:avLst/>
            </a:prstGeom>
            <a:ln w="101600">
              <a:solidFill>
                <a:schemeClr val="accent1"/>
              </a:solidFill>
              <a:headEnd type="oval" w="sm" len="sm"/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60" name="Oval 107">
              <a:extLst>
                <a:ext uri="{FF2B5EF4-FFF2-40B4-BE49-F238E27FC236}">
                  <a16:creationId xmlns:a16="http://schemas.microsoft.com/office/drawing/2014/main" id="{8FEFD946-D165-4184-9AF6-563BFEC73B13}"/>
                </a:ext>
              </a:extLst>
            </p:cNvPr>
            <p:cNvSpPr/>
            <p:nvPr/>
          </p:nvSpPr>
          <p:spPr>
            <a:xfrm>
              <a:off x="1234621" y="3594272"/>
              <a:ext cx="648072" cy="648072"/>
            </a:xfrm>
            <a:prstGeom prst="ellipse">
              <a:avLst/>
            </a:prstGeom>
            <a:solidFill>
              <a:schemeClr val="bg1"/>
            </a:solidFill>
            <a:ln w="889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</p:grpSp>
      <p:grpSp>
        <p:nvGrpSpPr>
          <p:cNvPr id="361" name="그룹 360">
            <a:extLst>
              <a:ext uri="{FF2B5EF4-FFF2-40B4-BE49-F238E27FC236}">
                <a16:creationId xmlns:a16="http://schemas.microsoft.com/office/drawing/2014/main" id="{DA342FF7-68DE-40A0-BA39-44019C0843AC}"/>
              </a:ext>
            </a:extLst>
          </p:cNvPr>
          <p:cNvGrpSpPr/>
          <p:nvPr/>
        </p:nvGrpSpPr>
        <p:grpSpPr>
          <a:xfrm>
            <a:off x="3483218" y="3123859"/>
            <a:ext cx="648072" cy="1109112"/>
            <a:chOff x="4137552" y="3133232"/>
            <a:chExt cx="648072" cy="1109112"/>
          </a:xfrm>
        </p:grpSpPr>
        <p:cxnSp>
          <p:nvCxnSpPr>
            <p:cNvPr id="362" name="Straight Connector 133">
              <a:extLst>
                <a:ext uri="{FF2B5EF4-FFF2-40B4-BE49-F238E27FC236}">
                  <a16:creationId xmlns:a16="http://schemas.microsoft.com/office/drawing/2014/main" id="{8449F25E-C688-4587-B802-68BA2EF8C1A5}"/>
                </a:ext>
              </a:extLst>
            </p:cNvPr>
            <p:cNvCxnSpPr/>
            <p:nvPr/>
          </p:nvCxnSpPr>
          <p:spPr>
            <a:xfrm flipV="1">
              <a:off x="4461588" y="3133232"/>
              <a:ext cx="0" cy="780855"/>
            </a:xfrm>
            <a:prstGeom prst="line">
              <a:avLst/>
            </a:prstGeom>
            <a:ln w="101600">
              <a:solidFill>
                <a:schemeClr val="accent2"/>
              </a:solidFill>
              <a:headEnd type="oval" w="sm" len="sm"/>
              <a:tailEnd type="oval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63" name="Oval 108">
              <a:extLst>
                <a:ext uri="{FF2B5EF4-FFF2-40B4-BE49-F238E27FC236}">
                  <a16:creationId xmlns:a16="http://schemas.microsoft.com/office/drawing/2014/main" id="{ADF18A47-CFFA-484B-862A-03A6FF6A5E89}"/>
                </a:ext>
              </a:extLst>
            </p:cNvPr>
            <p:cNvSpPr/>
            <p:nvPr/>
          </p:nvSpPr>
          <p:spPr>
            <a:xfrm>
              <a:off x="4137552" y="3594272"/>
              <a:ext cx="648072" cy="648072"/>
            </a:xfrm>
            <a:prstGeom prst="ellipse">
              <a:avLst/>
            </a:prstGeom>
            <a:solidFill>
              <a:schemeClr val="bg1"/>
            </a:solidFill>
            <a:ln w="8890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</p:grpSp>
      <p:grpSp>
        <p:nvGrpSpPr>
          <p:cNvPr id="364" name="그룹 363">
            <a:extLst>
              <a:ext uri="{FF2B5EF4-FFF2-40B4-BE49-F238E27FC236}">
                <a16:creationId xmlns:a16="http://schemas.microsoft.com/office/drawing/2014/main" id="{6B67A364-6B56-4341-86BB-CD99913682DC}"/>
              </a:ext>
            </a:extLst>
          </p:cNvPr>
          <p:cNvGrpSpPr/>
          <p:nvPr/>
        </p:nvGrpSpPr>
        <p:grpSpPr>
          <a:xfrm>
            <a:off x="5731815" y="3587088"/>
            <a:ext cx="648072" cy="1131139"/>
            <a:chOff x="5757732" y="3594272"/>
            <a:chExt cx="648072" cy="1131139"/>
          </a:xfrm>
        </p:grpSpPr>
        <p:cxnSp>
          <p:nvCxnSpPr>
            <p:cNvPr id="365" name="Straight Connector 120">
              <a:extLst>
                <a:ext uri="{FF2B5EF4-FFF2-40B4-BE49-F238E27FC236}">
                  <a16:creationId xmlns:a16="http://schemas.microsoft.com/office/drawing/2014/main" id="{8BFC13EE-29C6-44E7-9B82-14A8C9A406C4}"/>
                </a:ext>
              </a:extLst>
            </p:cNvPr>
            <p:cNvCxnSpPr/>
            <p:nvPr/>
          </p:nvCxnSpPr>
          <p:spPr>
            <a:xfrm flipV="1">
              <a:off x="6082231" y="3944556"/>
              <a:ext cx="0" cy="780855"/>
            </a:xfrm>
            <a:prstGeom prst="line">
              <a:avLst/>
            </a:prstGeom>
            <a:ln w="101600">
              <a:solidFill>
                <a:schemeClr val="accent3"/>
              </a:solidFill>
              <a:headEnd type="oval" w="sm" len="sm"/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66" name="Oval 109">
              <a:extLst>
                <a:ext uri="{FF2B5EF4-FFF2-40B4-BE49-F238E27FC236}">
                  <a16:creationId xmlns:a16="http://schemas.microsoft.com/office/drawing/2014/main" id="{D9E9A908-604B-4C6B-9D54-7BE6CE8E8A05}"/>
                </a:ext>
              </a:extLst>
            </p:cNvPr>
            <p:cNvSpPr/>
            <p:nvPr/>
          </p:nvSpPr>
          <p:spPr>
            <a:xfrm>
              <a:off x="5757732" y="3594272"/>
              <a:ext cx="648072" cy="648072"/>
            </a:xfrm>
            <a:prstGeom prst="ellipse">
              <a:avLst/>
            </a:prstGeom>
            <a:solidFill>
              <a:schemeClr val="bg1"/>
            </a:solidFill>
            <a:ln w="88900"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</p:grpSp>
      <p:grpSp>
        <p:nvGrpSpPr>
          <p:cNvPr id="367" name="그룹 366">
            <a:extLst>
              <a:ext uri="{FF2B5EF4-FFF2-40B4-BE49-F238E27FC236}">
                <a16:creationId xmlns:a16="http://schemas.microsoft.com/office/drawing/2014/main" id="{4C2B6137-22CB-48A7-AF95-B7595EC8D5E5}"/>
              </a:ext>
            </a:extLst>
          </p:cNvPr>
          <p:cNvGrpSpPr/>
          <p:nvPr/>
        </p:nvGrpSpPr>
        <p:grpSpPr>
          <a:xfrm>
            <a:off x="7980412" y="3123859"/>
            <a:ext cx="648072" cy="1109112"/>
            <a:chOff x="7377912" y="3133232"/>
            <a:chExt cx="648072" cy="1109112"/>
          </a:xfrm>
        </p:grpSpPr>
        <p:cxnSp>
          <p:nvCxnSpPr>
            <p:cNvPr id="368" name="Straight Connector 135">
              <a:extLst>
                <a:ext uri="{FF2B5EF4-FFF2-40B4-BE49-F238E27FC236}">
                  <a16:creationId xmlns:a16="http://schemas.microsoft.com/office/drawing/2014/main" id="{8C3B3091-C840-432A-B464-CD99858D8989}"/>
                </a:ext>
              </a:extLst>
            </p:cNvPr>
            <p:cNvCxnSpPr/>
            <p:nvPr/>
          </p:nvCxnSpPr>
          <p:spPr>
            <a:xfrm flipV="1">
              <a:off x="7701948" y="3133232"/>
              <a:ext cx="0" cy="780855"/>
            </a:xfrm>
            <a:prstGeom prst="line">
              <a:avLst/>
            </a:prstGeom>
            <a:ln w="101600">
              <a:solidFill>
                <a:schemeClr val="accent4"/>
              </a:solidFill>
              <a:headEnd type="oval" w="sm" len="sm"/>
              <a:tailEnd type="oval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69" name="Oval 110">
              <a:extLst>
                <a:ext uri="{FF2B5EF4-FFF2-40B4-BE49-F238E27FC236}">
                  <a16:creationId xmlns:a16="http://schemas.microsoft.com/office/drawing/2014/main" id="{08232E99-E57C-484A-8E65-2991E51C337B}"/>
                </a:ext>
              </a:extLst>
            </p:cNvPr>
            <p:cNvSpPr/>
            <p:nvPr/>
          </p:nvSpPr>
          <p:spPr>
            <a:xfrm>
              <a:off x="7377912" y="3594272"/>
              <a:ext cx="648072" cy="648072"/>
            </a:xfrm>
            <a:prstGeom prst="ellipse">
              <a:avLst/>
            </a:prstGeom>
            <a:solidFill>
              <a:schemeClr val="bg1"/>
            </a:solidFill>
            <a:ln w="88900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</p:grpSp>
      <p:grpSp>
        <p:nvGrpSpPr>
          <p:cNvPr id="370" name="그룹 369">
            <a:extLst>
              <a:ext uri="{FF2B5EF4-FFF2-40B4-BE49-F238E27FC236}">
                <a16:creationId xmlns:a16="http://schemas.microsoft.com/office/drawing/2014/main" id="{14E41157-3037-49C6-935D-02CE37B800D7}"/>
              </a:ext>
            </a:extLst>
          </p:cNvPr>
          <p:cNvGrpSpPr/>
          <p:nvPr/>
        </p:nvGrpSpPr>
        <p:grpSpPr>
          <a:xfrm>
            <a:off x="10229008" y="3589277"/>
            <a:ext cx="648072" cy="1128950"/>
            <a:chOff x="10229008" y="3594272"/>
            <a:chExt cx="648072" cy="1128950"/>
          </a:xfrm>
        </p:grpSpPr>
        <p:cxnSp>
          <p:nvCxnSpPr>
            <p:cNvPr id="371" name="Straight Connector 117">
              <a:extLst>
                <a:ext uri="{FF2B5EF4-FFF2-40B4-BE49-F238E27FC236}">
                  <a16:creationId xmlns:a16="http://schemas.microsoft.com/office/drawing/2014/main" id="{B86EC946-72AA-442E-B86F-D28D4A9CC2F1}"/>
                </a:ext>
              </a:extLst>
            </p:cNvPr>
            <p:cNvCxnSpPr/>
            <p:nvPr/>
          </p:nvCxnSpPr>
          <p:spPr>
            <a:xfrm flipV="1">
              <a:off x="10553044" y="3942367"/>
              <a:ext cx="0" cy="780855"/>
            </a:xfrm>
            <a:prstGeom prst="line">
              <a:avLst/>
            </a:prstGeom>
            <a:ln w="101600">
              <a:solidFill>
                <a:schemeClr val="accent5"/>
              </a:solidFill>
              <a:headEnd type="oval" w="sm" len="sm"/>
              <a:tailEnd type="oval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72" name="Oval 111">
              <a:extLst>
                <a:ext uri="{FF2B5EF4-FFF2-40B4-BE49-F238E27FC236}">
                  <a16:creationId xmlns:a16="http://schemas.microsoft.com/office/drawing/2014/main" id="{0AAA76EE-CC19-468A-BF68-3B7DA937B0AE}"/>
                </a:ext>
              </a:extLst>
            </p:cNvPr>
            <p:cNvSpPr/>
            <p:nvPr/>
          </p:nvSpPr>
          <p:spPr>
            <a:xfrm>
              <a:off x="10229008" y="3594272"/>
              <a:ext cx="648072" cy="648072"/>
            </a:xfrm>
            <a:prstGeom prst="ellipse">
              <a:avLst/>
            </a:prstGeom>
            <a:solidFill>
              <a:schemeClr val="bg1"/>
            </a:solidFill>
            <a:ln w="88900">
              <a:solidFill>
                <a:schemeClr val="accent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</p:grpSp>
      <p:sp>
        <p:nvSpPr>
          <p:cNvPr id="373" name="TextBox 372">
            <a:extLst>
              <a:ext uri="{FF2B5EF4-FFF2-40B4-BE49-F238E27FC236}">
                <a16:creationId xmlns:a16="http://schemas.microsoft.com/office/drawing/2014/main" id="{03B058ED-4DA5-47F6-9678-D6D21975F987}"/>
              </a:ext>
            </a:extLst>
          </p:cNvPr>
          <p:cNvSpPr txBox="1"/>
          <p:nvPr/>
        </p:nvSpPr>
        <p:spPr>
          <a:xfrm>
            <a:off x="10012984" y="2899337"/>
            <a:ext cx="1080120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accent5"/>
                </a:solidFill>
                <a:cs typeface="Arial" pitchFamily="34" charset="0"/>
              </a:rPr>
              <a:t>2019</a:t>
            </a:r>
            <a:endParaRPr lang="ko-KR" altLang="en-US" sz="2800" b="1" dirty="0">
              <a:solidFill>
                <a:schemeClr val="accent5"/>
              </a:solidFill>
              <a:cs typeface="Arial" pitchFamily="34" charset="0"/>
            </a:endParaRPr>
          </a:p>
        </p:txBody>
      </p:sp>
      <p:grpSp>
        <p:nvGrpSpPr>
          <p:cNvPr id="374" name="Group 116">
            <a:extLst>
              <a:ext uri="{FF2B5EF4-FFF2-40B4-BE49-F238E27FC236}">
                <a16:creationId xmlns:a16="http://schemas.microsoft.com/office/drawing/2014/main" id="{A08DA94B-FA97-42A1-8A41-AB5B6303F5FA}"/>
              </a:ext>
            </a:extLst>
          </p:cNvPr>
          <p:cNvGrpSpPr/>
          <p:nvPr/>
        </p:nvGrpSpPr>
        <p:grpSpPr>
          <a:xfrm>
            <a:off x="9499213" y="4856755"/>
            <a:ext cx="2107662" cy="894132"/>
            <a:chOff x="7026501" y="4509120"/>
            <a:chExt cx="1499710" cy="894132"/>
          </a:xfrm>
        </p:grpSpPr>
        <p:sp>
          <p:nvSpPr>
            <p:cNvPr id="375" name="TextBox 374">
              <a:extLst>
                <a:ext uri="{FF2B5EF4-FFF2-40B4-BE49-F238E27FC236}">
                  <a16:creationId xmlns:a16="http://schemas.microsoft.com/office/drawing/2014/main" id="{E218AD41-FED7-4D8C-8946-DAB3F51AFE67}"/>
                </a:ext>
              </a:extLst>
            </p:cNvPr>
            <p:cNvSpPr txBox="1"/>
            <p:nvPr/>
          </p:nvSpPr>
          <p:spPr>
            <a:xfrm>
              <a:off x="7026501" y="4509120"/>
              <a:ext cx="149971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76" name="TextBox 375">
              <a:extLst>
                <a:ext uri="{FF2B5EF4-FFF2-40B4-BE49-F238E27FC236}">
                  <a16:creationId xmlns:a16="http://schemas.microsoft.com/office/drawing/2014/main" id="{41FB6234-8E73-4B2A-B7C3-E7C4FAF82A1A}"/>
                </a:ext>
              </a:extLst>
            </p:cNvPr>
            <p:cNvSpPr txBox="1"/>
            <p:nvPr/>
          </p:nvSpPr>
          <p:spPr>
            <a:xfrm>
              <a:off x="7026501" y="4756921"/>
              <a:ext cx="149971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77" name="TextBox 376">
            <a:extLst>
              <a:ext uri="{FF2B5EF4-FFF2-40B4-BE49-F238E27FC236}">
                <a16:creationId xmlns:a16="http://schemas.microsoft.com/office/drawing/2014/main" id="{1006D066-CC20-452A-8448-6BFE8632901A}"/>
              </a:ext>
            </a:extLst>
          </p:cNvPr>
          <p:cNvSpPr txBox="1"/>
          <p:nvPr/>
        </p:nvSpPr>
        <p:spPr>
          <a:xfrm>
            <a:off x="5515791" y="2901526"/>
            <a:ext cx="1080120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accent3"/>
                </a:solidFill>
                <a:cs typeface="Arial" pitchFamily="34" charset="0"/>
              </a:rPr>
              <a:t>2017</a:t>
            </a:r>
            <a:endParaRPr lang="ko-KR" altLang="en-US" sz="2800" b="1" dirty="0">
              <a:solidFill>
                <a:schemeClr val="accent3"/>
              </a:solidFill>
              <a:cs typeface="Arial" pitchFamily="34" charset="0"/>
            </a:endParaRPr>
          </a:p>
        </p:txBody>
      </p:sp>
      <p:grpSp>
        <p:nvGrpSpPr>
          <p:cNvPr id="378" name="Group 122">
            <a:extLst>
              <a:ext uri="{FF2B5EF4-FFF2-40B4-BE49-F238E27FC236}">
                <a16:creationId xmlns:a16="http://schemas.microsoft.com/office/drawing/2014/main" id="{0A1EE309-7667-4CBE-B583-9E098B907962}"/>
              </a:ext>
            </a:extLst>
          </p:cNvPr>
          <p:cNvGrpSpPr/>
          <p:nvPr/>
        </p:nvGrpSpPr>
        <p:grpSpPr>
          <a:xfrm>
            <a:off x="5002020" y="4858944"/>
            <a:ext cx="2107662" cy="894132"/>
            <a:chOff x="7026501" y="4509120"/>
            <a:chExt cx="1499710" cy="894132"/>
          </a:xfrm>
        </p:grpSpPr>
        <p:sp>
          <p:nvSpPr>
            <p:cNvPr id="379" name="TextBox 378">
              <a:extLst>
                <a:ext uri="{FF2B5EF4-FFF2-40B4-BE49-F238E27FC236}">
                  <a16:creationId xmlns:a16="http://schemas.microsoft.com/office/drawing/2014/main" id="{408523CD-6D46-4BC0-9B0A-F04F53941BAD}"/>
                </a:ext>
              </a:extLst>
            </p:cNvPr>
            <p:cNvSpPr txBox="1"/>
            <p:nvPr/>
          </p:nvSpPr>
          <p:spPr>
            <a:xfrm>
              <a:off x="7026501" y="4509120"/>
              <a:ext cx="149971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80" name="TextBox 379">
              <a:extLst>
                <a:ext uri="{FF2B5EF4-FFF2-40B4-BE49-F238E27FC236}">
                  <a16:creationId xmlns:a16="http://schemas.microsoft.com/office/drawing/2014/main" id="{50A1F81A-E025-4C8B-AF00-1EE162F21E3B}"/>
                </a:ext>
              </a:extLst>
            </p:cNvPr>
            <p:cNvSpPr txBox="1"/>
            <p:nvPr/>
          </p:nvSpPr>
          <p:spPr>
            <a:xfrm>
              <a:off x="7026501" y="4756921"/>
              <a:ext cx="149971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81" name="TextBox 380">
            <a:extLst>
              <a:ext uri="{FF2B5EF4-FFF2-40B4-BE49-F238E27FC236}">
                <a16:creationId xmlns:a16="http://schemas.microsoft.com/office/drawing/2014/main" id="{D8B155C3-1FDE-40CC-BC3C-ABFBDB1DDB2F}"/>
              </a:ext>
            </a:extLst>
          </p:cNvPr>
          <p:cNvSpPr txBox="1"/>
          <p:nvPr/>
        </p:nvSpPr>
        <p:spPr>
          <a:xfrm>
            <a:off x="1018597" y="2903715"/>
            <a:ext cx="1080120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accent1"/>
                </a:solidFill>
                <a:cs typeface="Arial" pitchFamily="34" charset="0"/>
              </a:rPr>
              <a:t>2015</a:t>
            </a:r>
            <a:endParaRPr lang="ko-KR" altLang="en-US" sz="2800" b="1" dirty="0">
              <a:solidFill>
                <a:schemeClr val="accent1"/>
              </a:solidFill>
              <a:cs typeface="Arial" pitchFamily="34" charset="0"/>
            </a:endParaRPr>
          </a:p>
        </p:txBody>
      </p:sp>
      <p:grpSp>
        <p:nvGrpSpPr>
          <p:cNvPr id="382" name="Group 127">
            <a:extLst>
              <a:ext uri="{FF2B5EF4-FFF2-40B4-BE49-F238E27FC236}">
                <a16:creationId xmlns:a16="http://schemas.microsoft.com/office/drawing/2014/main" id="{6DB532AC-6C35-4712-8DCB-F1FBCF1D166A}"/>
              </a:ext>
            </a:extLst>
          </p:cNvPr>
          <p:cNvGrpSpPr/>
          <p:nvPr/>
        </p:nvGrpSpPr>
        <p:grpSpPr>
          <a:xfrm>
            <a:off x="504826" y="4861133"/>
            <a:ext cx="2107662" cy="894132"/>
            <a:chOff x="7026501" y="4509120"/>
            <a:chExt cx="1499710" cy="894132"/>
          </a:xfrm>
        </p:grpSpPr>
        <p:sp>
          <p:nvSpPr>
            <p:cNvPr id="383" name="TextBox 382">
              <a:extLst>
                <a:ext uri="{FF2B5EF4-FFF2-40B4-BE49-F238E27FC236}">
                  <a16:creationId xmlns:a16="http://schemas.microsoft.com/office/drawing/2014/main" id="{62CC2B2B-75DA-4EB2-88E3-47227679B127}"/>
                </a:ext>
              </a:extLst>
            </p:cNvPr>
            <p:cNvSpPr txBox="1"/>
            <p:nvPr/>
          </p:nvSpPr>
          <p:spPr>
            <a:xfrm>
              <a:off x="7026501" y="4509120"/>
              <a:ext cx="149971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84" name="TextBox 383">
              <a:extLst>
                <a:ext uri="{FF2B5EF4-FFF2-40B4-BE49-F238E27FC236}">
                  <a16:creationId xmlns:a16="http://schemas.microsoft.com/office/drawing/2014/main" id="{C74E2A32-539C-4089-8E9B-961776B1C291}"/>
                </a:ext>
              </a:extLst>
            </p:cNvPr>
            <p:cNvSpPr txBox="1"/>
            <p:nvPr/>
          </p:nvSpPr>
          <p:spPr>
            <a:xfrm>
              <a:off x="7026501" y="4756921"/>
              <a:ext cx="149971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85" name="Group 130">
            <a:extLst>
              <a:ext uri="{FF2B5EF4-FFF2-40B4-BE49-F238E27FC236}">
                <a16:creationId xmlns:a16="http://schemas.microsoft.com/office/drawing/2014/main" id="{7A0A5700-E45A-41F8-B946-CA54D65863E4}"/>
              </a:ext>
            </a:extLst>
          </p:cNvPr>
          <p:cNvGrpSpPr/>
          <p:nvPr/>
        </p:nvGrpSpPr>
        <p:grpSpPr>
          <a:xfrm>
            <a:off x="2753423" y="2048443"/>
            <a:ext cx="2107662" cy="894132"/>
            <a:chOff x="7026501" y="4509120"/>
            <a:chExt cx="1499710" cy="894132"/>
          </a:xfrm>
        </p:grpSpPr>
        <p:sp>
          <p:nvSpPr>
            <p:cNvPr id="386" name="TextBox 385">
              <a:extLst>
                <a:ext uri="{FF2B5EF4-FFF2-40B4-BE49-F238E27FC236}">
                  <a16:creationId xmlns:a16="http://schemas.microsoft.com/office/drawing/2014/main" id="{EFFE993D-6BB8-47FC-AAB6-7C7DD22875DA}"/>
                </a:ext>
              </a:extLst>
            </p:cNvPr>
            <p:cNvSpPr txBox="1"/>
            <p:nvPr/>
          </p:nvSpPr>
          <p:spPr>
            <a:xfrm>
              <a:off x="7026501" y="4509120"/>
              <a:ext cx="149971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87" name="TextBox 386">
              <a:extLst>
                <a:ext uri="{FF2B5EF4-FFF2-40B4-BE49-F238E27FC236}">
                  <a16:creationId xmlns:a16="http://schemas.microsoft.com/office/drawing/2014/main" id="{25597AE9-479E-4556-A229-1D98466E5111}"/>
                </a:ext>
              </a:extLst>
            </p:cNvPr>
            <p:cNvSpPr txBox="1"/>
            <p:nvPr/>
          </p:nvSpPr>
          <p:spPr>
            <a:xfrm>
              <a:off x="7026501" y="4756921"/>
              <a:ext cx="149971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88" name="TextBox 387">
            <a:extLst>
              <a:ext uri="{FF2B5EF4-FFF2-40B4-BE49-F238E27FC236}">
                <a16:creationId xmlns:a16="http://schemas.microsoft.com/office/drawing/2014/main" id="{CAA89D9D-1C53-44A6-AAA5-6931330DEC13}"/>
              </a:ext>
            </a:extLst>
          </p:cNvPr>
          <p:cNvSpPr txBox="1"/>
          <p:nvPr/>
        </p:nvSpPr>
        <p:spPr>
          <a:xfrm>
            <a:off x="3267194" y="4476411"/>
            <a:ext cx="1080120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accent2"/>
                </a:solidFill>
                <a:cs typeface="Arial" pitchFamily="34" charset="0"/>
              </a:rPr>
              <a:t>2016</a:t>
            </a:r>
            <a:endParaRPr lang="ko-KR" altLang="en-US" sz="2800" b="1" dirty="0">
              <a:solidFill>
                <a:schemeClr val="accent2"/>
              </a:solidFill>
              <a:cs typeface="Arial" pitchFamily="34" charset="0"/>
            </a:endParaRPr>
          </a:p>
        </p:txBody>
      </p:sp>
      <p:grpSp>
        <p:nvGrpSpPr>
          <p:cNvPr id="389" name="Group 136">
            <a:extLst>
              <a:ext uri="{FF2B5EF4-FFF2-40B4-BE49-F238E27FC236}">
                <a16:creationId xmlns:a16="http://schemas.microsoft.com/office/drawing/2014/main" id="{41BB012C-F1DC-4C6D-B4D4-32165F110A02}"/>
              </a:ext>
            </a:extLst>
          </p:cNvPr>
          <p:cNvGrpSpPr/>
          <p:nvPr/>
        </p:nvGrpSpPr>
        <p:grpSpPr>
          <a:xfrm>
            <a:off x="7250617" y="2048443"/>
            <a:ext cx="2107662" cy="894132"/>
            <a:chOff x="7026501" y="4509120"/>
            <a:chExt cx="1499710" cy="894132"/>
          </a:xfrm>
        </p:grpSpPr>
        <p:sp>
          <p:nvSpPr>
            <p:cNvPr id="390" name="TextBox 389">
              <a:extLst>
                <a:ext uri="{FF2B5EF4-FFF2-40B4-BE49-F238E27FC236}">
                  <a16:creationId xmlns:a16="http://schemas.microsoft.com/office/drawing/2014/main" id="{05BDB1F7-645E-41C9-88C7-51C3CEFCAC69}"/>
                </a:ext>
              </a:extLst>
            </p:cNvPr>
            <p:cNvSpPr txBox="1"/>
            <p:nvPr/>
          </p:nvSpPr>
          <p:spPr>
            <a:xfrm>
              <a:off x="7026501" y="4509120"/>
              <a:ext cx="149971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91" name="TextBox 390">
              <a:extLst>
                <a:ext uri="{FF2B5EF4-FFF2-40B4-BE49-F238E27FC236}">
                  <a16:creationId xmlns:a16="http://schemas.microsoft.com/office/drawing/2014/main" id="{E303AD7A-2C42-42AB-8AB5-E735543D5F8A}"/>
                </a:ext>
              </a:extLst>
            </p:cNvPr>
            <p:cNvSpPr txBox="1"/>
            <p:nvPr/>
          </p:nvSpPr>
          <p:spPr>
            <a:xfrm>
              <a:off x="7026501" y="4756921"/>
              <a:ext cx="149971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92" name="TextBox 391">
            <a:extLst>
              <a:ext uri="{FF2B5EF4-FFF2-40B4-BE49-F238E27FC236}">
                <a16:creationId xmlns:a16="http://schemas.microsoft.com/office/drawing/2014/main" id="{56B427F0-8B94-49FA-A9D7-ECD52DD94636}"/>
              </a:ext>
            </a:extLst>
          </p:cNvPr>
          <p:cNvSpPr txBox="1"/>
          <p:nvPr/>
        </p:nvSpPr>
        <p:spPr>
          <a:xfrm>
            <a:off x="7764388" y="4476411"/>
            <a:ext cx="1080120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accent4"/>
                </a:solidFill>
                <a:cs typeface="Arial" pitchFamily="34" charset="0"/>
              </a:rPr>
              <a:t>2018</a:t>
            </a:r>
            <a:endParaRPr lang="ko-KR" altLang="en-US" sz="2800" b="1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393" name="Rounded Rectangle 5">
            <a:extLst>
              <a:ext uri="{FF2B5EF4-FFF2-40B4-BE49-F238E27FC236}">
                <a16:creationId xmlns:a16="http://schemas.microsoft.com/office/drawing/2014/main" id="{E298BB0A-0997-4216-9CD3-60AD50B04865}"/>
              </a:ext>
            </a:extLst>
          </p:cNvPr>
          <p:cNvSpPr/>
          <p:nvPr/>
        </p:nvSpPr>
        <p:spPr>
          <a:xfrm flipH="1">
            <a:off x="1380838" y="3786304"/>
            <a:ext cx="355637" cy="293379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94" name="Rectangle 9">
            <a:extLst>
              <a:ext uri="{FF2B5EF4-FFF2-40B4-BE49-F238E27FC236}">
                <a16:creationId xmlns:a16="http://schemas.microsoft.com/office/drawing/2014/main" id="{4CCE401F-4D41-4461-AD91-DA9616B1BBEC}"/>
              </a:ext>
            </a:extLst>
          </p:cNvPr>
          <p:cNvSpPr/>
          <p:nvPr/>
        </p:nvSpPr>
        <p:spPr>
          <a:xfrm>
            <a:off x="5896179" y="3729151"/>
            <a:ext cx="318414" cy="317897"/>
          </a:xfrm>
          <a:custGeom>
            <a:avLst/>
            <a:gdLst/>
            <a:ahLst/>
            <a:cxnLst/>
            <a:rect l="l" t="t" r="r" b="b"/>
            <a:pathLst>
              <a:path w="3228210" h="3222968">
                <a:moveTo>
                  <a:pt x="1619999" y="642446"/>
                </a:moveTo>
                <a:lnTo>
                  <a:pt x="2664115" y="1686562"/>
                </a:lnTo>
                <a:lnTo>
                  <a:pt x="2664116" y="1686562"/>
                </a:lnTo>
                <a:lnTo>
                  <a:pt x="2664116" y="3222968"/>
                </a:lnTo>
                <a:lnTo>
                  <a:pt x="2015013" y="3222968"/>
                </a:lnTo>
                <a:lnTo>
                  <a:pt x="2015013" y="2511495"/>
                </a:lnTo>
                <a:cubicBezTo>
                  <a:pt x="2015013" y="2399422"/>
                  <a:pt x="1924159" y="2308568"/>
                  <a:pt x="1812086" y="2308568"/>
                </a:cubicBezTo>
                <a:lnTo>
                  <a:pt x="1427912" y="2308568"/>
                </a:lnTo>
                <a:cubicBezTo>
                  <a:pt x="1315839" y="2308568"/>
                  <a:pt x="1224985" y="2399422"/>
                  <a:pt x="1224985" y="2511495"/>
                </a:cubicBezTo>
                <a:lnTo>
                  <a:pt x="1224985" y="3222968"/>
                </a:lnTo>
                <a:lnTo>
                  <a:pt x="575882" y="3222968"/>
                </a:lnTo>
                <a:lnTo>
                  <a:pt x="575882" y="1686562"/>
                </a:lnTo>
                <a:lnTo>
                  <a:pt x="575884" y="1686562"/>
                </a:lnTo>
                <a:close/>
                <a:moveTo>
                  <a:pt x="509997" y="122689"/>
                </a:moveTo>
                <a:lnTo>
                  <a:pt x="942045" y="122689"/>
                </a:lnTo>
                <a:lnTo>
                  <a:pt x="942045" y="542556"/>
                </a:lnTo>
                <a:lnTo>
                  <a:pt x="509997" y="974604"/>
                </a:lnTo>
                <a:close/>
                <a:moveTo>
                  <a:pt x="1620001" y="7099"/>
                </a:moveTo>
                <a:lnTo>
                  <a:pt x="3228210" y="1686560"/>
                </a:lnTo>
                <a:lnTo>
                  <a:pt x="2900441" y="1686560"/>
                </a:lnTo>
                <a:lnTo>
                  <a:pt x="1620001" y="349390"/>
                </a:lnTo>
                <a:close/>
                <a:moveTo>
                  <a:pt x="1619999" y="0"/>
                </a:moveTo>
                <a:lnTo>
                  <a:pt x="1619999" y="342291"/>
                </a:lnTo>
                <a:lnTo>
                  <a:pt x="330172" y="1679462"/>
                </a:lnTo>
                <a:lnTo>
                  <a:pt x="0" y="1679462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95" name="Freeform 18">
            <a:extLst>
              <a:ext uri="{FF2B5EF4-FFF2-40B4-BE49-F238E27FC236}">
                <a16:creationId xmlns:a16="http://schemas.microsoft.com/office/drawing/2014/main" id="{63F1A05D-800E-4F28-BB63-8B6AFFDB1AAC}"/>
              </a:ext>
            </a:extLst>
          </p:cNvPr>
          <p:cNvSpPr/>
          <p:nvPr/>
        </p:nvSpPr>
        <p:spPr>
          <a:xfrm>
            <a:off x="10369539" y="3731494"/>
            <a:ext cx="366081" cy="295454"/>
          </a:xfrm>
          <a:custGeom>
            <a:avLst/>
            <a:gdLst/>
            <a:ahLst/>
            <a:cxnLst/>
            <a:rect l="l" t="t" r="r" b="b"/>
            <a:pathLst>
              <a:path w="3307788" h="2669631">
                <a:moveTo>
                  <a:pt x="2793832" y="1478391"/>
                </a:moveTo>
                <a:cubicBezTo>
                  <a:pt x="2772990" y="1635402"/>
                  <a:pt x="2717678" y="1784517"/>
                  <a:pt x="2633007" y="1915952"/>
                </a:cubicBezTo>
                <a:cubicBezTo>
                  <a:pt x="2695386" y="1951862"/>
                  <a:pt x="2772768" y="1955673"/>
                  <a:pt x="2841607" y="1924185"/>
                </a:cubicBezTo>
                <a:cubicBezTo>
                  <a:pt x="2943442" y="1877605"/>
                  <a:pt x="2999062" y="1766364"/>
                  <a:pt x="2975226" y="1656948"/>
                </a:cubicBezTo>
                <a:cubicBezTo>
                  <a:pt x="2955176" y="1564911"/>
                  <a:pt x="2883463" y="1495086"/>
                  <a:pt x="2793832" y="1478391"/>
                </a:cubicBezTo>
                <a:close/>
                <a:moveTo>
                  <a:pt x="2807611" y="1247700"/>
                </a:moveTo>
                <a:lnTo>
                  <a:pt x="2807472" y="1256060"/>
                </a:lnTo>
                <a:cubicBezTo>
                  <a:pt x="2994195" y="1281771"/>
                  <a:pt x="3148201" y="1421768"/>
                  <a:pt x="3189276" y="1610317"/>
                </a:cubicBezTo>
                <a:cubicBezTo>
                  <a:pt x="3235041" y="1820393"/>
                  <a:pt x="3128252" y="2033972"/>
                  <a:pt x="2932732" y="2123406"/>
                </a:cubicBezTo>
                <a:cubicBezTo>
                  <a:pt x="2789297" y="2189015"/>
                  <a:pt x="2626543" y="2174805"/>
                  <a:pt x="2499470" y="2094044"/>
                </a:cubicBezTo>
                <a:cubicBezTo>
                  <a:pt x="2427194" y="2172627"/>
                  <a:pt x="2343030" y="2241391"/>
                  <a:pt x="2248861" y="2297980"/>
                </a:cubicBezTo>
                <a:cubicBezTo>
                  <a:pt x="2178351" y="2340352"/>
                  <a:pt x="2104446" y="2374567"/>
                  <a:pt x="2027600" y="2398134"/>
                </a:cubicBezTo>
                <a:lnTo>
                  <a:pt x="3307788" y="2397615"/>
                </a:lnTo>
                <a:cubicBezTo>
                  <a:pt x="3265361" y="2549905"/>
                  <a:pt x="2537441" y="2669620"/>
                  <a:pt x="1653814" y="2669631"/>
                </a:cubicBezTo>
                <a:cubicBezTo>
                  <a:pt x="773102" y="2669642"/>
                  <a:pt x="46417" y="2550707"/>
                  <a:pt x="0" y="2398955"/>
                </a:cubicBezTo>
                <a:lnTo>
                  <a:pt x="1280678" y="2398436"/>
                </a:lnTo>
                <a:cubicBezTo>
                  <a:pt x="1203764" y="2374915"/>
                  <a:pt x="1129786" y="2340732"/>
                  <a:pt x="1059201" y="2298380"/>
                </a:cubicBezTo>
                <a:cubicBezTo>
                  <a:pt x="693039" y="2078675"/>
                  <a:pt x="477900" y="1674935"/>
                  <a:pt x="499745" y="1248476"/>
                </a:cubicBezTo>
                <a:close/>
                <a:moveTo>
                  <a:pt x="1331611" y="201752"/>
                </a:moveTo>
                <a:cubicBezTo>
                  <a:pt x="1206335" y="290902"/>
                  <a:pt x="1124761" y="308382"/>
                  <a:pt x="1132336" y="435988"/>
                </a:cubicBezTo>
                <a:cubicBezTo>
                  <a:pt x="1160888" y="640507"/>
                  <a:pt x="1527973" y="617783"/>
                  <a:pt x="1498839" y="840365"/>
                </a:cubicBezTo>
                <a:cubicBezTo>
                  <a:pt x="1455138" y="960979"/>
                  <a:pt x="1395705" y="987199"/>
                  <a:pt x="1213910" y="1052459"/>
                </a:cubicBezTo>
                <a:cubicBezTo>
                  <a:pt x="1331028" y="972050"/>
                  <a:pt x="1364241" y="921357"/>
                  <a:pt x="1360745" y="809484"/>
                </a:cubicBezTo>
                <a:cubicBezTo>
                  <a:pt x="1360746" y="646916"/>
                  <a:pt x="1111360" y="626523"/>
                  <a:pt x="1020462" y="495421"/>
                </a:cubicBezTo>
                <a:cubicBezTo>
                  <a:pt x="941218" y="374224"/>
                  <a:pt x="1061250" y="280996"/>
                  <a:pt x="1331611" y="201752"/>
                </a:cubicBezTo>
                <a:close/>
                <a:moveTo>
                  <a:pt x="2164365" y="80223"/>
                </a:moveTo>
                <a:cubicBezTo>
                  <a:pt x="2021192" y="182108"/>
                  <a:pt x="1927964" y="202086"/>
                  <a:pt x="1936621" y="347922"/>
                </a:cubicBezTo>
                <a:cubicBezTo>
                  <a:pt x="1969252" y="581657"/>
                  <a:pt x="2388778" y="555687"/>
                  <a:pt x="2355482" y="810066"/>
                </a:cubicBezTo>
                <a:cubicBezTo>
                  <a:pt x="2305538" y="947910"/>
                  <a:pt x="2237615" y="977876"/>
                  <a:pt x="2029849" y="1052459"/>
                </a:cubicBezTo>
                <a:cubicBezTo>
                  <a:pt x="2163698" y="960563"/>
                  <a:pt x="2201656" y="902628"/>
                  <a:pt x="2197660" y="774773"/>
                </a:cubicBezTo>
                <a:cubicBezTo>
                  <a:pt x="2197661" y="588982"/>
                  <a:pt x="1912649" y="565676"/>
                  <a:pt x="1808765" y="415844"/>
                </a:cubicBezTo>
                <a:cubicBezTo>
                  <a:pt x="1718201" y="277334"/>
                  <a:pt x="1855380" y="170787"/>
                  <a:pt x="2164365" y="80223"/>
                </a:cubicBezTo>
                <a:close/>
                <a:moveTo>
                  <a:pt x="1754169" y="0"/>
                </a:moveTo>
                <a:cubicBezTo>
                  <a:pt x="1583512" y="121444"/>
                  <a:pt x="1472387" y="145257"/>
                  <a:pt x="1482706" y="319088"/>
                </a:cubicBezTo>
                <a:cubicBezTo>
                  <a:pt x="1521601" y="597693"/>
                  <a:pt x="2021663" y="566738"/>
                  <a:pt x="1981975" y="869950"/>
                </a:cubicBezTo>
                <a:cubicBezTo>
                  <a:pt x="1922443" y="1034256"/>
                  <a:pt x="1841481" y="1069974"/>
                  <a:pt x="1593831" y="1158875"/>
                </a:cubicBezTo>
                <a:cubicBezTo>
                  <a:pt x="1753374" y="1049338"/>
                  <a:pt x="1798619" y="980281"/>
                  <a:pt x="1793856" y="827882"/>
                </a:cubicBezTo>
                <a:cubicBezTo>
                  <a:pt x="1793857" y="606424"/>
                  <a:pt x="1454132" y="578644"/>
                  <a:pt x="1330306" y="400050"/>
                </a:cubicBezTo>
                <a:cubicBezTo>
                  <a:pt x="1222356" y="234950"/>
                  <a:pt x="1385869" y="107950"/>
                  <a:pt x="175416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96" name="Block Arc 25">
            <a:extLst>
              <a:ext uri="{FF2B5EF4-FFF2-40B4-BE49-F238E27FC236}">
                <a16:creationId xmlns:a16="http://schemas.microsoft.com/office/drawing/2014/main" id="{ABB089C8-BDB6-4F72-8C76-1BFCD9AFC5D9}"/>
              </a:ext>
            </a:extLst>
          </p:cNvPr>
          <p:cNvSpPr/>
          <p:nvPr/>
        </p:nvSpPr>
        <p:spPr>
          <a:xfrm>
            <a:off x="3685731" y="3729151"/>
            <a:ext cx="243043" cy="351125"/>
          </a:xfrm>
          <a:custGeom>
            <a:avLst/>
            <a:gdLst/>
            <a:ahLst/>
            <a:cxnLst/>
            <a:rect l="l" t="t" r="r" b="b"/>
            <a:pathLst>
              <a:path w="2215656" h="3200962">
                <a:moveTo>
                  <a:pt x="1107829" y="2097026"/>
                </a:moveTo>
                <a:cubicBezTo>
                  <a:pt x="1025315" y="2097026"/>
                  <a:pt x="958423" y="2163918"/>
                  <a:pt x="958423" y="2246432"/>
                </a:cubicBezTo>
                <a:cubicBezTo>
                  <a:pt x="958423" y="2302715"/>
                  <a:pt x="989546" y="2351730"/>
                  <a:pt x="1036590" y="2375275"/>
                </a:cubicBezTo>
                <a:lnTo>
                  <a:pt x="985422" y="2684898"/>
                </a:lnTo>
                <a:lnTo>
                  <a:pt x="1230236" y="2684898"/>
                </a:lnTo>
                <a:lnTo>
                  <a:pt x="1179068" y="2375275"/>
                </a:lnTo>
                <a:cubicBezTo>
                  <a:pt x="1226112" y="2351730"/>
                  <a:pt x="1257234" y="2302715"/>
                  <a:pt x="1257234" y="2246432"/>
                </a:cubicBezTo>
                <a:cubicBezTo>
                  <a:pt x="1257234" y="2163918"/>
                  <a:pt x="1190343" y="2097026"/>
                  <a:pt x="1107829" y="2097026"/>
                </a:cubicBezTo>
                <a:close/>
                <a:moveTo>
                  <a:pt x="1102513" y="266871"/>
                </a:moveTo>
                <a:cubicBezTo>
                  <a:pt x="874876" y="269781"/>
                  <a:pt x="691868" y="455143"/>
                  <a:pt x="691868" y="682798"/>
                </a:cubicBezTo>
                <a:lnTo>
                  <a:pt x="690469" y="682798"/>
                </a:lnTo>
                <a:lnTo>
                  <a:pt x="690469" y="1580962"/>
                </a:lnTo>
                <a:lnTo>
                  <a:pt x="1525188" y="1580962"/>
                </a:lnTo>
                <a:lnTo>
                  <a:pt x="1525188" y="672127"/>
                </a:lnTo>
                <a:lnTo>
                  <a:pt x="1523654" y="672166"/>
                </a:lnTo>
                <a:cubicBezTo>
                  <a:pt x="1517835" y="444585"/>
                  <a:pt x="1330149" y="263961"/>
                  <a:pt x="1102513" y="266871"/>
                </a:cubicBezTo>
                <a:close/>
                <a:moveTo>
                  <a:pt x="1099102" y="56"/>
                </a:moveTo>
                <a:cubicBezTo>
                  <a:pt x="1472767" y="-4720"/>
                  <a:pt x="1780852" y="291773"/>
                  <a:pt x="1790404" y="665346"/>
                </a:cubicBezTo>
                <a:lnTo>
                  <a:pt x="1742843" y="666562"/>
                </a:lnTo>
                <a:lnTo>
                  <a:pt x="1790627" y="666562"/>
                </a:lnTo>
                <a:lnTo>
                  <a:pt x="1790627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425030" y="1580962"/>
                </a:lnTo>
                <a:lnTo>
                  <a:pt x="425030" y="676764"/>
                </a:lnTo>
                <a:lnTo>
                  <a:pt x="425634" y="676764"/>
                </a:lnTo>
                <a:cubicBezTo>
                  <a:pt x="428273" y="305830"/>
                  <a:pt x="727452" y="4806"/>
                  <a:pt x="1099102" y="56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397" name="Oval 32">
            <a:extLst>
              <a:ext uri="{FF2B5EF4-FFF2-40B4-BE49-F238E27FC236}">
                <a16:creationId xmlns:a16="http://schemas.microsoft.com/office/drawing/2014/main" id="{EC6F14B1-99FF-477B-8160-92CE5F8714B7}"/>
              </a:ext>
            </a:extLst>
          </p:cNvPr>
          <p:cNvSpPr/>
          <p:nvPr/>
        </p:nvSpPr>
        <p:spPr>
          <a:xfrm>
            <a:off x="8138010" y="3747041"/>
            <a:ext cx="328983" cy="328553"/>
          </a:xfrm>
          <a:custGeom>
            <a:avLst/>
            <a:gdLst/>
            <a:ahLst/>
            <a:cxnLst/>
            <a:rect l="l" t="t" r="r" b="b"/>
            <a:pathLst>
              <a:path w="2671236" h="3213546">
                <a:moveTo>
                  <a:pt x="1336943" y="151152"/>
                </a:moveTo>
                <a:cubicBezTo>
                  <a:pt x="1223677" y="151152"/>
                  <a:pt x="1131857" y="242973"/>
                  <a:pt x="1131857" y="356239"/>
                </a:cubicBezTo>
                <a:cubicBezTo>
                  <a:pt x="1131857" y="469506"/>
                  <a:pt x="1223677" y="561326"/>
                  <a:pt x="1336943" y="561326"/>
                </a:cubicBezTo>
                <a:cubicBezTo>
                  <a:pt x="1450210" y="561326"/>
                  <a:pt x="1542030" y="469506"/>
                  <a:pt x="1542030" y="356239"/>
                </a:cubicBezTo>
                <a:cubicBezTo>
                  <a:pt x="1542030" y="242973"/>
                  <a:pt x="1450210" y="151152"/>
                  <a:pt x="1336943" y="151152"/>
                </a:cubicBezTo>
                <a:close/>
                <a:moveTo>
                  <a:pt x="1336943" y="0"/>
                </a:moveTo>
                <a:cubicBezTo>
                  <a:pt x="1533689" y="0"/>
                  <a:pt x="1693182" y="159493"/>
                  <a:pt x="1693182" y="356239"/>
                </a:cubicBezTo>
                <a:cubicBezTo>
                  <a:pt x="1693182" y="499348"/>
                  <a:pt x="1608797" y="622748"/>
                  <a:pt x="1486649" y="678491"/>
                </a:cubicBezTo>
                <a:lnTo>
                  <a:pt x="1504985" y="861628"/>
                </a:lnTo>
                <a:lnTo>
                  <a:pt x="2050955" y="861628"/>
                </a:lnTo>
                <a:cubicBezTo>
                  <a:pt x="2073924" y="808095"/>
                  <a:pt x="2127168" y="770742"/>
                  <a:pt x="2189136" y="770742"/>
                </a:cubicBezTo>
                <a:cubicBezTo>
                  <a:pt x="2272476" y="770742"/>
                  <a:pt x="2340037" y="838303"/>
                  <a:pt x="2340037" y="921643"/>
                </a:cubicBezTo>
                <a:cubicBezTo>
                  <a:pt x="2340037" y="1004983"/>
                  <a:pt x="2272476" y="1072544"/>
                  <a:pt x="2189136" y="1072544"/>
                </a:cubicBezTo>
                <a:cubicBezTo>
                  <a:pt x="2127168" y="1072544"/>
                  <a:pt x="2073924" y="1035191"/>
                  <a:pt x="2050955" y="981658"/>
                </a:cubicBezTo>
                <a:lnTo>
                  <a:pt x="1517002" y="981658"/>
                </a:lnTo>
                <a:lnTo>
                  <a:pt x="1678124" y="2590970"/>
                </a:lnTo>
                <a:cubicBezTo>
                  <a:pt x="2063444" y="2451708"/>
                  <a:pt x="2360829" y="2287813"/>
                  <a:pt x="2381761" y="1860600"/>
                </a:cubicBezTo>
                <a:cubicBezTo>
                  <a:pt x="2329006" y="1862811"/>
                  <a:pt x="2276981" y="1871755"/>
                  <a:pt x="2228094" y="1886075"/>
                </a:cubicBezTo>
                <a:cubicBezTo>
                  <a:pt x="2324645" y="1771974"/>
                  <a:pt x="2415523" y="1665436"/>
                  <a:pt x="2449665" y="1504055"/>
                </a:cubicBezTo>
                <a:cubicBezTo>
                  <a:pt x="2485699" y="1663545"/>
                  <a:pt x="2574685" y="1764408"/>
                  <a:pt x="2671236" y="1886075"/>
                </a:cubicBezTo>
                <a:cubicBezTo>
                  <a:pt x="2622475" y="1872164"/>
                  <a:pt x="2568855" y="1862858"/>
                  <a:pt x="2513341" y="1860541"/>
                </a:cubicBezTo>
                <a:cubicBezTo>
                  <a:pt x="2486075" y="2436981"/>
                  <a:pt x="2151724" y="2992040"/>
                  <a:pt x="1522375" y="3040581"/>
                </a:cubicBezTo>
                <a:cubicBezTo>
                  <a:pt x="1427529" y="3119259"/>
                  <a:pt x="1392747" y="3155891"/>
                  <a:pt x="1336943" y="3213546"/>
                </a:cubicBezTo>
                <a:cubicBezTo>
                  <a:pt x="1284048" y="3153728"/>
                  <a:pt x="1252174" y="3120936"/>
                  <a:pt x="1157234" y="3046101"/>
                </a:cubicBezTo>
                <a:cubicBezTo>
                  <a:pt x="592479" y="2980043"/>
                  <a:pt x="187829" y="2438320"/>
                  <a:pt x="160409" y="1860193"/>
                </a:cubicBezTo>
                <a:cubicBezTo>
                  <a:pt x="105366" y="1862056"/>
                  <a:pt x="50978" y="1871143"/>
                  <a:pt x="0" y="1886075"/>
                </a:cubicBezTo>
                <a:cubicBezTo>
                  <a:pt x="96552" y="1771974"/>
                  <a:pt x="187429" y="1665436"/>
                  <a:pt x="221571" y="1504055"/>
                </a:cubicBezTo>
                <a:cubicBezTo>
                  <a:pt x="257605" y="1663545"/>
                  <a:pt x="346591" y="1764408"/>
                  <a:pt x="443143" y="1886075"/>
                </a:cubicBezTo>
                <a:cubicBezTo>
                  <a:pt x="396276" y="1872705"/>
                  <a:pt x="344922" y="1863589"/>
                  <a:pt x="291687" y="1860996"/>
                </a:cubicBezTo>
                <a:cubicBezTo>
                  <a:pt x="313360" y="2289054"/>
                  <a:pt x="617325" y="2454996"/>
                  <a:pt x="1001768" y="2593980"/>
                </a:cubicBezTo>
                <a:lnTo>
                  <a:pt x="1157883" y="981658"/>
                </a:lnTo>
                <a:lnTo>
                  <a:pt x="666108" y="981658"/>
                </a:lnTo>
                <a:cubicBezTo>
                  <a:pt x="643139" y="1035191"/>
                  <a:pt x="589896" y="1072543"/>
                  <a:pt x="527928" y="1072543"/>
                </a:cubicBezTo>
                <a:cubicBezTo>
                  <a:pt x="444588" y="1072543"/>
                  <a:pt x="377027" y="1004982"/>
                  <a:pt x="377027" y="921642"/>
                </a:cubicBezTo>
                <a:cubicBezTo>
                  <a:pt x="377027" y="838302"/>
                  <a:pt x="444588" y="770741"/>
                  <a:pt x="527928" y="770741"/>
                </a:cubicBezTo>
                <a:cubicBezTo>
                  <a:pt x="589896" y="770741"/>
                  <a:pt x="643141" y="808095"/>
                  <a:pt x="666110" y="861628"/>
                </a:cubicBezTo>
                <a:lnTo>
                  <a:pt x="1169505" y="861628"/>
                </a:lnTo>
                <a:lnTo>
                  <a:pt x="1187237" y="678491"/>
                </a:lnTo>
                <a:cubicBezTo>
                  <a:pt x="1065090" y="622748"/>
                  <a:pt x="980704" y="499348"/>
                  <a:pt x="980704" y="356239"/>
                </a:cubicBezTo>
                <a:cubicBezTo>
                  <a:pt x="980704" y="159493"/>
                  <a:pt x="1140198" y="0"/>
                  <a:pt x="1336943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11163</TotalTime>
  <Words>85</Words>
  <Application>Microsoft Office PowerPoint</Application>
  <PresentationFormat>와이드스크린</PresentationFormat>
  <Paragraphs>18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2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4" baseType="lpstr">
      <vt:lpstr>Arial Unicode MS</vt:lpstr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WIN7</cp:lastModifiedBy>
  <cp:revision>20</cp:revision>
  <dcterms:created xsi:type="dcterms:W3CDTF">2018-02-18T19:39:47Z</dcterms:created>
  <dcterms:modified xsi:type="dcterms:W3CDTF">2018-04-26T06:47:07Z</dcterms:modified>
</cp:coreProperties>
</file>