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3BD0259-D805-4CA5-B2E4-77CBBB187D95}"/>
              </a:ext>
            </a:extLst>
          </p:cNvPr>
          <p:cNvGrpSpPr/>
          <p:nvPr/>
        </p:nvGrpSpPr>
        <p:grpSpPr>
          <a:xfrm>
            <a:off x="-17092" y="2118072"/>
            <a:ext cx="12237590" cy="2710832"/>
            <a:chOff x="2670868" y="2536387"/>
            <a:chExt cx="7502672" cy="1661968"/>
          </a:xfrm>
        </p:grpSpPr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045DE75D-69DA-4801-B1A4-A5E044EAA162}"/>
                </a:ext>
              </a:extLst>
            </p:cNvPr>
            <p:cNvGrpSpPr/>
            <p:nvPr/>
          </p:nvGrpSpPr>
          <p:grpSpPr>
            <a:xfrm>
              <a:off x="3635496" y="2546116"/>
              <a:ext cx="5566668" cy="882884"/>
              <a:chOff x="-2515733" y="2347559"/>
              <a:chExt cx="12494602" cy="1981668"/>
            </a:xfrm>
            <a:solidFill>
              <a:schemeClr val="accent3"/>
            </a:solidFill>
          </p:grpSpPr>
          <p:sp>
            <p:nvSpPr>
              <p:cNvPr id="9" name="Graphic 529">
                <a:extLst>
                  <a:ext uri="{FF2B5EF4-FFF2-40B4-BE49-F238E27FC236}">
                    <a16:creationId xmlns:a16="http://schemas.microsoft.com/office/drawing/2014/main" id="{4BEF9563-FC57-40D5-9771-3E8A466794AD}"/>
                  </a:ext>
                </a:extLst>
              </p:cNvPr>
              <p:cNvSpPr/>
              <p:nvPr/>
            </p:nvSpPr>
            <p:spPr>
              <a:xfrm>
                <a:off x="6988106" y="2638696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529">
                <a:extLst>
                  <a:ext uri="{FF2B5EF4-FFF2-40B4-BE49-F238E27FC236}">
                    <a16:creationId xmlns:a16="http://schemas.microsoft.com/office/drawing/2014/main" id="{9AD48B3D-FF80-4478-A935-55817E8B3B7F}"/>
                  </a:ext>
                </a:extLst>
              </p:cNvPr>
              <p:cNvSpPr/>
              <p:nvPr/>
            </p:nvSpPr>
            <p:spPr>
              <a:xfrm>
                <a:off x="8016159" y="2347559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529">
                <a:extLst>
                  <a:ext uri="{FF2B5EF4-FFF2-40B4-BE49-F238E27FC236}">
                    <a16:creationId xmlns:a16="http://schemas.microsoft.com/office/drawing/2014/main" id="{965459E3-C84F-4646-930E-422AE076856F}"/>
                  </a:ext>
                </a:extLst>
              </p:cNvPr>
              <p:cNvSpPr/>
              <p:nvPr/>
            </p:nvSpPr>
            <p:spPr>
              <a:xfrm>
                <a:off x="5389744" y="2347559"/>
                <a:ext cx="1962711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529">
                <a:extLst>
                  <a:ext uri="{FF2B5EF4-FFF2-40B4-BE49-F238E27FC236}">
                    <a16:creationId xmlns:a16="http://schemas.microsoft.com/office/drawing/2014/main" id="{BEF22EC2-5E06-4459-9A69-ED1AD459782B}"/>
                  </a:ext>
                </a:extLst>
              </p:cNvPr>
              <p:cNvSpPr/>
              <p:nvPr/>
            </p:nvSpPr>
            <p:spPr>
              <a:xfrm>
                <a:off x="4363149" y="2642111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529">
                <a:extLst>
                  <a:ext uri="{FF2B5EF4-FFF2-40B4-BE49-F238E27FC236}">
                    <a16:creationId xmlns:a16="http://schemas.microsoft.com/office/drawing/2014/main" id="{6D899AC7-5DC6-467F-B576-47CCDF5A3111}"/>
                  </a:ext>
                </a:extLst>
              </p:cNvPr>
              <p:cNvSpPr/>
              <p:nvPr/>
            </p:nvSpPr>
            <p:spPr>
              <a:xfrm>
                <a:off x="2754585" y="2350890"/>
                <a:ext cx="1962711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Graphic 529">
                <a:extLst>
                  <a:ext uri="{FF2B5EF4-FFF2-40B4-BE49-F238E27FC236}">
                    <a16:creationId xmlns:a16="http://schemas.microsoft.com/office/drawing/2014/main" id="{F3EF6749-3BE7-421D-8687-4B60A45B3078}"/>
                  </a:ext>
                </a:extLst>
              </p:cNvPr>
              <p:cNvSpPr/>
              <p:nvPr/>
            </p:nvSpPr>
            <p:spPr>
              <a:xfrm>
                <a:off x="1727990" y="2645442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529">
                <a:extLst>
                  <a:ext uri="{FF2B5EF4-FFF2-40B4-BE49-F238E27FC236}">
                    <a16:creationId xmlns:a16="http://schemas.microsoft.com/office/drawing/2014/main" id="{D5768901-B13A-4C47-AE2C-BE12A843026F}"/>
                  </a:ext>
                </a:extLst>
              </p:cNvPr>
              <p:cNvSpPr/>
              <p:nvPr/>
            </p:nvSpPr>
            <p:spPr>
              <a:xfrm>
                <a:off x="119425" y="2354221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529">
                <a:extLst>
                  <a:ext uri="{FF2B5EF4-FFF2-40B4-BE49-F238E27FC236}">
                    <a16:creationId xmlns:a16="http://schemas.microsoft.com/office/drawing/2014/main" id="{A79DC39E-7CB6-4906-AEE4-8DF212959DDE}"/>
                  </a:ext>
                </a:extLst>
              </p:cNvPr>
              <p:cNvSpPr/>
              <p:nvPr/>
            </p:nvSpPr>
            <p:spPr>
              <a:xfrm>
                <a:off x="-907169" y="2648774"/>
                <a:ext cx="1380196" cy="1384272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529">
                <a:extLst>
                  <a:ext uri="{FF2B5EF4-FFF2-40B4-BE49-F238E27FC236}">
                    <a16:creationId xmlns:a16="http://schemas.microsoft.com/office/drawing/2014/main" id="{5D78C8CD-6E31-48E4-B742-FCC0FBC43A9A}"/>
                  </a:ext>
                </a:extLst>
              </p:cNvPr>
              <p:cNvSpPr/>
              <p:nvPr/>
            </p:nvSpPr>
            <p:spPr>
              <a:xfrm>
                <a:off x="-2515733" y="2357552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54">
              <a:extLst>
                <a:ext uri="{FF2B5EF4-FFF2-40B4-BE49-F238E27FC236}">
                  <a16:creationId xmlns:a16="http://schemas.microsoft.com/office/drawing/2014/main" id="{FCCD900F-7619-4E92-BC1E-9E2E44EABEEA}"/>
                </a:ext>
              </a:extLst>
            </p:cNvPr>
            <p:cNvSpPr/>
            <p:nvPr/>
          </p:nvSpPr>
          <p:spPr>
            <a:xfrm>
              <a:off x="8910394" y="2546116"/>
              <a:ext cx="1263146" cy="1652239"/>
            </a:xfrm>
            <a:custGeom>
              <a:avLst/>
              <a:gdLst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64981 w 1261090"/>
                <a:gd name="connsiteY38" fmla="*/ 376145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30325 w 1261090"/>
                <a:gd name="connsiteY38" fmla="*/ 386809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26514 w 1261090"/>
                <a:gd name="connsiteY37" fmla="*/ 408796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126514 w 1261090"/>
                <a:gd name="connsiteY36" fmla="*/ 408796 h 1652239"/>
                <a:gd name="connsiteX37" fmla="*/ 114111 w 1261090"/>
                <a:gd name="connsiteY37" fmla="*/ 340418 h 1652239"/>
                <a:gd name="connsiteX38" fmla="*/ 168252 w 1261090"/>
                <a:gd name="connsiteY38" fmla="*/ 297046 h 1652239"/>
                <a:gd name="connsiteX39" fmla="*/ 189206 w 1261090"/>
                <a:gd name="connsiteY39" fmla="*/ 267635 h 1652239"/>
                <a:gd name="connsiteX40" fmla="*/ 259792 w 1261090"/>
                <a:gd name="connsiteY40" fmla="*/ 168007 h 1652239"/>
                <a:gd name="connsiteX41" fmla="*/ 411991 w 1261090"/>
                <a:gd name="connsiteY41" fmla="*/ 50365 h 1652239"/>
                <a:gd name="connsiteX42" fmla="*/ 535515 w 1261090"/>
                <a:gd name="connsiteY42" fmla="*/ 4412 h 1652239"/>
                <a:gd name="connsiteX43" fmla="*/ 564742 w 1261090"/>
                <a:gd name="connsiteY43" fmla="*/ 0 h 1652239"/>
                <a:gd name="connsiteX0" fmla="*/ 536319 w 1262400"/>
                <a:gd name="connsiteY0" fmla="*/ 489408 h 1652239"/>
                <a:gd name="connsiteX1" fmla="*/ 518076 w 1262400"/>
                <a:gd name="connsiteY1" fmla="*/ 491890 h 1652239"/>
                <a:gd name="connsiteX2" fmla="*/ 468078 w 1262400"/>
                <a:gd name="connsiteY2" fmla="*/ 498140 h 1652239"/>
                <a:gd name="connsiteX3" fmla="*/ 435727 w 1262400"/>
                <a:gd name="connsiteY3" fmla="*/ 504757 h 1652239"/>
                <a:gd name="connsiteX4" fmla="*/ 394184 w 1262400"/>
                <a:gd name="connsiteY4" fmla="*/ 554387 h 1652239"/>
                <a:gd name="connsiteX5" fmla="*/ 391979 w 1262400"/>
                <a:gd name="connsiteY5" fmla="*/ 570195 h 1652239"/>
                <a:gd name="connsiteX6" fmla="*/ 590132 w 1262400"/>
                <a:gd name="connsiteY6" fmla="*/ 733424 h 1652239"/>
                <a:gd name="connsiteX7" fmla="*/ 611822 w 1262400"/>
                <a:gd name="connsiteY7" fmla="*/ 727541 h 1652239"/>
                <a:gd name="connsiteX8" fmla="*/ 652996 w 1262400"/>
                <a:gd name="connsiteY8" fmla="*/ 655118 h 1652239"/>
                <a:gd name="connsiteX9" fmla="*/ 665128 w 1262400"/>
                <a:gd name="connsiteY9" fmla="*/ 618355 h 1652239"/>
                <a:gd name="connsiteX10" fmla="*/ 649320 w 1262400"/>
                <a:gd name="connsiteY10" fmla="*/ 582327 h 1652239"/>
                <a:gd name="connsiteX11" fmla="*/ 637556 w 1262400"/>
                <a:gd name="connsiteY11" fmla="*/ 562843 h 1652239"/>
                <a:gd name="connsiteX12" fmla="*/ 553736 w 1262400"/>
                <a:gd name="connsiteY12" fmla="*/ 498508 h 1652239"/>
                <a:gd name="connsiteX13" fmla="*/ 536319 w 1262400"/>
                <a:gd name="connsiteY13" fmla="*/ 489408 h 1652239"/>
                <a:gd name="connsiteX14" fmla="*/ 566052 w 1262400"/>
                <a:gd name="connsiteY14" fmla="*/ 0 h 1652239"/>
                <a:gd name="connsiteX15" fmla="*/ 595278 w 1262400"/>
                <a:gd name="connsiteY15" fmla="*/ 4412 h 1652239"/>
                <a:gd name="connsiteX16" fmla="*/ 723214 w 1262400"/>
                <a:gd name="connsiteY16" fmla="*/ 91540 h 1652239"/>
                <a:gd name="connsiteX17" fmla="*/ 816225 w 1262400"/>
                <a:gd name="connsiteY17" fmla="*/ 165801 h 1652239"/>
                <a:gd name="connsiteX18" fmla="*/ 888647 w 1262400"/>
                <a:gd name="connsiteY18" fmla="*/ 203300 h 1652239"/>
                <a:gd name="connsiteX19" fmla="*/ 1047464 w 1262400"/>
                <a:gd name="connsiteY19" fmla="*/ 306604 h 1652239"/>
                <a:gd name="connsiteX20" fmla="*/ 1131651 w 1262400"/>
                <a:gd name="connsiteY20" fmla="*/ 450715 h 1652239"/>
                <a:gd name="connsiteX21" fmla="*/ 1262160 w 1262400"/>
                <a:gd name="connsiteY21" fmla="*/ 890770 h 1652239"/>
                <a:gd name="connsiteX22" fmla="*/ 1261793 w 1262400"/>
                <a:gd name="connsiteY22" fmla="*/ 1652133 h 1652239"/>
                <a:gd name="connsiteX23" fmla="*/ 1235691 w 1262400"/>
                <a:gd name="connsiteY23" fmla="*/ 1641472 h 1652239"/>
                <a:gd name="connsiteX24" fmla="*/ 988643 w 1262400"/>
                <a:gd name="connsiteY24" fmla="*/ 1490008 h 1652239"/>
                <a:gd name="connsiteX25" fmla="*/ 815489 w 1262400"/>
                <a:gd name="connsiteY25" fmla="*/ 1356558 h 1652239"/>
                <a:gd name="connsiteX26" fmla="*/ 711450 w 1262400"/>
                <a:gd name="connsiteY26" fmla="*/ 1243695 h 1652239"/>
                <a:gd name="connsiteX27" fmla="*/ 672113 w 1262400"/>
                <a:gd name="connsiteY27" fmla="*/ 1203624 h 1652239"/>
                <a:gd name="connsiteX28" fmla="*/ 598955 w 1262400"/>
                <a:gd name="connsiteY28" fmla="*/ 1105098 h 1652239"/>
                <a:gd name="connsiteX29" fmla="*/ 470284 w 1262400"/>
                <a:gd name="connsiteY29" fmla="*/ 967237 h 1652239"/>
                <a:gd name="connsiteX30" fmla="*/ 351539 w 1262400"/>
                <a:gd name="connsiteY30" fmla="*/ 860624 h 1652239"/>
                <a:gd name="connsiteX31" fmla="*/ 198972 w 1262400"/>
                <a:gd name="connsiteY31" fmla="*/ 729379 h 1652239"/>
                <a:gd name="connsiteX32" fmla="*/ 90154 w 1262400"/>
                <a:gd name="connsiteY32" fmla="*/ 626811 h 1652239"/>
                <a:gd name="connsiteX33" fmla="*/ 16260 w 1262400"/>
                <a:gd name="connsiteY33" fmla="*/ 532330 h 1652239"/>
                <a:gd name="connsiteX34" fmla="*/ 11481 w 1262400"/>
                <a:gd name="connsiteY34" fmla="*/ 446671 h 1652239"/>
                <a:gd name="connsiteX35" fmla="*/ 127824 w 1262400"/>
                <a:gd name="connsiteY35" fmla="*/ 408796 h 1652239"/>
                <a:gd name="connsiteX36" fmla="*/ 115421 w 1262400"/>
                <a:gd name="connsiteY36" fmla="*/ 340418 h 1652239"/>
                <a:gd name="connsiteX37" fmla="*/ 169562 w 1262400"/>
                <a:gd name="connsiteY37" fmla="*/ 297046 h 1652239"/>
                <a:gd name="connsiteX38" fmla="*/ 190516 w 1262400"/>
                <a:gd name="connsiteY38" fmla="*/ 267635 h 1652239"/>
                <a:gd name="connsiteX39" fmla="*/ 261102 w 1262400"/>
                <a:gd name="connsiteY39" fmla="*/ 168007 h 1652239"/>
                <a:gd name="connsiteX40" fmla="*/ 413301 w 1262400"/>
                <a:gd name="connsiteY40" fmla="*/ 50365 h 1652239"/>
                <a:gd name="connsiteX41" fmla="*/ 536825 w 1262400"/>
                <a:gd name="connsiteY41" fmla="*/ 4412 h 1652239"/>
                <a:gd name="connsiteX42" fmla="*/ 566052 w 1262400"/>
                <a:gd name="connsiteY42" fmla="*/ 0 h 1652239"/>
                <a:gd name="connsiteX0" fmla="*/ 537065 w 1263146"/>
                <a:gd name="connsiteY0" fmla="*/ 489408 h 1652239"/>
                <a:gd name="connsiteX1" fmla="*/ 518822 w 1263146"/>
                <a:gd name="connsiteY1" fmla="*/ 491890 h 1652239"/>
                <a:gd name="connsiteX2" fmla="*/ 468824 w 1263146"/>
                <a:gd name="connsiteY2" fmla="*/ 498140 h 1652239"/>
                <a:gd name="connsiteX3" fmla="*/ 436473 w 1263146"/>
                <a:gd name="connsiteY3" fmla="*/ 504757 h 1652239"/>
                <a:gd name="connsiteX4" fmla="*/ 394930 w 1263146"/>
                <a:gd name="connsiteY4" fmla="*/ 554387 h 1652239"/>
                <a:gd name="connsiteX5" fmla="*/ 392725 w 1263146"/>
                <a:gd name="connsiteY5" fmla="*/ 570195 h 1652239"/>
                <a:gd name="connsiteX6" fmla="*/ 590878 w 1263146"/>
                <a:gd name="connsiteY6" fmla="*/ 733424 h 1652239"/>
                <a:gd name="connsiteX7" fmla="*/ 612568 w 1263146"/>
                <a:gd name="connsiteY7" fmla="*/ 727541 h 1652239"/>
                <a:gd name="connsiteX8" fmla="*/ 653742 w 1263146"/>
                <a:gd name="connsiteY8" fmla="*/ 655118 h 1652239"/>
                <a:gd name="connsiteX9" fmla="*/ 665874 w 1263146"/>
                <a:gd name="connsiteY9" fmla="*/ 618355 h 1652239"/>
                <a:gd name="connsiteX10" fmla="*/ 650066 w 1263146"/>
                <a:gd name="connsiteY10" fmla="*/ 582327 h 1652239"/>
                <a:gd name="connsiteX11" fmla="*/ 638302 w 1263146"/>
                <a:gd name="connsiteY11" fmla="*/ 562843 h 1652239"/>
                <a:gd name="connsiteX12" fmla="*/ 554482 w 1263146"/>
                <a:gd name="connsiteY12" fmla="*/ 498508 h 1652239"/>
                <a:gd name="connsiteX13" fmla="*/ 537065 w 1263146"/>
                <a:gd name="connsiteY13" fmla="*/ 489408 h 1652239"/>
                <a:gd name="connsiteX14" fmla="*/ 566798 w 1263146"/>
                <a:gd name="connsiteY14" fmla="*/ 0 h 1652239"/>
                <a:gd name="connsiteX15" fmla="*/ 596024 w 1263146"/>
                <a:gd name="connsiteY15" fmla="*/ 4412 h 1652239"/>
                <a:gd name="connsiteX16" fmla="*/ 723960 w 1263146"/>
                <a:gd name="connsiteY16" fmla="*/ 91540 h 1652239"/>
                <a:gd name="connsiteX17" fmla="*/ 816971 w 1263146"/>
                <a:gd name="connsiteY17" fmla="*/ 165801 h 1652239"/>
                <a:gd name="connsiteX18" fmla="*/ 889393 w 1263146"/>
                <a:gd name="connsiteY18" fmla="*/ 203300 h 1652239"/>
                <a:gd name="connsiteX19" fmla="*/ 1048210 w 1263146"/>
                <a:gd name="connsiteY19" fmla="*/ 306604 h 1652239"/>
                <a:gd name="connsiteX20" fmla="*/ 1132397 w 1263146"/>
                <a:gd name="connsiteY20" fmla="*/ 450715 h 1652239"/>
                <a:gd name="connsiteX21" fmla="*/ 1262906 w 1263146"/>
                <a:gd name="connsiteY21" fmla="*/ 890770 h 1652239"/>
                <a:gd name="connsiteX22" fmla="*/ 1262539 w 1263146"/>
                <a:gd name="connsiteY22" fmla="*/ 1652133 h 1652239"/>
                <a:gd name="connsiteX23" fmla="*/ 1236437 w 1263146"/>
                <a:gd name="connsiteY23" fmla="*/ 1641472 h 1652239"/>
                <a:gd name="connsiteX24" fmla="*/ 989389 w 1263146"/>
                <a:gd name="connsiteY24" fmla="*/ 1490008 h 1652239"/>
                <a:gd name="connsiteX25" fmla="*/ 816235 w 1263146"/>
                <a:gd name="connsiteY25" fmla="*/ 1356558 h 1652239"/>
                <a:gd name="connsiteX26" fmla="*/ 712196 w 1263146"/>
                <a:gd name="connsiteY26" fmla="*/ 1243695 h 1652239"/>
                <a:gd name="connsiteX27" fmla="*/ 672859 w 1263146"/>
                <a:gd name="connsiteY27" fmla="*/ 1203624 h 1652239"/>
                <a:gd name="connsiteX28" fmla="*/ 599701 w 1263146"/>
                <a:gd name="connsiteY28" fmla="*/ 1105098 h 1652239"/>
                <a:gd name="connsiteX29" fmla="*/ 471030 w 1263146"/>
                <a:gd name="connsiteY29" fmla="*/ 967237 h 1652239"/>
                <a:gd name="connsiteX30" fmla="*/ 352285 w 1263146"/>
                <a:gd name="connsiteY30" fmla="*/ 860624 h 1652239"/>
                <a:gd name="connsiteX31" fmla="*/ 199718 w 1263146"/>
                <a:gd name="connsiteY31" fmla="*/ 729379 h 1652239"/>
                <a:gd name="connsiteX32" fmla="*/ 90900 w 1263146"/>
                <a:gd name="connsiteY32" fmla="*/ 626811 h 1652239"/>
                <a:gd name="connsiteX33" fmla="*/ 17006 w 1263146"/>
                <a:gd name="connsiteY33" fmla="*/ 532330 h 1652239"/>
                <a:gd name="connsiteX34" fmla="*/ 12227 w 1263146"/>
                <a:gd name="connsiteY34" fmla="*/ 446671 h 1652239"/>
                <a:gd name="connsiteX35" fmla="*/ 128570 w 1263146"/>
                <a:gd name="connsiteY35" fmla="*/ 408796 h 1652239"/>
                <a:gd name="connsiteX36" fmla="*/ 116167 w 1263146"/>
                <a:gd name="connsiteY36" fmla="*/ 340418 h 1652239"/>
                <a:gd name="connsiteX37" fmla="*/ 170308 w 1263146"/>
                <a:gd name="connsiteY37" fmla="*/ 297046 h 1652239"/>
                <a:gd name="connsiteX38" fmla="*/ 191262 w 1263146"/>
                <a:gd name="connsiteY38" fmla="*/ 267635 h 1652239"/>
                <a:gd name="connsiteX39" fmla="*/ 261848 w 1263146"/>
                <a:gd name="connsiteY39" fmla="*/ 168007 h 1652239"/>
                <a:gd name="connsiteX40" fmla="*/ 414047 w 1263146"/>
                <a:gd name="connsiteY40" fmla="*/ 50365 h 1652239"/>
                <a:gd name="connsiteX41" fmla="*/ 537571 w 1263146"/>
                <a:gd name="connsiteY41" fmla="*/ 4412 h 1652239"/>
                <a:gd name="connsiteX42" fmla="*/ 566798 w 1263146"/>
                <a:gd name="connsiteY42" fmla="*/ 0 h 165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63146" h="1652239">
                  <a:moveTo>
                    <a:pt x="537065" y="489408"/>
                  </a:moveTo>
                  <a:cubicBezTo>
                    <a:pt x="530954" y="488398"/>
                    <a:pt x="524704" y="489317"/>
                    <a:pt x="518822" y="491890"/>
                  </a:cubicBezTo>
                  <a:cubicBezTo>
                    <a:pt x="504117" y="498140"/>
                    <a:pt x="489411" y="497772"/>
                    <a:pt x="468824" y="498140"/>
                  </a:cubicBezTo>
                  <a:cubicBezTo>
                    <a:pt x="461471" y="498875"/>
                    <a:pt x="447134" y="492257"/>
                    <a:pt x="436473" y="504757"/>
                  </a:cubicBezTo>
                  <a:cubicBezTo>
                    <a:pt x="422502" y="521300"/>
                    <a:pt x="408900" y="538212"/>
                    <a:pt x="394930" y="554387"/>
                  </a:cubicBezTo>
                  <a:cubicBezTo>
                    <a:pt x="390519" y="559534"/>
                    <a:pt x="387577" y="564313"/>
                    <a:pt x="392725" y="570195"/>
                  </a:cubicBezTo>
                  <a:cubicBezTo>
                    <a:pt x="403386" y="582327"/>
                    <a:pt x="555585" y="713571"/>
                    <a:pt x="590878" y="733424"/>
                  </a:cubicBezTo>
                  <a:cubicBezTo>
                    <a:pt x="601906" y="739306"/>
                    <a:pt x="607053" y="737835"/>
                    <a:pt x="612568" y="727541"/>
                  </a:cubicBezTo>
                  <a:cubicBezTo>
                    <a:pt x="625803" y="703278"/>
                    <a:pt x="640140" y="679382"/>
                    <a:pt x="653742" y="655118"/>
                  </a:cubicBezTo>
                  <a:cubicBezTo>
                    <a:pt x="660728" y="642619"/>
                    <a:pt x="665138" y="630487"/>
                    <a:pt x="665874" y="618355"/>
                  </a:cubicBezTo>
                  <a:cubicBezTo>
                    <a:pt x="666610" y="606223"/>
                    <a:pt x="662198" y="594091"/>
                    <a:pt x="650066" y="582327"/>
                  </a:cubicBezTo>
                  <a:cubicBezTo>
                    <a:pt x="644919" y="577181"/>
                    <a:pt x="647492" y="566519"/>
                    <a:pt x="638302" y="562843"/>
                  </a:cubicBezTo>
                  <a:cubicBezTo>
                    <a:pt x="604112" y="549608"/>
                    <a:pt x="580216" y="523139"/>
                    <a:pt x="554482" y="498508"/>
                  </a:cubicBezTo>
                  <a:cubicBezTo>
                    <a:pt x="549151" y="493361"/>
                    <a:pt x="543177" y="490419"/>
                    <a:pt x="537065" y="489408"/>
                  </a:cubicBezTo>
                  <a:close/>
                  <a:moveTo>
                    <a:pt x="566798" y="0"/>
                  </a:moveTo>
                  <a:cubicBezTo>
                    <a:pt x="576540" y="0"/>
                    <a:pt x="586282" y="1471"/>
                    <a:pt x="596024" y="4412"/>
                  </a:cubicBezTo>
                  <a:cubicBezTo>
                    <a:pt x="643081" y="26837"/>
                    <a:pt x="684623" y="57350"/>
                    <a:pt x="723960" y="91540"/>
                  </a:cubicBezTo>
                  <a:cubicBezTo>
                    <a:pt x="754106" y="117274"/>
                    <a:pt x="785722" y="141171"/>
                    <a:pt x="816971" y="165801"/>
                  </a:cubicBezTo>
                  <a:cubicBezTo>
                    <a:pt x="822485" y="173154"/>
                    <a:pt x="884614" y="195212"/>
                    <a:pt x="889393" y="203300"/>
                  </a:cubicBezTo>
                  <a:cubicBezTo>
                    <a:pt x="947847" y="229402"/>
                    <a:pt x="1005197" y="257342"/>
                    <a:pt x="1048210" y="306604"/>
                  </a:cubicBezTo>
                  <a:cubicBezTo>
                    <a:pt x="1085341" y="349249"/>
                    <a:pt x="1111810" y="398144"/>
                    <a:pt x="1132397" y="450715"/>
                  </a:cubicBezTo>
                  <a:cubicBezTo>
                    <a:pt x="1137177" y="463583"/>
                    <a:pt x="1247466" y="870182"/>
                    <a:pt x="1262906" y="890770"/>
                  </a:cubicBezTo>
                  <a:cubicBezTo>
                    <a:pt x="1262906" y="912827"/>
                    <a:pt x="1263642" y="1630075"/>
                    <a:pt x="1262539" y="1652133"/>
                  </a:cubicBezTo>
                  <a:cubicBezTo>
                    <a:pt x="1252613" y="1653236"/>
                    <a:pt x="1243422" y="1645516"/>
                    <a:pt x="1236437" y="1641472"/>
                  </a:cubicBezTo>
                  <a:cubicBezTo>
                    <a:pt x="1183498" y="1609855"/>
                    <a:pt x="999683" y="1498463"/>
                    <a:pt x="989389" y="1490008"/>
                  </a:cubicBezTo>
                  <a:cubicBezTo>
                    <a:pt x="928362" y="1449936"/>
                    <a:pt x="869909" y="1406188"/>
                    <a:pt x="816235" y="1356558"/>
                  </a:cubicBezTo>
                  <a:cubicBezTo>
                    <a:pt x="778736" y="1322001"/>
                    <a:pt x="744179" y="1283767"/>
                    <a:pt x="712196" y="1243695"/>
                  </a:cubicBezTo>
                  <a:cubicBezTo>
                    <a:pt x="700431" y="1229357"/>
                    <a:pt x="686461" y="1216490"/>
                    <a:pt x="672859" y="1203624"/>
                  </a:cubicBezTo>
                  <a:cubicBezTo>
                    <a:pt x="642346" y="1175316"/>
                    <a:pt x="625803" y="1136715"/>
                    <a:pt x="599701" y="1105098"/>
                  </a:cubicBezTo>
                  <a:cubicBezTo>
                    <a:pt x="559261" y="1056571"/>
                    <a:pt x="517351" y="1009882"/>
                    <a:pt x="471030" y="967237"/>
                  </a:cubicBezTo>
                  <a:cubicBezTo>
                    <a:pt x="432060" y="931209"/>
                    <a:pt x="392357" y="895549"/>
                    <a:pt x="352285" y="860624"/>
                  </a:cubicBezTo>
                  <a:cubicBezTo>
                    <a:pt x="301920" y="816508"/>
                    <a:pt x="250819" y="772760"/>
                    <a:pt x="199718" y="729379"/>
                  </a:cubicBezTo>
                  <a:cubicBezTo>
                    <a:pt x="161852" y="697028"/>
                    <a:pt x="125825" y="662103"/>
                    <a:pt x="90900" y="626811"/>
                  </a:cubicBezTo>
                  <a:cubicBezTo>
                    <a:pt x="88326" y="624237"/>
                    <a:pt x="30608" y="546667"/>
                    <a:pt x="17006" y="532330"/>
                  </a:cubicBezTo>
                  <a:cubicBezTo>
                    <a:pt x="-640" y="513580"/>
                    <a:pt x="-8139" y="465509"/>
                    <a:pt x="12227" y="446671"/>
                  </a:cubicBezTo>
                  <a:cubicBezTo>
                    <a:pt x="80827" y="383220"/>
                    <a:pt x="111247" y="426505"/>
                    <a:pt x="128570" y="408796"/>
                  </a:cubicBezTo>
                  <a:lnTo>
                    <a:pt x="116167" y="340418"/>
                  </a:lnTo>
                  <a:lnTo>
                    <a:pt x="170308" y="297046"/>
                  </a:lnTo>
                  <a:cubicBezTo>
                    <a:pt x="180234" y="289325"/>
                    <a:pt x="186116" y="278664"/>
                    <a:pt x="191262" y="267635"/>
                  </a:cubicBezTo>
                  <a:cubicBezTo>
                    <a:pt x="208909" y="230137"/>
                    <a:pt x="232070" y="194844"/>
                    <a:pt x="261848" y="168007"/>
                  </a:cubicBezTo>
                  <a:cubicBezTo>
                    <a:pt x="309272" y="125362"/>
                    <a:pt x="355962" y="80511"/>
                    <a:pt x="414047" y="50365"/>
                  </a:cubicBezTo>
                  <a:cubicBezTo>
                    <a:pt x="435370" y="39337"/>
                    <a:pt x="526542" y="12867"/>
                    <a:pt x="537571" y="4412"/>
                  </a:cubicBezTo>
                  <a:cubicBezTo>
                    <a:pt x="547313" y="1471"/>
                    <a:pt x="557055" y="0"/>
                    <a:pt x="566798" y="0"/>
                  </a:cubicBezTo>
                  <a:close/>
                </a:path>
              </a:pathLst>
            </a:custGeom>
            <a:solidFill>
              <a:srgbClr val="FEC19C"/>
            </a:solidFill>
            <a:ln w="63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55">
              <a:extLst>
                <a:ext uri="{FF2B5EF4-FFF2-40B4-BE49-F238E27FC236}">
                  <a16:creationId xmlns:a16="http://schemas.microsoft.com/office/drawing/2014/main" id="{9AADC142-A224-4AE1-A7DC-61376E40E815}"/>
                </a:ext>
              </a:extLst>
            </p:cNvPr>
            <p:cNvSpPr/>
            <p:nvPr/>
          </p:nvSpPr>
          <p:spPr>
            <a:xfrm flipH="1">
              <a:off x="2670868" y="2536387"/>
              <a:ext cx="1263146" cy="1652239"/>
            </a:xfrm>
            <a:custGeom>
              <a:avLst/>
              <a:gdLst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64981 w 1261090"/>
                <a:gd name="connsiteY38" fmla="*/ 376145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30325 w 1261090"/>
                <a:gd name="connsiteY38" fmla="*/ 386809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26514 w 1261090"/>
                <a:gd name="connsiteY37" fmla="*/ 408796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126514 w 1261090"/>
                <a:gd name="connsiteY36" fmla="*/ 408796 h 1652239"/>
                <a:gd name="connsiteX37" fmla="*/ 114111 w 1261090"/>
                <a:gd name="connsiteY37" fmla="*/ 340418 h 1652239"/>
                <a:gd name="connsiteX38" fmla="*/ 168252 w 1261090"/>
                <a:gd name="connsiteY38" fmla="*/ 297046 h 1652239"/>
                <a:gd name="connsiteX39" fmla="*/ 189206 w 1261090"/>
                <a:gd name="connsiteY39" fmla="*/ 267635 h 1652239"/>
                <a:gd name="connsiteX40" fmla="*/ 259792 w 1261090"/>
                <a:gd name="connsiteY40" fmla="*/ 168007 h 1652239"/>
                <a:gd name="connsiteX41" fmla="*/ 411991 w 1261090"/>
                <a:gd name="connsiteY41" fmla="*/ 50365 h 1652239"/>
                <a:gd name="connsiteX42" fmla="*/ 535515 w 1261090"/>
                <a:gd name="connsiteY42" fmla="*/ 4412 h 1652239"/>
                <a:gd name="connsiteX43" fmla="*/ 564742 w 1261090"/>
                <a:gd name="connsiteY43" fmla="*/ 0 h 1652239"/>
                <a:gd name="connsiteX0" fmla="*/ 536319 w 1262400"/>
                <a:gd name="connsiteY0" fmla="*/ 489408 h 1652239"/>
                <a:gd name="connsiteX1" fmla="*/ 518076 w 1262400"/>
                <a:gd name="connsiteY1" fmla="*/ 491890 h 1652239"/>
                <a:gd name="connsiteX2" fmla="*/ 468078 w 1262400"/>
                <a:gd name="connsiteY2" fmla="*/ 498140 h 1652239"/>
                <a:gd name="connsiteX3" fmla="*/ 435727 w 1262400"/>
                <a:gd name="connsiteY3" fmla="*/ 504757 h 1652239"/>
                <a:gd name="connsiteX4" fmla="*/ 394184 w 1262400"/>
                <a:gd name="connsiteY4" fmla="*/ 554387 h 1652239"/>
                <a:gd name="connsiteX5" fmla="*/ 391979 w 1262400"/>
                <a:gd name="connsiteY5" fmla="*/ 570195 h 1652239"/>
                <a:gd name="connsiteX6" fmla="*/ 590132 w 1262400"/>
                <a:gd name="connsiteY6" fmla="*/ 733424 h 1652239"/>
                <a:gd name="connsiteX7" fmla="*/ 611822 w 1262400"/>
                <a:gd name="connsiteY7" fmla="*/ 727541 h 1652239"/>
                <a:gd name="connsiteX8" fmla="*/ 652996 w 1262400"/>
                <a:gd name="connsiteY8" fmla="*/ 655118 h 1652239"/>
                <a:gd name="connsiteX9" fmla="*/ 665128 w 1262400"/>
                <a:gd name="connsiteY9" fmla="*/ 618355 h 1652239"/>
                <a:gd name="connsiteX10" fmla="*/ 649320 w 1262400"/>
                <a:gd name="connsiteY10" fmla="*/ 582327 h 1652239"/>
                <a:gd name="connsiteX11" fmla="*/ 637556 w 1262400"/>
                <a:gd name="connsiteY11" fmla="*/ 562843 h 1652239"/>
                <a:gd name="connsiteX12" fmla="*/ 553736 w 1262400"/>
                <a:gd name="connsiteY12" fmla="*/ 498508 h 1652239"/>
                <a:gd name="connsiteX13" fmla="*/ 536319 w 1262400"/>
                <a:gd name="connsiteY13" fmla="*/ 489408 h 1652239"/>
                <a:gd name="connsiteX14" fmla="*/ 566052 w 1262400"/>
                <a:gd name="connsiteY14" fmla="*/ 0 h 1652239"/>
                <a:gd name="connsiteX15" fmla="*/ 595278 w 1262400"/>
                <a:gd name="connsiteY15" fmla="*/ 4412 h 1652239"/>
                <a:gd name="connsiteX16" fmla="*/ 723214 w 1262400"/>
                <a:gd name="connsiteY16" fmla="*/ 91540 h 1652239"/>
                <a:gd name="connsiteX17" fmla="*/ 816225 w 1262400"/>
                <a:gd name="connsiteY17" fmla="*/ 165801 h 1652239"/>
                <a:gd name="connsiteX18" fmla="*/ 888647 w 1262400"/>
                <a:gd name="connsiteY18" fmla="*/ 203300 h 1652239"/>
                <a:gd name="connsiteX19" fmla="*/ 1047464 w 1262400"/>
                <a:gd name="connsiteY19" fmla="*/ 306604 h 1652239"/>
                <a:gd name="connsiteX20" fmla="*/ 1131651 w 1262400"/>
                <a:gd name="connsiteY20" fmla="*/ 450715 h 1652239"/>
                <a:gd name="connsiteX21" fmla="*/ 1262160 w 1262400"/>
                <a:gd name="connsiteY21" fmla="*/ 890770 h 1652239"/>
                <a:gd name="connsiteX22" fmla="*/ 1261793 w 1262400"/>
                <a:gd name="connsiteY22" fmla="*/ 1652133 h 1652239"/>
                <a:gd name="connsiteX23" fmla="*/ 1235691 w 1262400"/>
                <a:gd name="connsiteY23" fmla="*/ 1641472 h 1652239"/>
                <a:gd name="connsiteX24" fmla="*/ 988643 w 1262400"/>
                <a:gd name="connsiteY24" fmla="*/ 1490008 h 1652239"/>
                <a:gd name="connsiteX25" fmla="*/ 815489 w 1262400"/>
                <a:gd name="connsiteY25" fmla="*/ 1356558 h 1652239"/>
                <a:gd name="connsiteX26" fmla="*/ 711450 w 1262400"/>
                <a:gd name="connsiteY26" fmla="*/ 1243695 h 1652239"/>
                <a:gd name="connsiteX27" fmla="*/ 672113 w 1262400"/>
                <a:gd name="connsiteY27" fmla="*/ 1203624 h 1652239"/>
                <a:gd name="connsiteX28" fmla="*/ 598955 w 1262400"/>
                <a:gd name="connsiteY28" fmla="*/ 1105098 h 1652239"/>
                <a:gd name="connsiteX29" fmla="*/ 470284 w 1262400"/>
                <a:gd name="connsiteY29" fmla="*/ 967237 h 1652239"/>
                <a:gd name="connsiteX30" fmla="*/ 351539 w 1262400"/>
                <a:gd name="connsiteY30" fmla="*/ 860624 h 1652239"/>
                <a:gd name="connsiteX31" fmla="*/ 198972 w 1262400"/>
                <a:gd name="connsiteY31" fmla="*/ 729379 h 1652239"/>
                <a:gd name="connsiteX32" fmla="*/ 90154 w 1262400"/>
                <a:gd name="connsiteY32" fmla="*/ 626811 h 1652239"/>
                <a:gd name="connsiteX33" fmla="*/ 16260 w 1262400"/>
                <a:gd name="connsiteY33" fmla="*/ 532330 h 1652239"/>
                <a:gd name="connsiteX34" fmla="*/ 11481 w 1262400"/>
                <a:gd name="connsiteY34" fmla="*/ 446671 h 1652239"/>
                <a:gd name="connsiteX35" fmla="*/ 127824 w 1262400"/>
                <a:gd name="connsiteY35" fmla="*/ 408796 h 1652239"/>
                <a:gd name="connsiteX36" fmla="*/ 115421 w 1262400"/>
                <a:gd name="connsiteY36" fmla="*/ 340418 h 1652239"/>
                <a:gd name="connsiteX37" fmla="*/ 169562 w 1262400"/>
                <a:gd name="connsiteY37" fmla="*/ 297046 h 1652239"/>
                <a:gd name="connsiteX38" fmla="*/ 190516 w 1262400"/>
                <a:gd name="connsiteY38" fmla="*/ 267635 h 1652239"/>
                <a:gd name="connsiteX39" fmla="*/ 261102 w 1262400"/>
                <a:gd name="connsiteY39" fmla="*/ 168007 h 1652239"/>
                <a:gd name="connsiteX40" fmla="*/ 413301 w 1262400"/>
                <a:gd name="connsiteY40" fmla="*/ 50365 h 1652239"/>
                <a:gd name="connsiteX41" fmla="*/ 536825 w 1262400"/>
                <a:gd name="connsiteY41" fmla="*/ 4412 h 1652239"/>
                <a:gd name="connsiteX42" fmla="*/ 566052 w 1262400"/>
                <a:gd name="connsiteY42" fmla="*/ 0 h 1652239"/>
                <a:gd name="connsiteX0" fmla="*/ 537065 w 1263146"/>
                <a:gd name="connsiteY0" fmla="*/ 489408 h 1652239"/>
                <a:gd name="connsiteX1" fmla="*/ 518822 w 1263146"/>
                <a:gd name="connsiteY1" fmla="*/ 491890 h 1652239"/>
                <a:gd name="connsiteX2" fmla="*/ 468824 w 1263146"/>
                <a:gd name="connsiteY2" fmla="*/ 498140 h 1652239"/>
                <a:gd name="connsiteX3" fmla="*/ 436473 w 1263146"/>
                <a:gd name="connsiteY3" fmla="*/ 504757 h 1652239"/>
                <a:gd name="connsiteX4" fmla="*/ 394930 w 1263146"/>
                <a:gd name="connsiteY4" fmla="*/ 554387 h 1652239"/>
                <a:gd name="connsiteX5" fmla="*/ 392725 w 1263146"/>
                <a:gd name="connsiteY5" fmla="*/ 570195 h 1652239"/>
                <a:gd name="connsiteX6" fmla="*/ 590878 w 1263146"/>
                <a:gd name="connsiteY6" fmla="*/ 733424 h 1652239"/>
                <a:gd name="connsiteX7" fmla="*/ 612568 w 1263146"/>
                <a:gd name="connsiteY7" fmla="*/ 727541 h 1652239"/>
                <a:gd name="connsiteX8" fmla="*/ 653742 w 1263146"/>
                <a:gd name="connsiteY8" fmla="*/ 655118 h 1652239"/>
                <a:gd name="connsiteX9" fmla="*/ 665874 w 1263146"/>
                <a:gd name="connsiteY9" fmla="*/ 618355 h 1652239"/>
                <a:gd name="connsiteX10" fmla="*/ 650066 w 1263146"/>
                <a:gd name="connsiteY10" fmla="*/ 582327 h 1652239"/>
                <a:gd name="connsiteX11" fmla="*/ 638302 w 1263146"/>
                <a:gd name="connsiteY11" fmla="*/ 562843 h 1652239"/>
                <a:gd name="connsiteX12" fmla="*/ 554482 w 1263146"/>
                <a:gd name="connsiteY12" fmla="*/ 498508 h 1652239"/>
                <a:gd name="connsiteX13" fmla="*/ 537065 w 1263146"/>
                <a:gd name="connsiteY13" fmla="*/ 489408 h 1652239"/>
                <a:gd name="connsiteX14" fmla="*/ 566798 w 1263146"/>
                <a:gd name="connsiteY14" fmla="*/ 0 h 1652239"/>
                <a:gd name="connsiteX15" fmla="*/ 596024 w 1263146"/>
                <a:gd name="connsiteY15" fmla="*/ 4412 h 1652239"/>
                <a:gd name="connsiteX16" fmla="*/ 723960 w 1263146"/>
                <a:gd name="connsiteY16" fmla="*/ 91540 h 1652239"/>
                <a:gd name="connsiteX17" fmla="*/ 816971 w 1263146"/>
                <a:gd name="connsiteY17" fmla="*/ 165801 h 1652239"/>
                <a:gd name="connsiteX18" fmla="*/ 889393 w 1263146"/>
                <a:gd name="connsiteY18" fmla="*/ 203300 h 1652239"/>
                <a:gd name="connsiteX19" fmla="*/ 1048210 w 1263146"/>
                <a:gd name="connsiteY19" fmla="*/ 306604 h 1652239"/>
                <a:gd name="connsiteX20" fmla="*/ 1132397 w 1263146"/>
                <a:gd name="connsiteY20" fmla="*/ 450715 h 1652239"/>
                <a:gd name="connsiteX21" fmla="*/ 1262906 w 1263146"/>
                <a:gd name="connsiteY21" fmla="*/ 890770 h 1652239"/>
                <a:gd name="connsiteX22" fmla="*/ 1262539 w 1263146"/>
                <a:gd name="connsiteY22" fmla="*/ 1652133 h 1652239"/>
                <a:gd name="connsiteX23" fmla="*/ 1236437 w 1263146"/>
                <a:gd name="connsiteY23" fmla="*/ 1641472 h 1652239"/>
                <a:gd name="connsiteX24" fmla="*/ 989389 w 1263146"/>
                <a:gd name="connsiteY24" fmla="*/ 1490008 h 1652239"/>
                <a:gd name="connsiteX25" fmla="*/ 816235 w 1263146"/>
                <a:gd name="connsiteY25" fmla="*/ 1356558 h 1652239"/>
                <a:gd name="connsiteX26" fmla="*/ 712196 w 1263146"/>
                <a:gd name="connsiteY26" fmla="*/ 1243695 h 1652239"/>
                <a:gd name="connsiteX27" fmla="*/ 672859 w 1263146"/>
                <a:gd name="connsiteY27" fmla="*/ 1203624 h 1652239"/>
                <a:gd name="connsiteX28" fmla="*/ 599701 w 1263146"/>
                <a:gd name="connsiteY28" fmla="*/ 1105098 h 1652239"/>
                <a:gd name="connsiteX29" fmla="*/ 471030 w 1263146"/>
                <a:gd name="connsiteY29" fmla="*/ 967237 h 1652239"/>
                <a:gd name="connsiteX30" fmla="*/ 352285 w 1263146"/>
                <a:gd name="connsiteY30" fmla="*/ 860624 h 1652239"/>
                <a:gd name="connsiteX31" fmla="*/ 199718 w 1263146"/>
                <a:gd name="connsiteY31" fmla="*/ 729379 h 1652239"/>
                <a:gd name="connsiteX32" fmla="*/ 90900 w 1263146"/>
                <a:gd name="connsiteY32" fmla="*/ 626811 h 1652239"/>
                <a:gd name="connsiteX33" fmla="*/ 17006 w 1263146"/>
                <a:gd name="connsiteY33" fmla="*/ 532330 h 1652239"/>
                <a:gd name="connsiteX34" fmla="*/ 12227 w 1263146"/>
                <a:gd name="connsiteY34" fmla="*/ 446671 h 1652239"/>
                <a:gd name="connsiteX35" fmla="*/ 128570 w 1263146"/>
                <a:gd name="connsiteY35" fmla="*/ 408796 h 1652239"/>
                <a:gd name="connsiteX36" fmla="*/ 116167 w 1263146"/>
                <a:gd name="connsiteY36" fmla="*/ 340418 h 1652239"/>
                <a:gd name="connsiteX37" fmla="*/ 170308 w 1263146"/>
                <a:gd name="connsiteY37" fmla="*/ 297046 h 1652239"/>
                <a:gd name="connsiteX38" fmla="*/ 191262 w 1263146"/>
                <a:gd name="connsiteY38" fmla="*/ 267635 h 1652239"/>
                <a:gd name="connsiteX39" fmla="*/ 261848 w 1263146"/>
                <a:gd name="connsiteY39" fmla="*/ 168007 h 1652239"/>
                <a:gd name="connsiteX40" fmla="*/ 414047 w 1263146"/>
                <a:gd name="connsiteY40" fmla="*/ 50365 h 1652239"/>
                <a:gd name="connsiteX41" fmla="*/ 537571 w 1263146"/>
                <a:gd name="connsiteY41" fmla="*/ 4412 h 1652239"/>
                <a:gd name="connsiteX42" fmla="*/ 566798 w 1263146"/>
                <a:gd name="connsiteY42" fmla="*/ 0 h 165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63146" h="1652239">
                  <a:moveTo>
                    <a:pt x="537065" y="489408"/>
                  </a:moveTo>
                  <a:cubicBezTo>
                    <a:pt x="530954" y="488398"/>
                    <a:pt x="524704" y="489317"/>
                    <a:pt x="518822" y="491890"/>
                  </a:cubicBezTo>
                  <a:cubicBezTo>
                    <a:pt x="504117" y="498140"/>
                    <a:pt x="489411" y="497772"/>
                    <a:pt x="468824" y="498140"/>
                  </a:cubicBezTo>
                  <a:cubicBezTo>
                    <a:pt x="461471" y="498875"/>
                    <a:pt x="447134" y="492257"/>
                    <a:pt x="436473" y="504757"/>
                  </a:cubicBezTo>
                  <a:cubicBezTo>
                    <a:pt x="422502" y="521300"/>
                    <a:pt x="408900" y="538212"/>
                    <a:pt x="394930" y="554387"/>
                  </a:cubicBezTo>
                  <a:cubicBezTo>
                    <a:pt x="390519" y="559534"/>
                    <a:pt x="387577" y="564313"/>
                    <a:pt x="392725" y="570195"/>
                  </a:cubicBezTo>
                  <a:cubicBezTo>
                    <a:pt x="403386" y="582327"/>
                    <a:pt x="555585" y="713571"/>
                    <a:pt x="590878" y="733424"/>
                  </a:cubicBezTo>
                  <a:cubicBezTo>
                    <a:pt x="601906" y="739306"/>
                    <a:pt x="607053" y="737835"/>
                    <a:pt x="612568" y="727541"/>
                  </a:cubicBezTo>
                  <a:cubicBezTo>
                    <a:pt x="625803" y="703278"/>
                    <a:pt x="640140" y="679382"/>
                    <a:pt x="653742" y="655118"/>
                  </a:cubicBezTo>
                  <a:cubicBezTo>
                    <a:pt x="660728" y="642619"/>
                    <a:pt x="665138" y="630487"/>
                    <a:pt x="665874" y="618355"/>
                  </a:cubicBezTo>
                  <a:cubicBezTo>
                    <a:pt x="666610" y="606223"/>
                    <a:pt x="662198" y="594091"/>
                    <a:pt x="650066" y="582327"/>
                  </a:cubicBezTo>
                  <a:cubicBezTo>
                    <a:pt x="644919" y="577181"/>
                    <a:pt x="647492" y="566519"/>
                    <a:pt x="638302" y="562843"/>
                  </a:cubicBezTo>
                  <a:cubicBezTo>
                    <a:pt x="604112" y="549608"/>
                    <a:pt x="580216" y="523139"/>
                    <a:pt x="554482" y="498508"/>
                  </a:cubicBezTo>
                  <a:cubicBezTo>
                    <a:pt x="549151" y="493361"/>
                    <a:pt x="543177" y="490419"/>
                    <a:pt x="537065" y="489408"/>
                  </a:cubicBezTo>
                  <a:close/>
                  <a:moveTo>
                    <a:pt x="566798" y="0"/>
                  </a:moveTo>
                  <a:cubicBezTo>
                    <a:pt x="576540" y="0"/>
                    <a:pt x="586282" y="1471"/>
                    <a:pt x="596024" y="4412"/>
                  </a:cubicBezTo>
                  <a:cubicBezTo>
                    <a:pt x="643081" y="26837"/>
                    <a:pt x="684623" y="57350"/>
                    <a:pt x="723960" y="91540"/>
                  </a:cubicBezTo>
                  <a:cubicBezTo>
                    <a:pt x="754106" y="117274"/>
                    <a:pt x="785722" y="141171"/>
                    <a:pt x="816971" y="165801"/>
                  </a:cubicBezTo>
                  <a:cubicBezTo>
                    <a:pt x="822485" y="173154"/>
                    <a:pt x="884614" y="195212"/>
                    <a:pt x="889393" y="203300"/>
                  </a:cubicBezTo>
                  <a:cubicBezTo>
                    <a:pt x="947847" y="229402"/>
                    <a:pt x="1005197" y="257342"/>
                    <a:pt x="1048210" y="306604"/>
                  </a:cubicBezTo>
                  <a:cubicBezTo>
                    <a:pt x="1085341" y="349249"/>
                    <a:pt x="1111810" y="398144"/>
                    <a:pt x="1132397" y="450715"/>
                  </a:cubicBezTo>
                  <a:cubicBezTo>
                    <a:pt x="1137177" y="463583"/>
                    <a:pt x="1247466" y="870182"/>
                    <a:pt x="1262906" y="890770"/>
                  </a:cubicBezTo>
                  <a:cubicBezTo>
                    <a:pt x="1262906" y="912827"/>
                    <a:pt x="1263642" y="1630075"/>
                    <a:pt x="1262539" y="1652133"/>
                  </a:cubicBezTo>
                  <a:cubicBezTo>
                    <a:pt x="1252613" y="1653236"/>
                    <a:pt x="1243422" y="1645516"/>
                    <a:pt x="1236437" y="1641472"/>
                  </a:cubicBezTo>
                  <a:cubicBezTo>
                    <a:pt x="1183498" y="1609855"/>
                    <a:pt x="999683" y="1498463"/>
                    <a:pt x="989389" y="1490008"/>
                  </a:cubicBezTo>
                  <a:cubicBezTo>
                    <a:pt x="928362" y="1449936"/>
                    <a:pt x="869909" y="1406188"/>
                    <a:pt x="816235" y="1356558"/>
                  </a:cubicBezTo>
                  <a:cubicBezTo>
                    <a:pt x="778736" y="1322001"/>
                    <a:pt x="744179" y="1283767"/>
                    <a:pt x="712196" y="1243695"/>
                  </a:cubicBezTo>
                  <a:cubicBezTo>
                    <a:pt x="700431" y="1229357"/>
                    <a:pt x="686461" y="1216490"/>
                    <a:pt x="672859" y="1203624"/>
                  </a:cubicBezTo>
                  <a:cubicBezTo>
                    <a:pt x="642346" y="1175316"/>
                    <a:pt x="625803" y="1136715"/>
                    <a:pt x="599701" y="1105098"/>
                  </a:cubicBezTo>
                  <a:cubicBezTo>
                    <a:pt x="559261" y="1056571"/>
                    <a:pt x="517351" y="1009882"/>
                    <a:pt x="471030" y="967237"/>
                  </a:cubicBezTo>
                  <a:cubicBezTo>
                    <a:pt x="432060" y="931209"/>
                    <a:pt x="392357" y="895549"/>
                    <a:pt x="352285" y="860624"/>
                  </a:cubicBezTo>
                  <a:cubicBezTo>
                    <a:pt x="301920" y="816508"/>
                    <a:pt x="250819" y="772760"/>
                    <a:pt x="199718" y="729379"/>
                  </a:cubicBezTo>
                  <a:cubicBezTo>
                    <a:pt x="161852" y="697028"/>
                    <a:pt x="125825" y="662103"/>
                    <a:pt x="90900" y="626811"/>
                  </a:cubicBezTo>
                  <a:cubicBezTo>
                    <a:pt x="88326" y="624237"/>
                    <a:pt x="30608" y="546667"/>
                    <a:pt x="17006" y="532330"/>
                  </a:cubicBezTo>
                  <a:cubicBezTo>
                    <a:pt x="-640" y="513580"/>
                    <a:pt x="-8139" y="465509"/>
                    <a:pt x="12227" y="446671"/>
                  </a:cubicBezTo>
                  <a:cubicBezTo>
                    <a:pt x="80827" y="383220"/>
                    <a:pt x="111247" y="426505"/>
                    <a:pt x="128570" y="408796"/>
                  </a:cubicBezTo>
                  <a:lnTo>
                    <a:pt x="116167" y="340418"/>
                  </a:lnTo>
                  <a:lnTo>
                    <a:pt x="170308" y="297046"/>
                  </a:lnTo>
                  <a:cubicBezTo>
                    <a:pt x="180234" y="289325"/>
                    <a:pt x="186116" y="278664"/>
                    <a:pt x="191262" y="267635"/>
                  </a:cubicBezTo>
                  <a:cubicBezTo>
                    <a:pt x="208909" y="230137"/>
                    <a:pt x="232070" y="194844"/>
                    <a:pt x="261848" y="168007"/>
                  </a:cubicBezTo>
                  <a:cubicBezTo>
                    <a:pt x="309272" y="125362"/>
                    <a:pt x="355962" y="80511"/>
                    <a:pt x="414047" y="50365"/>
                  </a:cubicBezTo>
                  <a:cubicBezTo>
                    <a:pt x="435370" y="39337"/>
                    <a:pt x="526542" y="12867"/>
                    <a:pt x="537571" y="4412"/>
                  </a:cubicBezTo>
                  <a:cubicBezTo>
                    <a:pt x="547313" y="1471"/>
                    <a:pt x="557055" y="0"/>
                    <a:pt x="566798" y="0"/>
                  </a:cubicBezTo>
                  <a:close/>
                </a:path>
              </a:pathLst>
            </a:custGeom>
            <a:solidFill>
              <a:srgbClr val="FEC19C"/>
            </a:solidFill>
            <a:ln w="63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Rounded Rectangle 25">
            <a:extLst>
              <a:ext uri="{FF2B5EF4-FFF2-40B4-BE49-F238E27FC236}">
                <a16:creationId xmlns:a16="http://schemas.microsoft.com/office/drawing/2014/main" id="{161B27BA-740F-4A75-8F4A-3153590B1887}"/>
              </a:ext>
            </a:extLst>
          </p:cNvPr>
          <p:cNvSpPr/>
          <p:nvPr/>
        </p:nvSpPr>
        <p:spPr>
          <a:xfrm>
            <a:off x="3996834" y="2715263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02A70E9C-DE38-4CF5-8AC3-9BC7F95E52A2}"/>
              </a:ext>
            </a:extLst>
          </p:cNvPr>
          <p:cNvSpPr>
            <a:spLocks noChangeAspect="1"/>
          </p:cNvSpPr>
          <p:nvPr/>
        </p:nvSpPr>
        <p:spPr>
          <a:xfrm rot="9900000">
            <a:off x="9780830" y="2727292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:a16="http://schemas.microsoft.com/office/drawing/2014/main" id="{D4295DF8-6413-417A-884C-1926B25CAA2B}"/>
              </a:ext>
            </a:extLst>
          </p:cNvPr>
          <p:cNvSpPr/>
          <p:nvPr/>
        </p:nvSpPr>
        <p:spPr>
          <a:xfrm>
            <a:off x="7838271" y="2745889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6735F960-D6E8-43CF-AA76-8C40E1F59C57}"/>
              </a:ext>
            </a:extLst>
          </p:cNvPr>
          <p:cNvSpPr>
            <a:spLocks noChangeAspect="1"/>
          </p:cNvSpPr>
          <p:nvPr/>
        </p:nvSpPr>
        <p:spPr>
          <a:xfrm>
            <a:off x="5925857" y="2716309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CC5D30ED-88CE-4F0F-93DC-0051DBD8AF1E}"/>
              </a:ext>
            </a:extLst>
          </p:cNvPr>
          <p:cNvSpPr/>
          <p:nvPr/>
        </p:nvSpPr>
        <p:spPr>
          <a:xfrm>
            <a:off x="2077512" y="2642088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30BF2967-4E1A-42EF-B85B-C72869FF9CE7}"/>
              </a:ext>
            </a:extLst>
          </p:cNvPr>
          <p:cNvGrpSpPr/>
          <p:nvPr/>
        </p:nvGrpSpPr>
        <p:grpSpPr>
          <a:xfrm>
            <a:off x="1447798" y="4121480"/>
            <a:ext cx="1579996" cy="1846659"/>
            <a:chOff x="2725123" y="4283314"/>
            <a:chExt cx="1292073" cy="184665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F4CE95-9ECB-4519-8964-384899BDE7B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CF27D2-E900-451E-91F0-75538236BD2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9">
            <a:extLst>
              <a:ext uri="{FF2B5EF4-FFF2-40B4-BE49-F238E27FC236}">
                <a16:creationId xmlns:a16="http://schemas.microsoft.com/office/drawing/2014/main" id="{C194C6C4-AA23-4889-BBEB-F6D53783D771}"/>
              </a:ext>
            </a:extLst>
          </p:cNvPr>
          <p:cNvGrpSpPr/>
          <p:nvPr/>
        </p:nvGrpSpPr>
        <p:grpSpPr>
          <a:xfrm>
            <a:off x="3375494" y="4121480"/>
            <a:ext cx="1579996" cy="1846659"/>
            <a:chOff x="2725123" y="4283314"/>
            <a:chExt cx="1292073" cy="184665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98832A-A143-4E92-95E8-03003B1D00F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735C05-AC0E-409C-82EE-4FABFBA1C5D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9">
            <a:extLst>
              <a:ext uri="{FF2B5EF4-FFF2-40B4-BE49-F238E27FC236}">
                <a16:creationId xmlns:a16="http://schemas.microsoft.com/office/drawing/2014/main" id="{3C13838C-F8DB-47E6-BFA9-F61C150D1AEC}"/>
              </a:ext>
            </a:extLst>
          </p:cNvPr>
          <p:cNvGrpSpPr/>
          <p:nvPr/>
        </p:nvGrpSpPr>
        <p:grpSpPr>
          <a:xfrm>
            <a:off x="5303190" y="4121480"/>
            <a:ext cx="1579996" cy="1846659"/>
            <a:chOff x="2725123" y="4283314"/>
            <a:chExt cx="1292073" cy="184665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1FC6B9-D5DE-4356-94CB-918148CF74B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C04D60-F32B-422C-8DAD-C2A0736BB14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9">
            <a:extLst>
              <a:ext uri="{FF2B5EF4-FFF2-40B4-BE49-F238E27FC236}">
                <a16:creationId xmlns:a16="http://schemas.microsoft.com/office/drawing/2014/main" id="{77B61429-9970-4E6B-882A-7D54F0B89C7E}"/>
              </a:ext>
            </a:extLst>
          </p:cNvPr>
          <p:cNvGrpSpPr/>
          <p:nvPr/>
        </p:nvGrpSpPr>
        <p:grpSpPr>
          <a:xfrm>
            <a:off x="7230886" y="4121480"/>
            <a:ext cx="1579996" cy="1846659"/>
            <a:chOff x="2725123" y="4283314"/>
            <a:chExt cx="1292073" cy="184665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35048C-C119-4C49-ACE0-282BE97D0A2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28059F-0D83-49B9-88C1-A33AA130F2A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9">
            <a:extLst>
              <a:ext uri="{FF2B5EF4-FFF2-40B4-BE49-F238E27FC236}">
                <a16:creationId xmlns:a16="http://schemas.microsoft.com/office/drawing/2014/main" id="{910B0505-F943-40CB-99FB-51C1A5FD62A8}"/>
              </a:ext>
            </a:extLst>
          </p:cNvPr>
          <p:cNvGrpSpPr/>
          <p:nvPr/>
        </p:nvGrpSpPr>
        <p:grpSpPr>
          <a:xfrm>
            <a:off x="9158582" y="4121480"/>
            <a:ext cx="1579996" cy="1846659"/>
            <a:chOff x="2725123" y="4283314"/>
            <a:chExt cx="1292073" cy="184665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D10CBF-EBA7-4DC9-B921-F4862CABCC9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5E89D9-6A93-44DF-91D9-513A7F122AF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165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2022-10-28T04:49:46Z</dcterms:modified>
</cp:coreProperties>
</file>