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  <p:sldMasterId id="2147484320" r:id="rId2"/>
    <p:sldMasterId id="2147484404" r:id="rId3"/>
  </p:sldMasterIdLst>
  <p:notesMasterIdLst>
    <p:notesMasterId r:id="rId8"/>
  </p:notesMasterIdLst>
  <p:sldIdLst>
    <p:sldId id="262" r:id="rId4"/>
    <p:sldId id="385" r:id="rId5"/>
    <p:sldId id="400" r:id="rId6"/>
    <p:sldId id="38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533" autoAdjust="0"/>
  </p:normalViewPr>
  <p:slideViewPr>
    <p:cSldViewPr snapToGrid="0">
      <p:cViewPr varScale="1">
        <p:scale>
          <a:sx n="68" d="100"/>
          <a:sy n="68" d="100"/>
        </p:scale>
        <p:origin x="1266" y="66"/>
      </p:cViewPr>
      <p:guideLst/>
    </p:cSldViewPr>
  </p:slideViewPr>
  <p:outlineViewPr>
    <p:cViewPr>
      <p:scale>
        <a:sx n="33" d="100"/>
        <a:sy n="33" d="100"/>
      </p:scale>
      <p:origin x="0" y="-166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593CF-EBD2-4623-B998-221165C31B23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DF3A9-511D-48BA-A3D2-55461F2B4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7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15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72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743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770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372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47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560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4059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6604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339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53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4680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709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341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9707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7738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7049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7626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2533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6773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5103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602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145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2155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987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0745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97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804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500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162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843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819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43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966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54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318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5" r:id="rId1"/>
    <p:sldLayoutId id="2147484406" r:id="rId2"/>
    <p:sldLayoutId id="2147484407" r:id="rId3"/>
    <p:sldLayoutId id="2147484408" r:id="rId4"/>
    <p:sldLayoutId id="2147484409" r:id="rId5"/>
    <p:sldLayoutId id="2147484410" r:id="rId6"/>
    <p:sldLayoutId id="2147484411" r:id="rId7"/>
    <p:sldLayoutId id="2147484412" r:id="rId8"/>
    <p:sldLayoutId id="2147484413" r:id="rId9"/>
    <p:sldLayoutId id="2147484414" r:id="rId10"/>
    <p:sldLayoutId id="21474844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117" Type="http://schemas.openxmlformats.org/officeDocument/2006/relationships/tags" Target="../tags/tag117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6" Type="http://schemas.openxmlformats.org/officeDocument/2006/relationships/tags" Target="../tags/tag16.xml"/><Relationship Id="rId107" Type="http://schemas.openxmlformats.org/officeDocument/2006/relationships/tags" Target="../tags/tag107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87" Type="http://schemas.openxmlformats.org/officeDocument/2006/relationships/tags" Target="../tags/tag87.xml"/><Relationship Id="rId102" Type="http://schemas.openxmlformats.org/officeDocument/2006/relationships/tags" Target="../tags/tag102.xml"/><Relationship Id="rId110" Type="http://schemas.openxmlformats.org/officeDocument/2006/relationships/tags" Target="../tags/tag110.xml"/><Relationship Id="rId115" Type="http://schemas.openxmlformats.org/officeDocument/2006/relationships/tags" Target="../tags/tag115.xml"/><Relationship Id="rId5" Type="http://schemas.openxmlformats.org/officeDocument/2006/relationships/tags" Target="../tags/tag5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105" Type="http://schemas.openxmlformats.org/officeDocument/2006/relationships/tags" Target="../tags/tag105.xml"/><Relationship Id="rId113" Type="http://schemas.openxmlformats.org/officeDocument/2006/relationships/tags" Target="../tags/tag113.xml"/><Relationship Id="rId118" Type="http://schemas.openxmlformats.org/officeDocument/2006/relationships/tags" Target="../tags/tag118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103" Type="http://schemas.openxmlformats.org/officeDocument/2006/relationships/tags" Target="../tags/tag103.xml"/><Relationship Id="rId108" Type="http://schemas.openxmlformats.org/officeDocument/2006/relationships/tags" Target="../tags/tag108.xml"/><Relationship Id="rId116" Type="http://schemas.openxmlformats.org/officeDocument/2006/relationships/tags" Target="../tags/tag116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11" Type="http://schemas.openxmlformats.org/officeDocument/2006/relationships/tags" Target="../tags/tag11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6" Type="http://schemas.openxmlformats.org/officeDocument/2006/relationships/tags" Target="../tags/tag106.xml"/><Relationship Id="rId114" Type="http://schemas.openxmlformats.org/officeDocument/2006/relationships/tags" Target="../tags/tag114.xml"/><Relationship Id="rId119" Type="http://schemas.openxmlformats.org/officeDocument/2006/relationships/tags" Target="../tags/tag119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109" Type="http://schemas.openxmlformats.org/officeDocument/2006/relationships/tags" Target="../tags/tag10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tags" Target="../tags/tag104.xml"/><Relationship Id="rId120" Type="http://schemas.openxmlformats.org/officeDocument/2006/relationships/slideLayout" Target="../slideLayouts/slideLayout7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29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officetimeline.com/fwlink.aspx?linkid=1030" TargetMode="External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chemeClr val="bg1"/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95" name="Straight Connector 7594" hidden="1"/>
          <p:cNvCxnSpPr/>
          <p:nvPr>
            <p:custDataLst>
              <p:tags r:id="rId2"/>
            </p:custDataLst>
          </p:nvPr>
        </p:nvCxnSpPr>
        <p:spPr>
          <a:xfrm flipV="1">
            <a:off x="2370183" y="1943100"/>
            <a:ext cx="0" cy="1828800"/>
          </a:xfrm>
          <a:prstGeom prst="line">
            <a:avLst/>
          </a:prstGeom>
          <a:ln w="0">
            <a:solidFill>
              <a:srgbClr val="6F319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93" name="Straight Connector 7592" hidden="1"/>
          <p:cNvCxnSpPr/>
          <p:nvPr>
            <p:custDataLst>
              <p:tags r:id="rId3"/>
            </p:custDataLst>
          </p:nvPr>
        </p:nvCxnSpPr>
        <p:spPr>
          <a:xfrm flipV="1">
            <a:off x="1188720" y="1943100"/>
            <a:ext cx="0" cy="1828800"/>
          </a:xfrm>
          <a:prstGeom prst="line">
            <a:avLst/>
          </a:prstGeom>
          <a:ln w="0">
            <a:solidFill>
              <a:srgbClr val="6F319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91" name="Straight Connector 7590"/>
          <p:cNvCxnSpPr/>
          <p:nvPr>
            <p:custDataLst>
              <p:tags r:id="rId4"/>
            </p:custDataLst>
          </p:nvPr>
        </p:nvCxnSpPr>
        <p:spPr>
          <a:xfrm>
            <a:off x="963930" y="1943100"/>
            <a:ext cx="224790" cy="0"/>
          </a:xfrm>
          <a:prstGeom prst="line">
            <a:avLst/>
          </a:prstGeom>
          <a:ln w="1270">
            <a:solidFill>
              <a:srgbClr val="D8D8D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61" name="Snip Diagonal Corner Rectangle 7360"/>
          <p:cNvSpPr/>
          <p:nvPr>
            <p:custDataLst>
              <p:tags r:id="rId5"/>
            </p:custDataLst>
          </p:nvPr>
        </p:nvSpPr>
        <p:spPr>
          <a:xfrm>
            <a:off x="1188720" y="1803400"/>
            <a:ext cx="1181463" cy="2794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51" name="Straight Connector 7350" hidden="1"/>
          <p:cNvCxnSpPr/>
          <p:nvPr>
            <p:custDataLst>
              <p:tags r:id="rId6"/>
            </p:custDataLst>
          </p:nvPr>
        </p:nvCxnSpPr>
        <p:spPr>
          <a:xfrm flipV="1">
            <a:off x="3122023" y="2311400"/>
            <a:ext cx="0" cy="1460500"/>
          </a:xfrm>
          <a:prstGeom prst="line">
            <a:avLst/>
          </a:prstGeom>
          <a:ln w="0">
            <a:solidFill>
              <a:srgbClr val="6F319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47" name="Straight Connector 7346" hidden="1"/>
          <p:cNvCxnSpPr/>
          <p:nvPr>
            <p:custDataLst>
              <p:tags r:id="rId7"/>
            </p:custDataLst>
          </p:nvPr>
        </p:nvCxnSpPr>
        <p:spPr>
          <a:xfrm flipV="1">
            <a:off x="2155372" y="2311400"/>
            <a:ext cx="0" cy="1460500"/>
          </a:xfrm>
          <a:prstGeom prst="line">
            <a:avLst/>
          </a:prstGeom>
          <a:ln w="0">
            <a:solidFill>
              <a:srgbClr val="6F319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43" name="Straight Connector 7342"/>
          <p:cNvCxnSpPr/>
          <p:nvPr>
            <p:custDataLst>
              <p:tags r:id="rId8"/>
            </p:custDataLst>
          </p:nvPr>
        </p:nvCxnSpPr>
        <p:spPr>
          <a:xfrm>
            <a:off x="963930" y="2311400"/>
            <a:ext cx="1191442" cy="0"/>
          </a:xfrm>
          <a:prstGeom prst="line">
            <a:avLst/>
          </a:prstGeom>
          <a:ln w="1270">
            <a:solidFill>
              <a:srgbClr val="D8D8D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66" name="Snip Diagonal Corner Rectangle 7565"/>
          <p:cNvSpPr/>
          <p:nvPr>
            <p:custDataLst>
              <p:tags r:id="rId9"/>
            </p:custDataLst>
          </p:nvPr>
        </p:nvSpPr>
        <p:spPr>
          <a:xfrm>
            <a:off x="2155372" y="2171700"/>
            <a:ext cx="966651" cy="2794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60" name="Straight Connector 7559" hidden="1"/>
          <p:cNvCxnSpPr/>
          <p:nvPr>
            <p:custDataLst>
              <p:tags r:id="rId10"/>
            </p:custDataLst>
          </p:nvPr>
        </p:nvCxnSpPr>
        <p:spPr>
          <a:xfrm flipV="1">
            <a:off x="4303486" y="2679700"/>
            <a:ext cx="0" cy="1092200"/>
          </a:xfrm>
          <a:prstGeom prst="line">
            <a:avLst/>
          </a:prstGeom>
          <a:ln w="0">
            <a:solidFill>
              <a:srgbClr val="6F319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58" name="Straight Connector 7557" hidden="1"/>
          <p:cNvCxnSpPr/>
          <p:nvPr>
            <p:custDataLst>
              <p:tags r:id="rId11"/>
            </p:custDataLst>
          </p:nvPr>
        </p:nvCxnSpPr>
        <p:spPr>
          <a:xfrm flipV="1">
            <a:off x="2584994" y="2679700"/>
            <a:ext cx="0" cy="1092200"/>
          </a:xfrm>
          <a:prstGeom prst="line">
            <a:avLst/>
          </a:prstGeom>
          <a:ln w="0">
            <a:solidFill>
              <a:srgbClr val="6F319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56" name="Straight Connector 7555"/>
          <p:cNvCxnSpPr/>
          <p:nvPr>
            <p:custDataLst>
              <p:tags r:id="rId12"/>
            </p:custDataLst>
          </p:nvPr>
        </p:nvCxnSpPr>
        <p:spPr>
          <a:xfrm>
            <a:off x="963930" y="2679700"/>
            <a:ext cx="1621064" cy="0"/>
          </a:xfrm>
          <a:prstGeom prst="line">
            <a:avLst/>
          </a:prstGeom>
          <a:ln w="1270">
            <a:solidFill>
              <a:srgbClr val="D8D8D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Snip Diagonal Corner Rectangle 136"/>
          <p:cNvSpPr/>
          <p:nvPr>
            <p:custDataLst>
              <p:tags r:id="rId13"/>
            </p:custDataLst>
          </p:nvPr>
        </p:nvSpPr>
        <p:spPr>
          <a:xfrm>
            <a:off x="2584994" y="2540000"/>
            <a:ext cx="1718492" cy="2794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1" name="Straight Connector 130" hidden="1"/>
          <p:cNvCxnSpPr/>
          <p:nvPr>
            <p:custDataLst>
              <p:tags r:id="rId14"/>
            </p:custDataLst>
          </p:nvPr>
        </p:nvCxnSpPr>
        <p:spPr>
          <a:xfrm flipV="1">
            <a:off x="5377543" y="3048000"/>
            <a:ext cx="0" cy="723900"/>
          </a:xfrm>
          <a:prstGeom prst="line">
            <a:avLst/>
          </a:prstGeom>
          <a:ln w="0">
            <a:solidFill>
              <a:srgbClr val="6F319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 hidden="1"/>
          <p:cNvCxnSpPr/>
          <p:nvPr>
            <p:custDataLst>
              <p:tags r:id="rId15"/>
            </p:custDataLst>
          </p:nvPr>
        </p:nvCxnSpPr>
        <p:spPr>
          <a:xfrm flipV="1">
            <a:off x="4410892" y="3048000"/>
            <a:ext cx="0" cy="723900"/>
          </a:xfrm>
          <a:prstGeom prst="line">
            <a:avLst/>
          </a:prstGeom>
          <a:ln w="0">
            <a:solidFill>
              <a:srgbClr val="6F319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25" name="Straight Connector 7324"/>
          <p:cNvCxnSpPr/>
          <p:nvPr>
            <p:custDataLst>
              <p:tags r:id="rId16"/>
            </p:custDataLst>
          </p:nvPr>
        </p:nvCxnSpPr>
        <p:spPr>
          <a:xfrm>
            <a:off x="963930" y="3048000"/>
            <a:ext cx="3446962" cy="0"/>
          </a:xfrm>
          <a:prstGeom prst="line">
            <a:avLst/>
          </a:prstGeom>
          <a:ln w="1270">
            <a:solidFill>
              <a:srgbClr val="D8D8D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46" name="Snip Diagonal Corner Rectangle 7545"/>
          <p:cNvSpPr/>
          <p:nvPr>
            <p:custDataLst>
              <p:tags r:id="rId17"/>
            </p:custDataLst>
          </p:nvPr>
        </p:nvSpPr>
        <p:spPr>
          <a:xfrm>
            <a:off x="4410892" y="2908300"/>
            <a:ext cx="966651" cy="2794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35" name="Straight Connector 7534" hidden="1"/>
          <p:cNvCxnSpPr/>
          <p:nvPr>
            <p:custDataLst>
              <p:tags r:id="rId18"/>
            </p:custDataLst>
          </p:nvPr>
        </p:nvCxnSpPr>
        <p:spPr>
          <a:xfrm flipV="1">
            <a:off x="7310846" y="3416300"/>
            <a:ext cx="0" cy="355600"/>
          </a:xfrm>
          <a:prstGeom prst="line">
            <a:avLst/>
          </a:prstGeom>
          <a:ln w="0">
            <a:solidFill>
              <a:srgbClr val="6F319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31" name="Straight Connector 7530" hidden="1"/>
          <p:cNvCxnSpPr/>
          <p:nvPr>
            <p:custDataLst>
              <p:tags r:id="rId19"/>
            </p:custDataLst>
          </p:nvPr>
        </p:nvCxnSpPr>
        <p:spPr>
          <a:xfrm flipV="1">
            <a:off x="5914572" y="3416300"/>
            <a:ext cx="0" cy="355600"/>
          </a:xfrm>
          <a:prstGeom prst="line">
            <a:avLst/>
          </a:prstGeom>
          <a:ln w="0">
            <a:solidFill>
              <a:srgbClr val="6F319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28" name="Straight Connector 7527"/>
          <p:cNvCxnSpPr/>
          <p:nvPr>
            <p:custDataLst>
              <p:tags r:id="rId20"/>
            </p:custDataLst>
          </p:nvPr>
        </p:nvCxnSpPr>
        <p:spPr>
          <a:xfrm>
            <a:off x="963930" y="3416300"/>
            <a:ext cx="4950642" cy="0"/>
          </a:xfrm>
          <a:prstGeom prst="line">
            <a:avLst/>
          </a:prstGeom>
          <a:ln w="1270">
            <a:solidFill>
              <a:srgbClr val="D8D8D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82" name="Snip Diagonal Corner Rectangle 7481"/>
          <p:cNvSpPr/>
          <p:nvPr>
            <p:custDataLst>
              <p:tags r:id="rId21"/>
            </p:custDataLst>
          </p:nvPr>
        </p:nvSpPr>
        <p:spPr>
          <a:xfrm>
            <a:off x="5914572" y="3276600"/>
            <a:ext cx="1396274" cy="279400"/>
          </a:xfrm>
          <a:prstGeom prst="snip2DiagRect">
            <a:avLst>
              <a:gd name="adj1" fmla="val 100000"/>
              <a:gd name="adj2" fmla="val 16667"/>
            </a:avLst>
          </a:prstGeom>
          <a:solidFill>
            <a:srgbClr val="6F319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69" name="Straight Connector 7468"/>
          <p:cNvCxnSpPr/>
          <p:nvPr>
            <p:custDataLst>
              <p:tags r:id="rId22"/>
            </p:custDataLst>
          </p:nvPr>
        </p:nvCxnSpPr>
        <p:spPr>
          <a:xfrm>
            <a:off x="1188720" y="4527551"/>
            <a:ext cx="0" cy="698657"/>
          </a:xfrm>
          <a:prstGeom prst="line">
            <a:avLst/>
          </a:prstGeom>
          <a:ln w="15875" cap="flat" cmpd="sng" algn="ctr">
            <a:solidFill>
              <a:srgbClr val="B20E12">
                <a:alpha val="5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52" name="Straight Connector 7451" hidden="1"/>
          <p:cNvCxnSpPr/>
          <p:nvPr>
            <p:custDataLst>
              <p:tags r:id="rId23"/>
            </p:custDataLst>
          </p:nvPr>
        </p:nvCxnSpPr>
        <p:spPr>
          <a:xfrm>
            <a:off x="2799806" y="4527550"/>
            <a:ext cx="0" cy="25400"/>
          </a:xfrm>
          <a:prstGeom prst="line">
            <a:avLst/>
          </a:prstGeom>
          <a:ln w="15875" cap="flat" cmpd="sng" algn="ctr">
            <a:solidFill>
              <a:srgbClr val="B20E12">
                <a:alpha val="5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35" name="Straight Connector 7434"/>
          <p:cNvCxnSpPr/>
          <p:nvPr>
            <p:custDataLst>
              <p:tags r:id="rId24"/>
            </p:custDataLst>
          </p:nvPr>
        </p:nvCxnSpPr>
        <p:spPr>
          <a:xfrm>
            <a:off x="4303486" y="4527550"/>
            <a:ext cx="0" cy="702588"/>
          </a:xfrm>
          <a:prstGeom prst="line">
            <a:avLst/>
          </a:prstGeom>
          <a:ln w="15875" cap="flat" cmpd="sng" algn="ctr">
            <a:solidFill>
              <a:schemeClr val="accent1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18" name="Straight Connector 7417" hidden="1"/>
          <p:cNvCxnSpPr/>
          <p:nvPr>
            <p:custDataLst>
              <p:tags r:id="rId25"/>
            </p:custDataLst>
          </p:nvPr>
        </p:nvCxnSpPr>
        <p:spPr>
          <a:xfrm>
            <a:off x="5377543" y="4527550"/>
            <a:ext cx="0" cy="25400"/>
          </a:xfrm>
          <a:prstGeom prst="line">
            <a:avLst/>
          </a:prstGeom>
          <a:ln w="15875" cap="flat" cmpd="sng" algn="ctr">
            <a:solidFill>
              <a:schemeClr val="accent1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01" name="Straight Connector 7400"/>
          <p:cNvCxnSpPr/>
          <p:nvPr>
            <p:custDataLst>
              <p:tags r:id="rId26"/>
            </p:custDataLst>
          </p:nvPr>
        </p:nvCxnSpPr>
        <p:spPr>
          <a:xfrm>
            <a:off x="7310846" y="4527550"/>
            <a:ext cx="0" cy="702588"/>
          </a:xfrm>
          <a:prstGeom prst="line">
            <a:avLst/>
          </a:prstGeom>
          <a:ln w="15875" cap="flat" cmpd="sng" algn="ctr">
            <a:solidFill>
              <a:schemeClr val="accent1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2412940" y="399478"/>
            <a:ext cx="4207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F6FC6">
                    <a:lumMod val="50000"/>
                  </a:srgb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Litigation Timeline</a:t>
            </a:r>
            <a:endParaRPr lang="en-US" sz="4000" b="1" dirty="0">
              <a:solidFill>
                <a:srgbClr val="0F6FC6">
                  <a:lumMod val="50000"/>
                </a:srgbClr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nip Diagonal Corner Rectangle 1"/>
          <p:cNvSpPr/>
          <p:nvPr>
            <p:custDataLst>
              <p:tags r:id="rId27"/>
            </p:custDataLst>
          </p:nvPr>
        </p:nvSpPr>
        <p:spPr>
          <a:xfrm>
            <a:off x="1188720" y="3771900"/>
            <a:ext cx="6766560" cy="508000"/>
          </a:xfrm>
          <a:prstGeom prst="snip2DiagRect">
            <a:avLst>
              <a:gd name="adj1" fmla="val 10000000"/>
              <a:gd name="adj2" fmla="val 16667"/>
            </a:avLst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>
            <p:custDataLst>
              <p:tags r:id="rId28"/>
            </p:custDataLst>
          </p:nvPr>
        </p:nvSpPr>
        <p:spPr>
          <a:xfrm>
            <a:off x="1188720" y="3771900"/>
            <a:ext cx="7518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Week</a:t>
            </a:r>
            <a:r>
              <a:rPr lang="en-US" dirty="0" smtClean="0">
                <a:solidFill>
                  <a:schemeClr val="bg1"/>
                </a:solidFill>
              </a:rPr>
              <a:t> 1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6" name="Straight Connector 5"/>
          <p:cNvCxnSpPr/>
          <p:nvPr>
            <p:custDataLst>
              <p:tags r:id="rId29"/>
            </p:custDataLst>
          </p:nvPr>
        </p:nvCxnSpPr>
        <p:spPr>
          <a:xfrm>
            <a:off x="1940560" y="39243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>
            <p:custDataLst>
              <p:tags r:id="rId30"/>
            </p:custDataLst>
          </p:nvPr>
        </p:nvSpPr>
        <p:spPr>
          <a:xfrm>
            <a:off x="1940560" y="3771900"/>
            <a:ext cx="7518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2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>
            <p:custDataLst>
              <p:tags r:id="rId31"/>
            </p:custDataLst>
          </p:nvPr>
        </p:nvCxnSpPr>
        <p:spPr>
          <a:xfrm>
            <a:off x="2692400" y="39243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>
            <p:custDataLst>
              <p:tags r:id="rId32"/>
            </p:custDataLst>
          </p:nvPr>
        </p:nvSpPr>
        <p:spPr>
          <a:xfrm>
            <a:off x="2692400" y="3771900"/>
            <a:ext cx="7518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3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2" name="Straight Connector 11"/>
          <p:cNvCxnSpPr/>
          <p:nvPr>
            <p:custDataLst>
              <p:tags r:id="rId33"/>
            </p:custDataLst>
          </p:nvPr>
        </p:nvCxnSpPr>
        <p:spPr>
          <a:xfrm>
            <a:off x="3444240" y="39243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>
            <p:custDataLst>
              <p:tags r:id="rId34"/>
            </p:custDataLst>
          </p:nvPr>
        </p:nvSpPr>
        <p:spPr>
          <a:xfrm>
            <a:off x="3444240" y="3771900"/>
            <a:ext cx="7518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4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5" name="Straight Connector 14"/>
          <p:cNvCxnSpPr/>
          <p:nvPr>
            <p:custDataLst>
              <p:tags r:id="rId35"/>
            </p:custDataLst>
          </p:nvPr>
        </p:nvCxnSpPr>
        <p:spPr>
          <a:xfrm>
            <a:off x="4196080" y="39243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>
            <p:custDataLst>
              <p:tags r:id="rId36"/>
            </p:custDataLst>
          </p:nvPr>
        </p:nvSpPr>
        <p:spPr>
          <a:xfrm>
            <a:off x="4196080" y="3771900"/>
            <a:ext cx="7518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5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18" name="Straight Connector 17"/>
          <p:cNvCxnSpPr/>
          <p:nvPr>
            <p:custDataLst>
              <p:tags r:id="rId37"/>
            </p:custDataLst>
          </p:nvPr>
        </p:nvCxnSpPr>
        <p:spPr>
          <a:xfrm>
            <a:off x="4947920" y="39243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>
            <p:custDataLst>
              <p:tags r:id="rId38"/>
            </p:custDataLst>
          </p:nvPr>
        </p:nvSpPr>
        <p:spPr>
          <a:xfrm>
            <a:off x="4947920" y="3771900"/>
            <a:ext cx="7518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6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1" name="Straight Connector 20"/>
          <p:cNvCxnSpPr/>
          <p:nvPr>
            <p:custDataLst>
              <p:tags r:id="rId39"/>
            </p:custDataLst>
          </p:nvPr>
        </p:nvCxnSpPr>
        <p:spPr>
          <a:xfrm>
            <a:off x="5699760" y="39243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>
            <p:custDataLst>
              <p:tags r:id="rId40"/>
            </p:custDataLst>
          </p:nvPr>
        </p:nvSpPr>
        <p:spPr>
          <a:xfrm>
            <a:off x="5699760" y="3771900"/>
            <a:ext cx="7518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7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4" name="Straight Connector 23"/>
          <p:cNvCxnSpPr/>
          <p:nvPr>
            <p:custDataLst>
              <p:tags r:id="rId41"/>
            </p:custDataLst>
          </p:nvPr>
        </p:nvCxnSpPr>
        <p:spPr>
          <a:xfrm>
            <a:off x="6451600" y="39243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>
            <p:custDataLst>
              <p:tags r:id="rId42"/>
            </p:custDataLst>
          </p:nvPr>
        </p:nvSpPr>
        <p:spPr>
          <a:xfrm>
            <a:off x="6451600" y="3771900"/>
            <a:ext cx="7518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8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7" name="Straight Connector 26"/>
          <p:cNvCxnSpPr/>
          <p:nvPr>
            <p:custDataLst>
              <p:tags r:id="rId43"/>
            </p:custDataLst>
          </p:nvPr>
        </p:nvCxnSpPr>
        <p:spPr>
          <a:xfrm>
            <a:off x="7203439" y="39243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>
            <p:custDataLst>
              <p:tags r:id="rId44"/>
            </p:custDataLst>
          </p:nvPr>
        </p:nvSpPr>
        <p:spPr>
          <a:xfrm>
            <a:off x="7203439" y="3771900"/>
            <a:ext cx="7518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9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" name="Diamond 29"/>
          <p:cNvSpPr/>
          <p:nvPr>
            <p:custDataLst>
              <p:tags r:id="rId45"/>
            </p:custDataLst>
          </p:nvPr>
        </p:nvSpPr>
        <p:spPr>
          <a:xfrm>
            <a:off x="7158446" y="4197350"/>
            <a:ext cx="304800" cy="33020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94" name="TextBox 7393"/>
          <p:cNvSpPr txBox="1"/>
          <p:nvPr>
            <p:custDataLst>
              <p:tags r:id="rId46"/>
            </p:custDataLst>
          </p:nvPr>
        </p:nvSpPr>
        <p:spPr>
          <a:xfrm>
            <a:off x="6534356" y="5532537"/>
            <a:ext cx="1552980" cy="246221"/>
          </a:xfrm>
          <a:prstGeom prst="rect">
            <a:avLst/>
          </a:prstGeom>
          <a:noFill/>
        </p:spPr>
        <p:txBody>
          <a:bodyPr vert="horz" wrap="square" lIns="88900" tIns="0" rIns="88900" bIns="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b="1" smtClean="0">
                <a:solidFill>
                  <a:srgbClr val="404040"/>
                </a:solidFill>
              </a:rPr>
              <a:t>Milestone 5</a:t>
            </a:r>
            <a:endParaRPr lang="en-US" sz="2000" b="1">
              <a:solidFill>
                <a:srgbClr val="404040"/>
              </a:solidFill>
            </a:endParaRPr>
          </a:p>
        </p:txBody>
      </p:sp>
      <p:sp>
        <p:nvSpPr>
          <p:cNvPr id="7397" name="TextBox 7396"/>
          <p:cNvSpPr txBox="1"/>
          <p:nvPr>
            <p:custDataLst>
              <p:tags r:id="rId47"/>
            </p:custDataLst>
          </p:nvPr>
        </p:nvSpPr>
        <p:spPr>
          <a:xfrm>
            <a:off x="6780252" y="5230138"/>
            <a:ext cx="1080424" cy="276999"/>
          </a:xfrm>
          <a:prstGeom prst="rect">
            <a:avLst/>
          </a:prstGeom>
          <a:noFill/>
        </p:spPr>
        <p:txBody>
          <a:bodyPr vert="horz" wrap="none" lIns="88900" tIns="0" rIns="88900" bIns="0" rtlCol="0" anchor="ctr" anchorCtr="1">
            <a:spAutoFit/>
          </a:bodyPr>
          <a:lstStyle/>
          <a:p>
            <a:r>
              <a:rPr lang="en-US" b="1" smtClean="0">
                <a:solidFill>
                  <a:srgbClr val="448AD7"/>
                </a:solidFill>
              </a:rPr>
              <a:t>10/28/13</a:t>
            </a:r>
            <a:endParaRPr lang="en-US" b="1">
              <a:solidFill>
                <a:srgbClr val="448AD7"/>
              </a:solidFill>
            </a:endParaRPr>
          </a:p>
        </p:txBody>
      </p:sp>
      <p:sp>
        <p:nvSpPr>
          <p:cNvPr id="7405" name="Diamond 7404"/>
          <p:cNvSpPr/>
          <p:nvPr>
            <p:custDataLst>
              <p:tags r:id="rId48"/>
            </p:custDataLst>
          </p:nvPr>
        </p:nvSpPr>
        <p:spPr>
          <a:xfrm>
            <a:off x="5225143" y="4197350"/>
            <a:ext cx="304800" cy="33020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10" name="TextBox 7409"/>
          <p:cNvSpPr txBox="1"/>
          <p:nvPr>
            <p:custDataLst>
              <p:tags r:id="rId49"/>
            </p:custDataLst>
          </p:nvPr>
        </p:nvSpPr>
        <p:spPr>
          <a:xfrm>
            <a:off x="4601053" y="4855349"/>
            <a:ext cx="1552980" cy="246221"/>
          </a:xfrm>
          <a:prstGeom prst="rect">
            <a:avLst/>
          </a:prstGeom>
          <a:noFill/>
        </p:spPr>
        <p:txBody>
          <a:bodyPr vert="horz" wrap="square" lIns="88900" tIns="0" rIns="88900" bIns="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b="1" smtClean="0">
                <a:solidFill>
                  <a:srgbClr val="404040"/>
                </a:solidFill>
              </a:rPr>
              <a:t>Milestone 4</a:t>
            </a:r>
            <a:endParaRPr lang="en-US" sz="2000" b="1">
              <a:solidFill>
                <a:srgbClr val="404040"/>
              </a:solidFill>
            </a:endParaRPr>
          </a:p>
        </p:txBody>
      </p:sp>
      <p:sp>
        <p:nvSpPr>
          <p:cNvPr id="7414" name="TextBox 7413"/>
          <p:cNvSpPr txBox="1"/>
          <p:nvPr>
            <p:custDataLst>
              <p:tags r:id="rId50"/>
            </p:custDataLst>
          </p:nvPr>
        </p:nvSpPr>
        <p:spPr>
          <a:xfrm>
            <a:off x="4846949" y="4552950"/>
            <a:ext cx="1080424" cy="276999"/>
          </a:xfrm>
          <a:prstGeom prst="rect">
            <a:avLst/>
          </a:prstGeom>
          <a:noFill/>
        </p:spPr>
        <p:txBody>
          <a:bodyPr vert="horz" wrap="none" lIns="88900" tIns="0" rIns="88900" bIns="0" rtlCol="0" anchor="ctr" anchorCtr="1">
            <a:spAutoFit/>
          </a:bodyPr>
          <a:lstStyle/>
          <a:p>
            <a:r>
              <a:rPr lang="en-US" b="1" smtClean="0">
                <a:solidFill>
                  <a:srgbClr val="448AD7"/>
                </a:solidFill>
              </a:rPr>
              <a:t>10/10/13</a:t>
            </a:r>
            <a:endParaRPr lang="en-US" b="1">
              <a:solidFill>
                <a:srgbClr val="448AD7"/>
              </a:solidFill>
            </a:endParaRPr>
          </a:p>
        </p:txBody>
      </p:sp>
      <p:sp>
        <p:nvSpPr>
          <p:cNvPr id="7422" name="Diamond 7421"/>
          <p:cNvSpPr/>
          <p:nvPr>
            <p:custDataLst>
              <p:tags r:id="rId51"/>
            </p:custDataLst>
          </p:nvPr>
        </p:nvSpPr>
        <p:spPr>
          <a:xfrm>
            <a:off x="4151086" y="4197350"/>
            <a:ext cx="304800" cy="33020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28" name="TextBox 7427"/>
          <p:cNvSpPr txBox="1"/>
          <p:nvPr>
            <p:custDataLst>
              <p:tags r:id="rId52"/>
            </p:custDataLst>
          </p:nvPr>
        </p:nvSpPr>
        <p:spPr>
          <a:xfrm>
            <a:off x="3526996" y="5532537"/>
            <a:ext cx="1552980" cy="246221"/>
          </a:xfrm>
          <a:prstGeom prst="rect">
            <a:avLst/>
          </a:prstGeom>
          <a:noFill/>
        </p:spPr>
        <p:txBody>
          <a:bodyPr vert="horz" wrap="square" lIns="88900" tIns="0" rIns="88900" bIns="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b="1" smtClean="0">
                <a:solidFill>
                  <a:srgbClr val="404040"/>
                </a:solidFill>
              </a:rPr>
              <a:t>Milestone 3</a:t>
            </a:r>
            <a:endParaRPr lang="en-US" sz="2000" b="1">
              <a:solidFill>
                <a:srgbClr val="404040"/>
              </a:solidFill>
            </a:endParaRPr>
          </a:p>
        </p:txBody>
      </p:sp>
      <p:sp>
        <p:nvSpPr>
          <p:cNvPr id="7431" name="TextBox 7430"/>
          <p:cNvSpPr txBox="1"/>
          <p:nvPr>
            <p:custDataLst>
              <p:tags r:id="rId53"/>
            </p:custDataLst>
          </p:nvPr>
        </p:nvSpPr>
        <p:spPr>
          <a:xfrm>
            <a:off x="3832203" y="5230138"/>
            <a:ext cx="963405" cy="276999"/>
          </a:xfrm>
          <a:prstGeom prst="rect">
            <a:avLst/>
          </a:prstGeom>
          <a:noFill/>
        </p:spPr>
        <p:txBody>
          <a:bodyPr vert="horz" wrap="none" lIns="88900" tIns="0" rIns="88900" bIns="0" rtlCol="0" anchor="ctr" anchorCtr="1">
            <a:spAutoFit/>
          </a:bodyPr>
          <a:lstStyle/>
          <a:p>
            <a:r>
              <a:rPr lang="en-US" b="1" smtClean="0">
                <a:solidFill>
                  <a:srgbClr val="448AD7"/>
                </a:solidFill>
              </a:rPr>
              <a:t>9/30/13</a:t>
            </a:r>
            <a:endParaRPr lang="en-US" b="1">
              <a:solidFill>
                <a:srgbClr val="448AD7"/>
              </a:solidFill>
            </a:endParaRPr>
          </a:p>
        </p:txBody>
      </p:sp>
      <p:sp>
        <p:nvSpPr>
          <p:cNvPr id="7439" name="Diamond 7438"/>
          <p:cNvSpPr/>
          <p:nvPr>
            <p:custDataLst>
              <p:tags r:id="rId54"/>
            </p:custDataLst>
          </p:nvPr>
        </p:nvSpPr>
        <p:spPr>
          <a:xfrm>
            <a:off x="2647406" y="4197350"/>
            <a:ext cx="304800" cy="330200"/>
          </a:xfrm>
          <a:prstGeom prst="diamond">
            <a:avLst/>
          </a:prstGeom>
          <a:solidFill>
            <a:srgbClr val="B20E1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44" name="TextBox 7443"/>
          <p:cNvSpPr txBox="1"/>
          <p:nvPr>
            <p:custDataLst>
              <p:tags r:id="rId55"/>
            </p:custDataLst>
          </p:nvPr>
        </p:nvSpPr>
        <p:spPr>
          <a:xfrm>
            <a:off x="2023316" y="4855349"/>
            <a:ext cx="1552980" cy="246221"/>
          </a:xfrm>
          <a:prstGeom prst="rect">
            <a:avLst/>
          </a:prstGeom>
          <a:noFill/>
        </p:spPr>
        <p:txBody>
          <a:bodyPr vert="horz" wrap="square" lIns="88900" tIns="0" rIns="88900" bIns="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b="1" smtClean="0">
                <a:solidFill>
                  <a:srgbClr val="404040"/>
                </a:solidFill>
              </a:rPr>
              <a:t>Milestone 2</a:t>
            </a:r>
            <a:endParaRPr lang="en-US" sz="2000" b="1">
              <a:solidFill>
                <a:srgbClr val="404040"/>
              </a:solidFill>
            </a:endParaRPr>
          </a:p>
        </p:txBody>
      </p:sp>
      <p:sp>
        <p:nvSpPr>
          <p:cNvPr id="7448" name="TextBox 7447"/>
          <p:cNvSpPr txBox="1"/>
          <p:nvPr>
            <p:custDataLst>
              <p:tags r:id="rId56"/>
            </p:custDataLst>
          </p:nvPr>
        </p:nvSpPr>
        <p:spPr>
          <a:xfrm>
            <a:off x="2328523" y="4552950"/>
            <a:ext cx="963405" cy="276999"/>
          </a:xfrm>
          <a:prstGeom prst="rect">
            <a:avLst/>
          </a:prstGeom>
          <a:noFill/>
        </p:spPr>
        <p:txBody>
          <a:bodyPr vert="horz" wrap="none" lIns="88900" tIns="0" rIns="88900" bIns="0" rtlCol="0" anchor="ctr" anchorCtr="1">
            <a:spAutoFit/>
          </a:bodyPr>
          <a:lstStyle/>
          <a:p>
            <a:r>
              <a:rPr lang="en-US" b="1" smtClean="0">
                <a:solidFill>
                  <a:srgbClr val="448AD7"/>
                </a:solidFill>
              </a:rPr>
              <a:t>9/16/13</a:t>
            </a:r>
            <a:endParaRPr lang="en-US" b="1">
              <a:solidFill>
                <a:srgbClr val="448AD7"/>
              </a:solidFill>
            </a:endParaRPr>
          </a:p>
        </p:txBody>
      </p:sp>
      <p:sp>
        <p:nvSpPr>
          <p:cNvPr id="7456" name="Diamond 7455"/>
          <p:cNvSpPr/>
          <p:nvPr>
            <p:custDataLst>
              <p:tags r:id="rId57"/>
            </p:custDataLst>
          </p:nvPr>
        </p:nvSpPr>
        <p:spPr>
          <a:xfrm>
            <a:off x="1036320" y="4197350"/>
            <a:ext cx="304800" cy="330200"/>
          </a:xfrm>
          <a:prstGeom prst="diamond">
            <a:avLst/>
          </a:prstGeom>
          <a:solidFill>
            <a:srgbClr val="B20E1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62" name="TextBox 7461"/>
          <p:cNvSpPr txBox="1"/>
          <p:nvPr>
            <p:custDataLst>
              <p:tags r:id="rId58"/>
            </p:custDataLst>
          </p:nvPr>
        </p:nvSpPr>
        <p:spPr>
          <a:xfrm>
            <a:off x="412230" y="5528606"/>
            <a:ext cx="1552980" cy="246221"/>
          </a:xfrm>
          <a:prstGeom prst="rect">
            <a:avLst/>
          </a:prstGeom>
          <a:noFill/>
        </p:spPr>
        <p:txBody>
          <a:bodyPr vert="horz" wrap="square" lIns="88900" tIns="0" rIns="88900" bIns="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b="1" smtClean="0">
                <a:solidFill>
                  <a:srgbClr val="404040"/>
                </a:solidFill>
              </a:rPr>
              <a:t>Milestone 1</a:t>
            </a:r>
            <a:endParaRPr lang="en-US" sz="2000" b="1">
              <a:solidFill>
                <a:srgbClr val="404040"/>
              </a:solidFill>
            </a:endParaRPr>
          </a:p>
        </p:txBody>
      </p:sp>
      <p:sp>
        <p:nvSpPr>
          <p:cNvPr id="7465" name="TextBox 7464"/>
          <p:cNvSpPr txBox="1"/>
          <p:nvPr>
            <p:custDataLst>
              <p:tags r:id="rId59"/>
            </p:custDataLst>
          </p:nvPr>
        </p:nvSpPr>
        <p:spPr>
          <a:xfrm>
            <a:off x="776748" y="5226207"/>
            <a:ext cx="846386" cy="276999"/>
          </a:xfrm>
          <a:prstGeom prst="rect">
            <a:avLst/>
          </a:prstGeom>
          <a:noFill/>
        </p:spPr>
        <p:txBody>
          <a:bodyPr vert="horz" wrap="none" lIns="88900" tIns="0" rIns="88900" bIns="0" rtlCol="0" anchor="ctr" anchorCtr="1">
            <a:spAutoFit/>
          </a:bodyPr>
          <a:lstStyle/>
          <a:p>
            <a:r>
              <a:rPr lang="en-US" b="1" smtClean="0">
                <a:solidFill>
                  <a:srgbClr val="448AD7"/>
                </a:solidFill>
              </a:rPr>
              <a:t>9/1/13</a:t>
            </a:r>
            <a:endParaRPr lang="en-US" b="1">
              <a:solidFill>
                <a:srgbClr val="448AD7"/>
              </a:solidFill>
            </a:endParaRPr>
          </a:p>
        </p:txBody>
      </p:sp>
      <p:sp>
        <p:nvSpPr>
          <p:cNvPr id="7475" name="TextBox 7474" hidden="1"/>
          <p:cNvSpPr txBox="1"/>
          <p:nvPr>
            <p:custDataLst>
              <p:tags r:id="rId60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478" name="TextBox 7477" hidden="1"/>
          <p:cNvSpPr txBox="1"/>
          <p:nvPr>
            <p:custDataLst>
              <p:tags r:id="rId61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486" name="TextBox 7485"/>
          <p:cNvSpPr txBox="1"/>
          <p:nvPr>
            <p:custDataLst>
              <p:tags r:id="rId62"/>
            </p:custDataLst>
          </p:nvPr>
        </p:nvSpPr>
        <p:spPr>
          <a:xfrm>
            <a:off x="203200" y="3263900"/>
            <a:ext cx="958760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Event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>
                <a:solidFill>
                  <a:schemeClr val="tx2"/>
                </a:solidFill>
              </a:rPr>
              <a:t>5</a:t>
            </a:r>
          </a:p>
        </p:txBody>
      </p:sp>
      <p:sp>
        <p:nvSpPr>
          <p:cNvPr id="7492" name="TextBox 7491" hidden="1"/>
          <p:cNvSpPr txBox="1"/>
          <p:nvPr>
            <p:custDataLst>
              <p:tags r:id="rId63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496" name="TextBox 7495" hidden="1"/>
          <p:cNvSpPr txBox="1"/>
          <p:nvPr>
            <p:custDataLst>
              <p:tags r:id="rId64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499" name="TextBox 7498" hidden="1"/>
          <p:cNvSpPr txBox="1"/>
          <p:nvPr>
            <p:custDataLst>
              <p:tags r:id="rId65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03" name="TextBox 7502" hidden="1"/>
          <p:cNvSpPr txBox="1"/>
          <p:nvPr>
            <p:custDataLst>
              <p:tags r:id="rId66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07" name="TextBox 7506" hidden="1"/>
          <p:cNvSpPr txBox="1"/>
          <p:nvPr>
            <p:custDataLst>
              <p:tags r:id="rId67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11" name="TextBox 7510" hidden="1"/>
          <p:cNvSpPr txBox="1"/>
          <p:nvPr>
            <p:custDataLst>
              <p:tags r:id="rId68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14" name="TextBox 7513"/>
          <p:cNvSpPr txBox="1"/>
          <p:nvPr>
            <p:custDataLst>
              <p:tags r:id="rId69"/>
            </p:custDataLst>
          </p:nvPr>
        </p:nvSpPr>
        <p:spPr>
          <a:xfrm>
            <a:off x="5914571" y="3276599"/>
            <a:ext cx="1396274" cy="2794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b="1" smtClean="0">
                <a:solidFill>
                  <a:schemeClr val="bg1"/>
                </a:solidFill>
              </a:rPr>
              <a:t>14 days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7520" name="TextBox 7519" hidden="1"/>
          <p:cNvSpPr txBox="1"/>
          <p:nvPr>
            <p:custDataLst>
              <p:tags r:id="rId70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24" name="TextBox 7523" hidden="1"/>
          <p:cNvSpPr txBox="1"/>
          <p:nvPr>
            <p:custDataLst>
              <p:tags r:id="rId71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39" name="TextBox 7538" hidden="1"/>
          <p:cNvSpPr txBox="1"/>
          <p:nvPr>
            <p:custDataLst>
              <p:tags r:id="rId72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43" name="TextBox 7542" hidden="1"/>
          <p:cNvSpPr txBox="1"/>
          <p:nvPr>
            <p:custDataLst>
              <p:tags r:id="rId73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50" name="TextBox 7549"/>
          <p:cNvSpPr txBox="1"/>
          <p:nvPr>
            <p:custDataLst>
              <p:tags r:id="rId74"/>
            </p:custDataLst>
          </p:nvPr>
        </p:nvSpPr>
        <p:spPr>
          <a:xfrm>
            <a:off x="203200" y="2895600"/>
            <a:ext cx="958760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Event </a:t>
            </a:r>
            <a:r>
              <a:rPr lang="en-US" sz="2000" b="1" dirty="0" smtClean="0">
                <a:solidFill>
                  <a:schemeClr val="tx2"/>
                </a:solidFill>
              </a:rPr>
              <a:t>4</a:t>
            </a:r>
            <a:endParaRPr lang="en-US" sz="2000" b="1" dirty="0">
              <a:solidFill>
                <a:schemeClr val="tx2"/>
              </a:solidFill>
            </a:endParaRPr>
          </a:p>
        </p:txBody>
      </p:sp>
      <p:sp>
        <p:nvSpPr>
          <p:cNvPr id="7298" name="TextBox 7297" hidden="1"/>
          <p:cNvSpPr txBox="1"/>
          <p:nvPr>
            <p:custDataLst>
              <p:tags r:id="rId75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00" name="TextBox 7299" hidden="1"/>
          <p:cNvSpPr txBox="1"/>
          <p:nvPr>
            <p:custDataLst>
              <p:tags r:id="rId76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02" name="TextBox 7301" hidden="1"/>
          <p:cNvSpPr txBox="1"/>
          <p:nvPr>
            <p:custDataLst>
              <p:tags r:id="rId77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04" name="TextBox 7303" hidden="1"/>
          <p:cNvSpPr txBox="1"/>
          <p:nvPr>
            <p:custDataLst>
              <p:tags r:id="rId78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06" name="TextBox 7305" hidden="1"/>
          <p:cNvSpPr txBox="1"/>
          <p:nvPr>
            <p:custDataLst>
              <p:tags r:id="rId79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08" name="TextBox 7307" hidden="1"/>
          <p:cNvSpPr txBox="1"/>
          <p:nvPr>
            <p:custDataLst>
              <p:tags r:id="rId80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10" name="TextBox 7309"/>
          <p:cNvSpPr txBox="1"/>
          <p:nvPr>
            <p:custDataLst>
              <p:tags r:id="rId81"/>
            </p:custDataLst>
          </p:nvPr>
        </p:nvSpPr>
        <p:spPr>
          <a:xfrm>
            <a:off x="4410892" y="2908299"/>
            <a:ext cx="966651" cy="2794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b="1" smtClean="0">
                <a:solidFill>
                  <a:schemeClr val="bg1"/>
                </a:solidFill>
              </a:rPr>
              <a:t>10 days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7314" name="TextBox 7313" hidden="1"/>
          <p:cNvSpPr txBox="1"/>
          <p:nvPr>
            <p:custDataLst>
              <p:tags r:id="rId82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19" name="TextBox 7318" hidden="1"/>
          <p:cNvSpPr txBox="1"/>
          <p:nvPr>
            <p:custDataLst>
              <p:tags r:id="rId83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33" name="TextBox 132" hidden="1"/>
          <p:cNvSpPr txBox="1"/>
          <p:nvPr>
            <p:custDataLst>
              <p:tags r:id="rId84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35" name="TextBox 134" hidden="1"/>
          <p:cNvSpPr txBox="1"/>
          <p:nvPr>
            <p:custDataLst>
              <p:tags r:id="rId85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39" name="TextBox 138"/>
          <p:cNvSpPr txBox="1"/>
          <p:nvPr>
            <p:custDataLst>
              <p:tags r:id="rId86"/>
            </p:custDataLst>
          </p:nvPr>
        </p:nvSpPr>
        <p:spPr>
          <a:xfrm>
            <a:off x="203200" y="2527300"/>
            <a:ext cx="958760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Event </a:t>
            </a:r>
            <a:r>
              <a:rPr lang="en-US" sz="2000" b="1" dirty="0" smtClean="0">
                <a:solidFill>
                  <a:schemeClr val="tx2"/>
                </a:solidFill>
              </a:rPr>
              <a:t>3</a:t>
            </a:r>
            <a:endParaRPr lang="en-US" sz="2000" b="1" dirty="0">
              <a:solidFill>
                <a:schemeClr val="tx2"/>
              </a:solidFill>
            </a:endParaRPr>
          </a:p>
        </p:txBody>
      </p:sp>
      <p:sp>
        <p:nvSpPr>
          <p:cNvPr id="142" name="TextBox 141" hidden="1"/>
          <p:cNvSpPr txBox="1"/>
          <p:nvPr>
            <p:custDataLst>
              <p:tags r:id="rId87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44" name="TextBox 143" hidden="1"/>
          <p:cNvSpPr txBox="1"/>
          <p:nvPr>
            <p:custDataLst>
              <p:tags r:id="rId88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47" name="TextBox 146" hidden="1"/>
          <p:cNvSpPr txBox="1"/>
          <p:nvPr>
            <p:custDataLst>
              <p:tags r:id="rId89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49" name="TextBox 148" hidden="1"/>
          <p:cNvSpPr txBox="1"/>
          <p:nvPr>
            <p:custDataLst>
              <p:tags r:id="rId90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51" name="TextBox 150" hidden="1"/>
          <p:cNvSpPr txBox="1"/>
          <p:nvPr>
            <p:custDataLst>
              <p:tags r:id="rId91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53" name="TextBox 152" hidden="1"/>
          <p:cNvSpPr txBox="1"/>
          <p:nvPr>
            <p:custDataLst>
              <p:tags r:id="rId92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55" name="TextBox 154"/>
          <p:cNvSpPr txBox="1"/>
          <p:nvPr>
            <p:custDataLst>
              <p:tags r:id="rId93"/>
            </p:custDataLst>
          </p:nvPr>
        </p:nvSpPr>
        <p:spPr>
          <a:xfrm>
            <a:off x="2584994" y="2539999"/>
            <a:ext cx="1718491" cy="2794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chemeClr val="bg1"/>
                </a:solidFill>
              </a:rPr>
              <a:t>17 days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58" name="TextBox 157" hidden="1"/>
          <p:cNvSpPr txBox="1"/>
          <p:nvPr>
            <p:custDataLst>
              <p:tags r:id="rId94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52" name="TextBox 7551" hidden="1"/>
          <p:cNvSpPr txBox="1"/>
          <p:nvPr>
            <p:custDataLst>
              <p:tags r:id="rId95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62" name="TextBox 7561" hidden="1"/>
          <p:cNvSpPr txBox="1"/>
          <p:nvPr>
            <p:custDataLst>
              <p:tags r:id="rId96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64" name="TextBox 7563" hidden="1"/>
          <p:cNvSpPr txBox="1"/>
          <p:nvPr>
            <p:custDataLst>
              <p:tags r:id="rId97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68" name="TextBox 7567"/>
          <p:cNvSpPr txBox="1"/>
          <p:nvPr>
            <p:custDataLst>
              <p:tags r:id="rId98"/>
            </p:custDataLst>
          </p:nvPr>
        </p:nvSpPr>
        <p:spPr>
          <a:xfrm>
            <a:off x="203200" y="2159000"/>
            <a:ext cx="958760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Event </a:t>
            </a:r>
            <a:r>
              <a:rPr lang="en-US" sz="2000" b="1" dirty="0" smtClean="0">
                <a:solidFill>
                  <a:schemeClr val="tx2"/>
                </a:solidFill>
              </a:rPr>
              <a:t>2</a:t>
            </a:r>
            <a:endParaRPr lang="en-US" sz="2000" b="1" dirty="0">
              <a:solidFill>
                <a:schemeClr val="tx2"/>
              </a:solidFill>
            </a:endParaRPr>
          </a:p>
        </p:txBody>
      </p:sp>
      <p:sp>
        <p:nvSpPr>
          <p:cNvPr id="7571" name="TextBox 7570" hidden="1"/>
          <p:cNvSpPr txBox="1"/>
          <p:nvPr>
            <p:custDataLst>
              <p:tags r:id="rId99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73" name="TextBox 7572" hidden="1"/>
          <p:cNvSpPr txBox="1"/>
          <p:nvPr>
            <p:custDataLst>
              <p:tags r:id="rId100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75" name="TextBox 7574" hidden="1"/>
          <p:cNvSpPr txBox="1"/>
          <p:nvPr>
            <p:custDataLst>
              <p:tags r:id="rId101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77" name="TextBox 7576" hidden="1"/>
          <p:cNvSpPr txBox="1"/>
          <p:nvPr>
            <p:custDataLst>
              <p:tags r:id="rId102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79" name="TextBox 7578" hidden="1"/>
          <p:cNvSpPr txBox="1"/>
          <p:nvPr>
            <p:custDataLst>
              <p:tags r:id="rId103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81" name="TextBox 7580" hidden="1"/>
          <p:cNvSpPr txBox="1"/>
          <p:nvPr>
            <p:custDataLst>
              <p:tags r:id="rId104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83" name="TextBox 7582"/>
          <p:cNvSpPr txBox="1"/>
          <p:nvPr>
            <p:custDataLst>
              <p:tags r:id="rId105"/>
            </p:custDataLst>
          </p:nvPr>
        </p:nvSpPr>
        <p:spPr>
          <a:xfrm>
            <a:off x="2155372" y="2171699"/>
            <a:ext cx="966651" cy="2794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b="1" smtClean="0">
                <a:solidFill>
                  <a:schemeClr val="bg1"/>
                </a:solidFill>
              </a:rPr>
              <a:t>10 days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7334" name="TextBox 7333" hidden="1"/>
          <p:cNvSpPr txBox="1"/>
          <p:nvPr>
            <p:custDataLst>
              <p:tags r:id="rId106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40" name="TextBox 7339" hidden="1"/>
          <p:cNvSpPr txBox="1"/>
          <p:nvPr>
            <p:custDataLst>
              <p:tags r:id="rId107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54" name="TextBox 7353" hidden="1"/>
          <p:cNvSpPr txBox="1"/>
          <p:nvPr>
            <p:custDataLst>
              <p:tags r:id="rId108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58" name="TextBox 7357" hidden="1"/>
          <p:cNvSpPr txBox="1"/>
          <p:nvPr>
            <p:custDataLst>
              <p:tags r:id="rId109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65" name="TextBox 7364"/>
          <p:cNvSpPr txBox="1"/>
          <p:nvPr>
            <p:custDataLst>
              <p:tags r:id="rId110"/>
            </p:custDataLst>
          </p:nvPr>
        </p:nvSpPr>
        <p:spPr>
          <a:xfrm>
            <a:off x="203200" y="1790700"/>
            <a:ext cx="1226667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Event</a:t>
            </a:r>
            <a:r>
              <a:rPr lang="en-US" sz="2000" b="1" dirty="0" smtClean="0">
                <a:solidFill>
                  <a:schemeClr val="tx2"/>
                </a:solidFill>
              </a:rPr>
              <a:t> 1</a:t>
            </a:r>
            <a:endParaRPr lang="en-US" sz="2000" b="1" dirty="0">
              <a:solidFill>
                <a:schemeClr val="tx2"/>
              </a:solidFill>
            </a:endParaRPr>
          </a:p>
        </p:txBody>
      </p:sp>
      <p:sp>
        <p:nvSpPr>
          <p:cNvPr id="7370" name="TextBox 7369" hidden="1"/>
          <p:cNvSpPr txBox="1"/>
          <p:nvPr>
            <p:custDataLst>
              <p:tags r:id="rId111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74" name="TextBox 7373" hidden="1"/>
          <p:cNvSpPr txBox="1"/>
          <p:nvPr>
            <p:custDataLst>
              <p:tags r:id="rId112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78" name="TextBox 7377" hidden="1"/>
          <p:cNvSpPr txBox="1"/>
          <p:nvPr>
            <p:custDataLst>
              <p:tags r:id="rId113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81" name="TextBox 7380" hidden="1"/>
          <p:cNvSpPr txBox="1"/>
          <p:nvPr>
            <p:custDataLst>
              <p:tags r:id="rId114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85" name="TextBox 7384" hidden="1"/>
          <p:cNvSpPr txBox="1"/>
          <p:nvPr>
            <p:custDataLst>
              <p:tags r:id="rId115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88" name="TextBox 7387" hidden="1"/>
          <p:cNvSpPr txBox="1"/>
          <p:nvPr>
            <p:custDataLst>
              <p:tags r:id="rId116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84" name="TextBox 7583"/>
          <p:cNvSpPr txBox="1"/>
          <p:nvPr>
            <p:custDataLst>
              <p:tags r:id="rId117"/>
            </p:custDataLst>
          </p:nvPr>
        </p:nvSpPr>
        <p:spPr>
          <a:xfrm>
            <a:off x="1188720" y="1803399"/>
            <a:ext cx="1181463" cy="2794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b="1" smtClean="0">
                <a:solidFill>
                  <a:schemeClr val="bg1"/>
                </a:solidFill>
              </a:rPr>
              <a:t>12 days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7587" name="TextBox 7586" hidden="1"/>
          <p:cNvSpPr txBox="1"/>
          <p:nvPr>
            <p:custDataLst>
              <p:tags r:id="rId118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589" name="TextBox 7588" hidden="1"/>
          <p:cNvSpPr txBox="1"/>
          <p:nvPr>
            <p:custDataLst>
              <p:tags r:id="rId119"/>
            </p:custDataLst>
          </p:nvPr>
        </p:nvSpPr>
        <p:spPr>
          <a:xfrm>
            <a:off x="12700" y="12700"/>
            <a:ext cx="65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896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3999" cy="121672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75" y="186974"/>
            <a:ext cx="8828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You can easily change this template or build new</a:t>
            </a:r>
            <a:b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timelines quickly, right </a:t>
            </a:r>
            <a:r>
              <a:rPr lang="en-US" sz="24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inside PowerPoint!</a:t>
            </a:r>
            <a:endParaRPr lang="en-US" sz="2400" dirty="0" smtClean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620" y="1724223"/>
            <a:ext cx="4351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Office Timeline is a </a:t>
            </a:r>
            <a:r>
              <a:rPr 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FREE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award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winning, 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timeline maker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that's really easy to use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prstClr val="black">
                  <a:lumMod val="65000"/>
                  <a:lumOff val="35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949" y="2455947"/>
            <a:ext cx="354152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Simple, easy-to-use wizards.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Professional, quick results.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Built directly into PowerPoint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23632" y="4523873"/>
            <a:ext cx="4005644" cy="2101181"/>
          </a:xfrm>
          <a:prstGeom prst="rect">
            <a:avLst/>
          </a:prstGeom>
          <a:gradFill flip="none" rotWithShape="1">
            <a:gsLst>
              <a:gs pos="0">
                <a:srgbClr val="F2F2F2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F2F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32" y="4757061"/>
            <a:ext cx="4005644" cy="1581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32" y="1472852"/>
            <a:ext cx="4005644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50" y="3725587"/>
            <a:ext cx="4136708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723632" y="4011707"/>
            <a:ext cx="4036463" cy="400110"/>
            <a:chOff x="4723632" y="4011707"/>
            <a:chExt cx="4036463" cy="400110"/>
          </a:xfrm>
        </p:grpSpPr>
        <p:sp>
          <p:nvSpPr>
            <p:cNvPr id="28" name="Rectangle 27"/>
            <p:cNvSpPr/>
            <p:nvPr/>
          </p:nvSpPr>
          <p:spPr>
            <a:xfrm>
              <a:off x="5099779" y="4071531"/>
              <a:ext cx="366031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your template or select a new one.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1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294620" y="6299518"/>
            <a:ext cx="3603094" cy="400110"/>
            <a:chOff x="4723632" y="4011707"/>
            <a:chExt cx="3603094" cy="400110"/>
          </a:xfrm>
        </p:grpSpPr>
        <p:sp>
          <p:nvSpPr>
            <p:cNvPr id="22" name="Rectangle 21"/>
            <p:cNvSpPr/>
            <p:nvPr/>
          </p:nvSpPr>
          <p:spPr>
            <a:xfrm>
              <a:off x="5099779" y="4071531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Choose </a:t>
              </a:r>
              <a:r>
                <a:rPr 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dates, colors and shapes.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2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746430" y="6288232"/>
            <a:ext cx="3616348" cy="400110"/>
            <a:chOff x="4723632" y="4011707"/>
            <a:chExt cx="3616348" cy="400110"/>
          </a:xfrm>
        </p:grpSpPr>
        <p:sp>
          <p:nvSpPr>
            <p:cNvPr id="34" name="Rectangle 33"/>
            <p:cNvSpPr/>
            <p:nvPr/>
          </p:nvSpPr>
          <p:spPr>
            <a:xfrm>
              <a:off x="5113033" y="4084783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Click Finish to create your slide.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854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39448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/>
          <p:cNvCxnSpPr/>
          <p:nvPr/>
        </p:nvCxnSpPr>
        <p:spPr>
          <a:xfrm flipH="1">
            <a:off x="1979944" y="1195820"/>
            <a:ext cx="513146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100000"/>
                    <a:alpha val="0"/>
                  </a:schemeClr>
                </a:gs>
                <a:gs pos="50000">
                  <a:schemeClr val="accent2">
                    <a:lumMod val="20000"/>
                    <a:lumOff val="80000"/>
                    <a:alpha val="39000"/>
                  </a:schemeClr>
                </a:gs>
                <a:gs pos="100000">
                  <a:schemeClr val="accent2">
                    <a:lumMod val="100000"/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905500" y="5691821"/>
            <a:ext cx="2946196" cy="788196"/>
            <a:chOff x="5902728" y="2160769"/>
            <a:chExt cx="2946196" cy="788196"/>
          </a:xfrm>
        </p:grpSpPr>
        <p:sp>
          <p:nvSpPr>
            <p:cNvPr id="33" name="Rounded Rectangle 32">
              <a:hlinkClick r:id="rId3"/>
            </p:cNvPr>
            <p:cNvSpPr/>
            <p:nvPr/>
          </p:nvSpPr>
          <p:spPr>
            <a:xfrm>
              <a:off x="5902728" y="2160769"/>
              <a:ext cx="2630808" cy="57795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Download Now</a:t>
              </a:r>
              <a:endParaRPr lang="en-US" sz="2400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4" name="Picture 6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9045" y="2288673"/>
              <a:ext cx="359477" cy="342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34">
              <a:hlinkClick r:id="rId6"/>
            </p:cNvPr>
            <p:cNvSpPr txBox="1"/>
            <p:nvPr/>
          </p:nvSpPr>
          <p:spPr>
            <a:xfrm>
              <a:off x="5932294" y="2641188"/>
              <a:ext cx="2916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  <a:hlinkClick r:id="rId3"/>
                </a:rPr>
                <a:t>www.FPPT.com/OfficeTimeline</a:t>
              </a:r>
              <a:endParaRPr lang="en-US" sz="1400" u="sng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6" name="Rounded Rectangle 25">
            <a:hlinkClick r:id="rId6"/>
          </p:cNvPr>
          <p:cNvSpPr/>
          <p:nvPr/>
        </p:nvSpPr>
        <p:spPr>
          <a:xfrm>
            <a:off x="1616502" y="1399996"/>
            <a:ext cx="4189739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Get the Free Edition Now</a:t>
            </a:r>
            <a:endParaRPr lang="en-US" sz="2400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6502" y="1939492"/>
            <a:ext cx="4659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Easily edit this template and create other </a:t>
            </a:r>
            <a:b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beautiful timelines quickly, right inside PowerPoint.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7794" y="1374611"/>
            <a:ext cx="1179576" cy="1203002"/>
            <a:chOff x="443854" y="1285619"/>
            <a:chExt cx="1179576" cy="1203002"/>
          </a:xfrm>
        </p:grpSpPr>
        <p:sp>
          <p:nvSpPr>
            <p:cNvPr id="41" name="Rectangle 40"/>
            <p:cNvSpPr/>
            <p:nvPr/>
          </p:nvSpPr>
          <p:spPr>
            <a:xfrm>
              <a:off x="443854" y="1285619"/>
              <a:ext cx="1179576" cy="120300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3854" y="1590419"/>
              <a:ext cx="1179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white">
                      <a:lumMod val="95000"/>
                    </a:prstClr>
                  </a:solidFill>
                  <a:latin typeface="Arial Narrow" panose="020B060602020203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FREE DOWNLOAD</a:t>
              </a:r>
              <a:endParaRPr lang="en-US" sz="1600" dirty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2867867"/>
            <a:ext cx="9144000" cy="2668464"/>
            <a:chOff x="0" y="2742826"/>
            <a:chExt cx="9144000" cy="2668464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742826"/>
              <a:ext cx="9144000" cy="2668464"/>
              <a:chOff x="0" y="1141536"/>
              <a:chExt cx="9144000" cy="266846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7"/>
              <a:srcRect r="36007"/>
              <a:stretch/>
            </p:blipFill>
            <p:spPr>
              <a:xfrm>
                <a:off x="6339247" y="1240324"/>
                <a:ext cx="2804753" cy="2464725"/>
              </a:xfrm>
              <a:prstGeom prst="rect">
                <a:avLst/>
              </a:prstGeom>
            </p:spPr>
          </p:pic>
          <p:pic>
            <p:nvPicPr>
              <p:cNvPr id="2054" name="Picture 6" descr="https://www.officetimeline.com/img/hero/example-timeline-consulting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0" y="1238466"/>
                <a:ext cx="2633785" cy="24691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Connector 6"/>
              <p:cNvCxnSpPr/>
              <p:nvPr/>
            </p:nvCxnSpPr>
            <p:spPr>
              <a:xfrm>
                <a:off x="2381641" y="1150235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713830" y="1141536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2" name="Picture 4" descr="http://localhost:39329/img/hero/example-timeline-IT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389662" y="1238467"/>
                <a:ext cx="4312032" cy="2469116"/>
              </a:xfrm>
              <a:prstGeom prst="rect">
                <a:avLst/>
              </a:prstGeom>
              <a:noFill/>
              <a:effectLst>
                <a:outerShdw blurRad="1651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3355363" y="5107008"/>
              <a:ext cx="264527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prstClr val="white">
                      <a:lumMod val="75000"/>
                    </a:prstClr>
                  </a:solidFill>
                </a:rPr>
                <a:t>Copyright © 2012, Office Timeline, LLC.  All rights reserved.</a:t>
              </a:r>
              <a:endParaRPr lang="en-US" sz="8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494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9594" y="6443933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C0504D">
                    <a:lumMod val="40000"/>
                    <a:lumOff val="60000"/>
                  </a:srgbClr>
                </a:solidFill>
              </a:rPr>
              <a:t>Copyright © 2012, Office Timeline, LLC.  All rights reserved.</a:t>
            </a:r>
            <a:endParaRPr lang="en-US" sz="1000" dirty="0"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6838" y="1318224"/>
            <a:ext cx="4046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Stand out in a competitive market</a:t>
            </a:r>
            <a:r>
              <a:rPr lang="en-US" sz="28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.</a:t>
            </a:r>
            <a:endParaRPr lang="en-US" sz="2800" dirty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048" name="Group 2047"/>
          <p:cNvGrpSpPr/>
          <p:nvPr/>
        </p:nvGrpSpPr>
        <p:grpSpPr>
          <a:xfrm>
            <a:off x="4547113" y="3466353"/>
            <a:ext cx="4316150" cy="2998616"/>
            <a:chOff x="4547113" y="3091297"/>
            <a:chExt cx="4316150" cy="2998616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rgbClr val="DB6D52"/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rgbClr val="DB6D52"/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526406"/>
              <a:ext cx="3539975" cy="2292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can’t believe I’ve been using VISIO all these years!  I've been missing out.”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1300" dirty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I've been building timelines for 22 years and this is the first tool I have found that quickly makes the kinds of slides my clients and management expect  to see. </a:t>
              </a:r>
              <a:endParaRPr lang="en-US" sz="1300" dirty="0" smtClean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170250"/>
              <a:ext cx="0" cy="291966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lumMod val="100000"/>
                      <a:alpha val="0"/>
                    </a:schemeClr>
                  </a:gs>
                  <a:gs pos="50000">
                    <a:schemeClr val="accent2">
                      <a:lumMod val="20000"/>
                      <a:lumOff val="80000"/>
                      <a:alpha val="39000"/>
                    </a:schemeClr>
                  </a:gs>
                  <a:gs pos="100000">
                    <a:schemeClr val="accent2">
                      <a:lumMod val="10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1" y="1342287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981085" y="2389135"/>
            <a:ext cx="3717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Impress customers, colleagues, and </a:t>
            </a: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managers with professional timeline presentations built right from PowerPoint.  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5600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97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jI1MmM1NDJlLTQ0NTQtNGVkNS1iMjgwLWM0MjVjZGIzYzY1OCIsIlRpdGxlU2hhcGVOYW1lIjoiVGV4dEJveCA3MzkzIiwiRGF0ZVNoYXBlTmFtZSI6IlRleHRCb3ggNzM5NiIsIk1hcmtlclNoYXBlTmFtZSI6IkRpYW1vbmQgMjkiLCJDb25uZWN0b3JTaGFwZU5hbWUiOiJTdHJhaWdodCBDb25uZWN0b3IgNzQwMCJ9LHsiTWlsZXN0b25lSWQiOiIyZDIzNThmNi02NWZiLTQ5YTYtODIxNS0zMmRmMzZkODgxYjgiLCJUaXRsZVNoYXBlTmFtZSI6IlRleHRCb3ggNzQwOSIsIkRhdGVTaGFwZU5hbWUiOiJUZXh0Qm94IDc0MTMiLCJNYXJrZXJTaGFwZU5hbWUiOiJEaWFtb25kIDc0MDQiLCJDb25uZWN0b3JTaGFwZU5hbWUiOiJTdHJhaWdodCBDb25uZWN0b3IgNzQxNyJ9LHsiTWlsZXN0b25lSWQiOiI2NDBhMTMwMS1kZTA4LTQwNWMtYWVhMS1jZWNiODc1MzM3YmYiLCJUaXRsZVNoYXBlTmFtZSI6IlRleHRCb3ggNzQyNyIsIkRhdGVTaGFwZU5hbWUiOiJUZXh0Qm94IDc0MzAiLCJNYXJrZXJTaGFwZU5hbWUiOiJEaWFtb25kIDc0MjEiLCJDb25uZWN0b3JTaGFwZU5hbWUiOiJTdHJhaWdodCBDb25uZWN0b3IgNzQzNCJ9LHsiTWlsZXN0b25lSWQiOiI1NTE2MjNiMi02ZTg3LTRjMGMtYmE1ZC1jYWNhMTUyMDFjNzciLCJUaXRsZVNoYXBlTmFtZSI6IlRleHRCb3ggNzQ0MyIsIkRhdGVTaGFwZU5hbWUiOiJUZXh0Qm94IDc0NDciLCJNYXJrZXJTaGFwZU5hbWUiOiJEaWFtb25kIDc0MzgiLCJDb25uZWN0b3JTaGFwZU5hbWUiOiJTdHJhaWdodCBDb25uZWN0b3IgNzQ1MSJ9LHsiTWlsZXN0b25lSWQiOiJlZGNjY2VkOS0zZjhmLTQ2MDEtYWNhZS1mYTYxYzM5ZTc0NDEiLCJUaXRsZVNoYXBlTmFtZSI6IlRleHRCb3ggNzQ2MSIsIkRhdGVTaGFwZU5hbWUiOiJUZXh0Qm94IDc0NjQiLCJNYXJrZXJTaGFwZU5hbWUiOiJEaWFtb25kIDc0NTUiLCJDb25uZWN0b3JTaGFwZU5hbWUiOiJTdHJhaWdodCBDb25uZWN0b3IgNzQ2OCJ9XSwiVGFza3MiOlt7IlRhc2tJZCI6Ijg5MTRiMzViLWI2MmItNGNlNy04MzY3LTBjZDQyOWJhNDg2NyIsIlRpdGxlU2hhcGVOYW1lIjoiVGV4dEJveCA3NDg1IiwiRHVyYXRpb25UZXh0U2hhcGVOYW1lIjoiVGV4dEJveCA3NTEzIiwiU2VnbWVudFNoYXBlTmFtZSI6IlNuaXAgRGlhZ29uYWwgQ29ybmVyIFJlY3RhbmdsZSA3NDgxIiwiVmVydGljYWxMZWZ0Q29ubmVjdG9yU2hhcGVOYW1lIjoiU3RyYWlnaHQgQ29ubmVjdG9yIDc1MzAiLCJWZXJ0aWNhbFJpZ2h0Q29ubmVjdG9yU2hhcGVOYW1lIjoiU3RyYWlnaHQgQ29ubmVjdG9yIDc1MzQiLCJIb3Jpem9udGFsQ29ubmVjdG9yU2hhcGVOYW1lIjoiU3RyYWlnaHQgQ29ubmVjdG9yIDc1MjciLCJMZWZ0RGF0ZVNoYXBlTmFtZSI6IlRleHRCb3ggNzUxOSIsIlJpZ2h0RGF0ZVNoYXBlTmFtZSI6IlRleHRCb3ggNzUyMyJ9LHsiVGFza0lkIjoiZDNkYWRkMDktMjIyYy00OWM5LWI0YjYtZWFjNzI2OThlZDRhIiwiVGl0bGVTaGFwZU5hbWUiOiJUZXh0Qm94IDc1NDkiLCJEdXJhdGlvblRleHRTaGFwZU5hbWUiOiJUZXh0Qm94IDczMDkiLCJTZWdtZW50U2hhcGVOYW1lIjoiU25pcCBEaWFnb25hbCBDb3JuZXIgUmVjdGFuZ2xlIDc1NDUiLCJWZXJ0aWNhbExlZnRDb25uZWN0b3JTaGFwZU5hbWUiOiJTdHJhaWdodCBDb25uZWN0b3IgMTI4IiwiVmVydGljYWxSaWdodENvbm5lY3RvclNoYXBlTmFtZSI6IlN0cmFpZ2h0IENvbm5lY3RvciAxMzAiLCJIb3Jpem9udGFsQ29ubmVjdG9yU2hhcGVOYW1lIjoiU3RyYWlnaHQgQ29ubmVjdG9yIDczMjQiLCJMZWZ0RGF0ZVNoYXBlTmFtZSI6IlRleHRCb3ggNzMxMyIsIlJpZ2h0RGF0ZVNoYXBlTmFtZSI6IlRleHRCb3ggNzMxOCJ9LHsiVGFza0lkIjoiZjI2NWE2MjQtODZmZS00M2I1LWIxMWYtOTMyZGM2ZmJkMzU0IiwiVGl0bGVTaGFwZU5hbWUiOiJUZXh0Qm94IDEzOCIsIkR1cmF0aW9uVGV4dFNoYXBlTmFtZSI6IlRleHRCb3ggMTU0IiwiU2VnbWVudFNoYXBlTmFtZSI6IlNuaXAgRGlhZ29uYWwgQ29ybmVyIFJlY3RhbmdsZSAxMzYiLCJWZXJ0aWNhbExlZnRDb25uZWN0b3JTaGFwZU5hbWUiOiJTdHJhaWdodCBDb25uZWN0b3IgNzU1NyIsIlZlcnRpY2FsUmlnaHRDb25uZWN0b3JTaGFwZU5hbWUiOiJTdHJhaWdodCBDb25uZWN0b3IgNzU1OSIsIkhvcml6b250YWxDb25uZWN0b3JTaGFwZU5hbWUiOiJTdHJhaWdodCBDb25uZWN0b3IgNzU1NSIsIkxlZnREYXRlU2hhcGVOYW1lIjoiVGV4dEJveCAxNTciLCJSaWdodERhdGVTaGFwZU5hbWUiOiJUZXh0Qm94IDc1NTEifSx7IlRhc2tJZCI6IjIzZDY2MjgyLTZmOWQtNGIzMi1iNzBlLTIxNzZiMzQzMzQ0YyIsIlRpdGxlU2hhcGVOYW1lIjoiVGV4dEJveCA3NTY3IiwiRHVyYXRpb25UZXh0U2hhcGVOYW1lIjoiVGV4dEJveCA3NTgyIiwiU2VnbWVudFNoYXBlTmFtZSI6IlNuaXAgRGlhZ29uYWwgQ29ybmVyIFJlY3RhbmdsZSA3NTY1IiwiVmVydGljYWxMZWZ0Q29ubmVjdG9yU2hhcGVOYW1lIjoiU3RyYWlnaHQgQ29ubmVjdG9yIDczNDYiLCJWZXJ0aWNhbFJpZ2h0Q29ubmVjdG9yU2hhcGVOYW1lIjoiU3RyYWlnaHQgQ29ubmVjdG9yIDczNTAiLCJIb3Jpem9udGFsQ29ubmVjdG9yU2hhcGVOYW1lIjoiU3RyYWlnaHQgQ29ubmVjdG9yIDczNDIiLCJMZWZ0RGF0ZVNoYXBlTmFtZSI6IlRleHRCb3ggNzMzMyIsIlJpZ2h0RGF0ZVNoYXBlTmFtZSI6IlRleHRCb3ggNzMzOSJ9LHsiVGFza0lkIjoiYjg3OTIzZDEtOWRhYy00MWVkLWIwNDAtMmE5OTk2MTM3YzJmIiwiVGl0bGVTaGFwZU5hbWUiOiJUZXh0Qm94IDczNjQiLCJEdXJhdGlvblRleHRTaGFwZU5hbWUiOiJUZXh0Qm94IDc1ODMiLCJTZWdtZW50U2hhcGVOYW1lIjoiU25pcCBEaWFnb25hbCBDb3JuZXIgUmVjdGFuZ2xlIDczNjAiLCJWZXJ0aWNhbExlZnRDb25uZWN0b3JTaGFwZU5hbWUiOiJTdHJhaWdodCBDb25uZWN0b3IgNzU5MiIsIlZlcnRpY2FsUmlnaHRDb25uZWN0b3JTaGFwZU5hbWUiOiJTdHJhaWdodCBDb25uZWN0b3IgNzU5NCIsIkhvcml6b250YWxDb25uZWN0b3JTaGFwZU5hbWUiOiJTdHJhaWdodCBDb25uZWN0b3IgNzU5MCIsIkxlZnREYXRlU2hhcGVOYW1lIjoiVGV4dEJveCA3NTg2IiwiUmlnaHREYXRlU2hhcGVOYW1lIjoiVGV4dEJveCA3NTg4In1dLCJUaW1lYmFuZCI6eyJFbGFwc2VkVGltZVNoYXBlTmFtZSI6bnVsbCwiVG9kYXlNYXJrZXJTaGFwZU5hbWUiOm51bGwsIlRvZGF5TWFya2VyVGV4dFNoYXBlTmFtZSI6bnVsbCwiUmlnaHRFbmRDYXBzU2hhcGVOYW1lIjpudWxsLCJMZWZ0RW5kQ2Fwc1NoYXBlTmFtZSI6bnVsbCwiRWxhcHNlZFJlY3RhbmdsZVNoYXBlTmFtZSI6bnVsbCwiU2VnbWVudFNoYXBlc05hbWVzIjpbIlNuaXAgRGlhZ29uYWwgQ29ybmVyIFJlY3RhbmdsZSAxIiwiVGV4dEJveCAzIiwiU3RyYWlnaHQgQ29ubmVjdG9yIDUiLCJUZXh0Qm94IDYiLCJTdHJhaWdodCBDb25uZWN0b3IgOCIsIlRleHRCb3ggOSIsIlN0cmFpZ2h0IENvbm5lY3RvciAxMSIsIlRleHRCb3ggMTIiLCJTdHJhaWdodCBDb25uZWN0b3IgMTQiLCJUZXh0Qm94IDE1IiwiU3RyYWlnaHQgQ29ubmVjdG9yIDE3IiwiVGV4dEJveCAxOCIsIlN0cmFpZ2h0IENvbm5lY3RvciAyMCIsIlRleHRCb3ggMjEiLCJTdHJhaWdodCBDb25uZWN0b3IgMjMiLCJUZXh0Qm94IDI0IiwiU3RyYWlnaHQgQ29ubmVjdG9yIDI2IiwiVGV4dEJveCAyNyJdfX0sIkVkaXRpb24iOjEsIklzUGx1c0VkaXRpb24iOnRydWUsIkN1bHR1cmVJbmZvTmFtZSI6ImVuLVVTIiwiVmVyc2lvbiI6IjIuMi4wLjAiLCJNaWxlc3RvbmVzIjpbeyJEYXRlRm9ybWF0Ijp7IkZvcm1hdFN0cmluZyI6Ik0vZC95eSIsIlNlcGFyYXRvciI6Ii8iLCJVc2VJbnRlcm5hdGlvbmFsRGF0ZUZvcm1hdCI6ZmFsc2V9LCJJbnRlcm5hbElkIjoiZWRjY2NlZDktM2Y4Zi00NjAxLWFjYWUtZmE2MWMzOWU3NDQxIiwiVGl0bGVMZWZ0IjozMi40NTkwNTY5LCJUaXRsZVRvcCI6NDM1LjMyMzMsIlRpdGxlSGVpZ2h0IjoxOS4zODc0OCwiVGl0bGVUb3BJc0N1c3RvbSI6dHJ1ZSwiVGl0bGVXaWR0aCI6MTIyLjI4MTg5MSwiQ29sb3IiOiIxNzgsIDE0LCAxOCIsIlV0Y0RhdGUiOiIyMDEzLTA5LTAxVDAwOjAwOjAwWiIsIlRpdGxlIjoiTWlsZXN0b25lIDEiLCJTdHlsZSI6MSwiQmVsb3dUaW1lYmFuZCI6dHJ1ZSwiQ3VzdG9tU2V0dGluZ3MiOnsiSXNEYXRlVmlzaWJsZSI6dHJ1ZSwiVGl0bGVGb250U2V0dGluZ3MiOnsiRm9udFNpemUiOjIwLCJGb250TmFtZSI6IlNlZ29lIFVJIExpZ2h0IiwiSXNCb2xkIjp0cnVlLCJJc0l0YWxpYyI6ZmFsc2UsIklzVW5kZXJsaW5lZCI6ZmFsc2UsIkZvcmVncm91bmRDb2xvciI6IjY0LCA2NCwgNjQifSwiRGF0ZUZvbnRTZXR0aW5ncyI6eyJGb250U2l6ZSI6MTgsIkZvbnROYW1lIjoiU2Vnb2UgVUkgTGlnaHQiLCJJc0JvbGQiOnRydWUsIklzSXRhbGljIjpmYWxzZSwiSXNVbmRlcmxpbmVkIjpmYWxzZSwiRm9yZWdyb3VuZENvbG9yIjoiNjgsIDEzOCwgMjE1In0sIkNvbm5lY3RvclNldHRpbmdzIjp7IkNvbG9yIjoiMTc4LCAxNCwgMTgiLCJJc1Zpc2libGUiOmZhbHNlLCJMaW5lV2VpZ2h0IjowLjF9fSwiSGlkZURhdGUiOmZhbHNlLCJTaGFwZVRvcCI6MzMwLjUsIlF1aWNrU2hhcGVTaXplIjoyfSx7IkRhdGVGb3JtYXQiOnsiRm9ybWF0U3RyaW5nIjoiTS9kL3l5IiwiU2VwYXJhdG9yIjoiLyIsIlVzZUludGVybmF0aW9uYWxEYXRlRm9ybWF0IjpmYWxzZX0sIkludGVybmFsSWQiOiI1NTE2MjNiMi02ZTg3LTRjMGMtYmE1ZC1jYWNhMTUyMDFjNzciLCJUaXRsZUxlZnQiOjE1OS4zMTYyMjMsIlRpdGxlVG9wIjozODIuMzEwOTQ0LCJUaXRsZUhlaWdodCI6MTkuMzg3NDgsIlRpdGxlVG9wSXNDdXN0b20iOnRydWUsIlRpdGxlV2lkdGgiOjEyMi4yODE4OTEsIkNvbG9yIjoiMTc4LCAxNCwgMTgiLCJVdGNEYXRlIjoiMjAxMy0wOS0xNlQwMDowMDowMFoiLCJUaXRsZSI6Ik1pbGVzdG9uZSAyIiwiU3R5bGUiOjEsIkJlbG93VGltZWJhbmQiOnRydWUsIkN1c3RvbVNldHRpbmdzIjp7IklzRGF0ZVZpc2libGUiOnRydWUsIlRpdGxlRm9udFNldHRpbmdzIjp7IkZvbnRTaXplIjoyMCwiRm9udE5hbWUiOiJTZWdvZSBVSSBMaWdodCIsIklzQm9sZCI6dHJ1ZSwiSXNJdGFsaWMiOmZhbHNlLCJJc1VuZGVybGluZWQiOmZhbHNlLCJGb3JlZ3JvdW5kQ29sb3IiOiI2NCwgNjQsIDY0In0sIkRhdGVGb250U2V0dGluZ3MiOnsiRm9udFNpemUiOjE4LCJGb250TmFtZSI6IlNlZ29lIFVJIExpZ2h0IiwiSXNCb2xkIjp0cnVlLCJJc0l0YWxpYyI6ZmFsc2UsIklzVW5kZXJsaW5lZCI6ZmFsc2UsIkZvcmVncm91bmRDb2xvciI6IjY4LCAxMzgsIDIxNSJ9LCJDb25uZWN0b3JTZXR0aW5ncyI6eyJDb2xvciI6IjE3OCwgMTQsIDE4IiwiSXNWaXNpYmxlIjpmYWxzZSwiTGluZVdlaWdodCI6MC4xfX0sIkhpZGVEYXRlIjpmYWxzZSwiU2hhcGVUb3AiOjM5NC43NSwiUXVpY2tTaGFwZVNpemUiOjJ9LHsiRGF0ZUZvcm1hdCI6eyJGb3JtYXRTdHJpbmciOiJNL2QveXkiLCJTZXBhcmF0b3IiOiIvIiwiVXNlSW50ZXJuYXRpb25hbERhdGVGb3JtYXQiOmZhbHNlfSwiSW50ZXJuYWxJZCI6IjY0MGExMzAxLWRlMDgtNDA1Yy1hZWExLWNlY2I4NzUzMzdiZiIsIlRpdGxlTGVmdCI6Mjc3LjcxNjIxNywiVGl0bGVUb3AiOjQzNS42MzI4NDMsIlRpdGxlSGVpZ2h0IjoxOS4zODc0OCwiVGl0bGVUb3BJc0N1c3RvbSI6dHJ1ZSwiVGl0bGVXaWR0aCI6MTIyLjI4MTg5MSwiQ29sb3IiOiIxNSwgMTExLCAxOTgiLCJVdGNEYXRlIjoiMjAxMy0wOS0zMFQwMDowMDowMFoiLCJUaXRsZSI6Ik1pbGVzdG9uZSAzIiwiU3R5bGUiOjEsIkJlbG93VGltZWJhbmQiOnRydWUsIkN1c3RvbVNldHRpbmdzIjp7IklzRGF0ZVZpc2libGUiOnRydWUsIlRpdGxlRm9udFNldHRpbmdzIjp7IkZvbnRTaXplIjoyMCwiRm9udE5hbWUiOiJTZWdvZSBVSSBMaWdodCIsIklzQm9sZCI6dHJ1ZSwiSXNJdGFsaWMiOmZhbHNlLCJJc1VuZGVybGluZWQiOmZhbHNlLCJGb3JlZ3JvdW5kQ29sb3IiOiI2NCwgNjQsIDY0In0sIkRhdGVGb250U2V0dGluZ3MiOnsiRm9udFNpemUiOjE4LCJGb250TmFtZSI6IlNlZ29lIFVJIExpZ2h0IiwiSXNCb2xkIjp0cnVlLCJJc0l0YWxpYyI6ZmFsc2UsIklzVW5kZXJsaW5lZCI6ZmFsc2UsIkZvcmVncm91bmRDb2xvciI6IjY4LCAxMzgsIDIxNSJ9LCJDb25uZWN0b3JTZXR0aW5ncyI6eyJDb2xvciI6IjE1LCAxMTEsIDE5OCIsIklzVmlzaWJsZSI6ZmFsc2UsIkxpbmVXZWlnaHQiOjAuMX19LCJIaWRlRGF0ZSI6ZmFsc2UsIlNoYXBlVG9wIjo1MjQuMjUsIlF1aWNrU2hhcGVTaXplIjoyfSx7IkRhdGVGb3JtYXQiOnsiRm9ybWF0U3RyaW5nIjoiTS9kL3l5IiwiU2VwYXJhdG9yIjoiLyIsIlVzZUludGVybmF0aW9uYWxEYXRlRm9ybWF0IjpmYWxzZX0sIkludGVybmFsSWQiOiIyZDIzNThmNi02NWZiLTQ5YTYtODIxNS0zMmRmMzZkODgxYjgiLCJUaXRsZUxlZnQiOjM2Mi4yODc2MjgsIlRpdGxlVG9wIjozODIuMzEwOTQ0LCJUaXRsZUhlaWdodCI6MTkuMzg3NDgsIlRpdGxlVG9wSXNDdXN0b20iOnRydWUsIlRpdGxlV2lkdGgiOjEyMi4yODE4OTEsIkNvbG9yIjoiMTUsIDExMSwgMTk4IiwiVXRjRGF0ZSI6IjIwMTMtMTAtMTBUMDA6MDA6MDBaIiwiVGl0bGUiOiJNaWxlc3RvbmUgNCIsIlN0eWxlIjoxLCJCZWxvd1RpbWViYW5kIjp0cnVlLCJDdXN0b21TZXR0aW5ncyI6eyJJc0RhdGVWaXNpYmxlIjp0cnVlLCJUaXRsZUZvbnRTZXR0aW5ncyI6eyJGb250U2l6ZSI6MjAsIkZvbnROYW1lIjoiU2Vnb2UgVUkgTGlnaHQiLCJJc0JvbGQiOnRydWUsIklzSXRhbGljIjpmYWxzZSwiSXNVbmRlcmxpbmVkIjpmYWxzZSwiRm9yZWdyb3VuZENvbG9yIjoiNjQsIDY0LCA2NCJ9LCJEYXRlRm9udFNldHRpbmdzIjp7IkZvbnRTaXplIjoxOCwiRm9udE5hbWUiOiJTZWdvZSBVSSBMaWdodCIsIklzQm9sZCI6dHJ1ZSwiSXNJdGFsaWMiOmZhbHNlLCJJc1VuZGVybGluZWQiOmZhbHNlLCJGb3JlZ3JvdW5kQ29sb3IiOiI2OCwgMTM4LCAyMTUifSwiQ29ubmVjdG9yU2V0dGluZ3MiOnsiQ29sb3IiOiIxNSwgMTExLCAxOTgiLCJJc1Zpc2libGUiOmZhbHNlLCJMaW5lV2VpZ2h0IjowLjF9fSwiSGlkZURhdGUiOmZhbHNlLCJTaGFwZVRvcCI6Mzk0Ljc1LCJRdWlja1NoYXBlU2l6ZSI6Mn0seyJEYXRlRm9ybWF0Ijp7IkZvcm1hdFN0cmluZyI6Ik0vZC95eSIsIlNlcGFyYXRvciI6Ii8iLCJVc2VJbnRlcm5hdGlvbmFsRGF0ZUZvcm1hdCI6ZmFsc2V9LCJJbnRlcm5hbElkIjoiMjUyYzU0MmUtNDQ1NC00ZWQ1LWIyODAtYzQyNWNkYjNjNjU4IiwiVGl0bGVMZWZ0Ijo1MTQuNTE2MjM1LCJUaXRsZVRvcCI6NDM1LjYzMjg0MywiVGl0bGVIZWlnaHQiOjE5LjM4NzQ4LCJUaXRsZVRvcElzQ3VzdG9tIjp0cnVlLCJUaXRsZVdpZHRoIjoxMjIuMjgxODkxLCJDb2xvciI6IjE1LCAxMTEsIDE5OCIsIlV0Y0RhdGUiOiIyMDEzLTEwLTI4VDAwOjAwOjAwWiIsIlRpdGxlIjoiTWlsZXN0b25lIDUiLCJTdHlsZSI6MSwiQmVsb3dUaW1lYmFuZCI6dHJ1ZSwiQ3VzdG9tU2V0dGluZ3MiOnsiSXNEYXRlVmlzaWJsZSI6dHJ1ZSwiVGl0bGVGb250U2V0dGluZ3MiOnsiRm9udFNpemUiOjIwLCJGb250TmFtZSI6IlNlZ29lIFVJIExpZ2h0IiwiSXNCb2xkIjp0cnVlLCJJc0l0YWxpYyI6ZmFsc2UsIklzVW5kZXJsaW5lZCI6ZmFsc2UsIkZvcmVncm91bmRDb2xvciI6IjY0LCA2NCwgNjQifSwiRGF0ZUZvbnRTZXR0aW5ncyI6eyJGb250U2l6ZSI6MTgsIkZvbnROYW1lIjoiU2Vnb2UgVUkgTGlnaHQiLCJJc0JvbGQiOnRydWUsIklzSXRhbGljIjpmYWxzZSwiSXNVbmRlcmxpbmVkIjpmYWxzZSwiRm9yZWdyb3VuZENvbG9yIjoiNjgsIDEzOCwgMjE1In0sIkNvbm5lY3RvclNldHRpbmdzIjp7IkNvbG9yIjoiMTUsIDExMSwgMTk4IiwiSXNWaXNpYmxlIjpmYWxzZSwiTGluZVdlaWdodCI6MC4xfX0sIkhpZGVEYXRlIjpmYWxzZSwiU2hhcGVUb3AiOjUyNC4yNSwiUXVpY2tTaGFwZVNpemUiOjJ9XSwiVGltZUxpbmVUeXBlIjo1LCJUYXNrcyI6W3siRHVyYXRpb25WYWx1ZSI6MTIuMCwiRHVyYXRpb25Gb3JtYXQiOjAsIkludGVybmFsSWQiOiJiODc5MjNkMS05ZGFjLTQxZWQtYjA0MC0yYTk5OTYxMzdjMmYiLCJJbmRleCI6MSwiQ29sb3IiOiIxNjUsIDE5NCwgNzMiLCJVdGNTdGFydERhdGUiOiIyMDEzLTA5LTAxVDAwOjAwOjAwWiIsIlV0Y0VuZERhdGUiOiIyMDEzLTA5LTEyVDAwOjAwOjAwWiIsIlRpdGxlIjoiVGFzayAxIiwiU2hhcGUiOjcsIkN1c3RvbVNldHRpbmdzIjp7IlRpdGxlV2lkdGgiOjk2LjU4Nzk1LCJUaXRsZUZvbnRTZXR0aW5ncyI6eyJGb250U2l6ZSI6MjAsIkZvbnROYW1lIjoiU2Vnb2UgVUkgTGlnaHQiLCJJc0JvbGQiOnRydWUsIklzSXRhbGljIjpmYWxzZSwiSXNVbmRlcmxpbmVkIjpmYWxzZSwiRm9yZWdyb3VuZENvbG9yIjoiMjMsIDY0LCAxMDkifSwiU3RhcnREYXRlRm9udFNldHRpbmdzIjp7IkZvbnRTaXplIjoxOCwiRm9udE5hbWUiOiJDYWxpYnJpIiwiSXNCb2xkIjp0cnVlLCJJc0l0YWxpYyI6ZmFsc2UsIklzVW5kZXJsaW5lZCI6ZmFsc2UsIkZvcmVncm91bmRDb2xvciI6IldoaXRlIn0sIkVuZERhdGVGb250U2V0dGluZ3MiOnsiRm9udFNpemUiOjE4LCJGb250TmFtZSI6IkNhbGlicmkiLCJJc0JvbGQiOnRydWUsIklzSXRhbGljIjpmYWxzZSwiSXNVbmRlcmxpbmVkIjpmYWxzZSwiRm9yZWdyb3VuZENvbG9yIjoiV2hpdGUifSwiRHVyYXRpb25Gb250U2V0dGluZ3MiOnsiRm9udFNpemUiOjE2LCJGb250TmFtZSI6IlNlZ29lIFVJIExpZ2h0IiwiSXNCb2xkIjp0cnVlLCJJc0l0YWxpYyI6ZmFsc2UsIklzVW5kZXJsaW5lZCI6ZmFsc2UsIkZvcmVncm91bmRDb2xvciI6IjI1NSwgMjU1LCAyNTUifSwiVGFza3NTcGFjaW5nIjo1LCJTaGFwZUhlaWdodCI6MjIuMCwiVmVydGljYWxDb25uZWN0b3JTZXR0aW5ncyI6eyJDb2xvciI6IjExMSwgNDksIDE1MiIsIklzVmlzaWJsZSI6ZmFsc2UsIkxpbmVXZWlnaHQiOjAuMH0sIkhvcml6b250YWxDb25uZWN0b3JTZXR0aW5ncyI6eyJDb2xvciI6IjIxNiwgMjE2LCAyMTYiLCJJc1Zpc2libGUiOnRydWUsIkxpbmVXZWlnaHQiOjAuMX0sIlNtYXJ0VGl0bGVGb3JlZ3JvdW5kIjoiNjgsIDg0LCAxMDYiLCJTbWFydFRpdGxlRm9yZWdyb3VuZElzQWN0aXZlIjpmYWxzZSwiU21hcnREdXJhdGlvbkZvcmVncm91bmQiOiIyMzcsIDEyNSwgNDkiLCJTbWFydER1cmF0aW9uRm9yZWdyb3VuZElzQWN0aXZlIjpmYWxzZSwiU21hcnREYXRlRm9yZWdyb3VuZCI6IjIzNCwgMjIsIDMwIiwiU21hcnREYXRlRm9yZWdyb3VuZElzQWN0aXZlIjpmYWxzZSwiSW5jbHVkZU5vbldvcmtpbmdEYXlzSW5EdXJhdGlvbiI6ZmFsc2UsIldvcmtpbmdEYXlzIjo3MDAxNX0sIlRhc2tEYXRlUG9zaXRpb24iOjMsIlRhc2tUaXRsZVBvc2l0aW9uIjozLCJUYXNrRHVyYXRpb25Qb3NpdGlvbiI6MSwiVGFza1RpdGxlSXNXaWRlciI6ZmFsc2UsIkRhdGVGb3JtYXQiOnsiRm9ybWF0U3RyaW5nIjoiTU1NIGQiLCJTZXBhcmF0b3IiOiIvIiwiVXNlSW50ZXJuYXRpb25hbERhdGVGb3JtYXQiOmZhbHNlfX0seyJEdXJhdGlvblZhbHVlIjoxMC4wLCJEdXJhdGlvbkZvcm1hdCI6MCwiSW50ZXJuYWxJZCI6IjIzZDY2MjgyLTZmOWQtNGIzMi1iNzBlLTIxNzZiMzQzMzQ0YyIsIkluZGV4IjoyLCJDb2xvciI6IjE2LCAyMDcsIDE1NSIsIlV0Y1N0YXJ0RGF0ZSI6IjIwMTMtMDktMTBUMDA6MDA6MDBaIiwiVXRjRW5kRGF0ZSI6IjIwMTMtMDktMTlUMDA6MDA6MDBaIiwiVGl0bGUiOiJUYXNrIDIiLCJTaGFwZSI6NywiQ3VzdG9tU2V0dGluZ3MiOnsiVGl0bGVXaWR0aCI6NzUuNDkyOTEsIlRpdGxlRm9udFNldHRpbmdzIjp7IkZvbnRTaXplIjoyMCwiRm9udE5hbWUiOiJTZWdvZSBVSSBMaWdodCIsIklzQm9sZCI6dHJ1ZSwiSXNJdGFsaWMiOmZhbHNlLCJJc1VuZGVybGluZWQiOmZhbHNlLCJGb3JlZ3JvdW5kQ29sb3IiOiIyMywgNjQsIDEwOSJ9LCJTdGFydERhdGVGb250U2V0dGluZ3MiOnsiRm9udFNpemUiOjE4LCJGb250TmFtZSI6IkNhbGlicmkiLCJJc0JvbGQiOnRydWUsIklzSXRhbGljIjpmYWxzZSwiSXNVbmRlcmxpbmVkIjpmYWxzZSwiRm9yZWdyb3VuZENvbG9yIjoiV2hpdGUifSwiRW5kRGF0ZUZvbnRTZXR0aW5ncyI6eyJGb250U2l6ZSI6MTgsIkZvbnROYW1lIjoiQ2FsaWJyaSIsIklzQm9sZCI6dHJ1ZSwiSXNJdGFsaWMiOmZhbHNlLCJJc1VuZGVybGluZWQiOmZhbHNlLCJGb3JlZ3JvdW5kQ29sb3IiOiJXaGl0ZSJ9LCJEdXJhdGlvbkZvbnRTZXR0aW5ncyI6eyJGb250U2l6ZSI6MTYsIkZvbnROYW1lIjoiU2Vnb2UgVUkgTGlnaHQiLCJJc0JvbGQiOnRydWUsIklzSXRhbGljIjpmYWxzZSwiSXNVbmRlcmxpbmVkIjpmYWxzZSwiRm9yZWdyb3VuZENvbG9yIjoiMjU1LCAyNTUsIDI1NSJ9LCJUYXNrc1NwYWNpbmciOjUsIlNoYXBlSGVpZ2h0IjoyMi4wLCJWZXJ0aWNhbENvbm5lY3RvclNldHRpbmdzIjp7IkNvbG9yIjoiMTExLCA0OSwgMTUyIiwiSXNWaXNpYmxlIjpmYWxzZSwiTGluZVdlaWdodCI6MC4wfSwiSG9yaXpvbnRhbENvbm5lY3RvclNldHRpbmdzIjp7IkNvbG9yIjoiMjE2LCAyMTYsIDIxNiIsIklzVmlzaWJsZSI6dHJ1ZSwiTGluZVdlaWdodCI6MC4xfSwiU21hcnRUaXRsZUZvcmVncm91bmQiOiI2OCwgODQsIDEwNiIsIlNtYXJ0VGl0bGVGb3JlZ3JvdW5kSXNBY3RpdmUiOmZhbHNlLCJTbWFydER1cmF0aW9uRm9yZWdyb3VuZCI6IjIzNywgMTI1LCA0OSIsIlNtYXJ0RHVyYXRpb25Gb3JlZ3JvdW5kSXNBY3RpdmUiOmZhbHNlLCJTbWFydERhdGVGb3JlZ3JvdW5kIjoiMjM0LCAyMiwgMzAiLCJTbWFydERhdGVGb3JlZ3JvdW5kSXNBY3RpdmUiOmZhbHNlLCJJbmNsdWRlTm9uV29ya2luZ0RheXNJbkR1cmF0aW9uIjpmYWxzZSwiV29ya2luZ0RheXMiOjcwMDE1fSwiVGFza0RhdGVQb3NpdGlvbiI6MywiVGFza1RpdGxlUG9zaXRpb24iOjMsIlRhc2tEdXJhdGlvblBvc2l0aW9uIjoxLCJUYXNrVGl0bGVJc1dpZGVyIjpmYWxzZSwiRGF0ZUZvcm1hdCI6eyJGb3JtYXRTdHJpbmciOiJNTU0gZCIsIlNlcGFyYXRvciI6Ii8iLCJVc2VJbnRlcm5hdGlvbmFsRGF0ZUZvcm1hdCI6ZmFsc2V9fSx7IkR1cmF0aW9uVmFsdWUiOjE3LjAsIkR1cmF0aW9uRm9ybWF0IjowLCJJbnRlcm5hbElkIjoiZjI2NWE2MjQtODZmZS00M2I1LWIxMWYtOTMyZGM2ZmJkMzU0IiwiSW5kZXgiOjMsIkNvbG9yIjoiMCwgMTU3LCAyMTciLCJVdGNTdGFydERhdGUiOiIyMDEzLTA5LTE0VDAwOjAwOjAwWiIsIlV0Y0VuZERhdGUiOiIyMDEzLTA5LTMwVDAwOjAwOjAwWiIsIlRpdGxlIjoiVGFzayAzIiwiU2hhcGUiOjcsIkN1c3RvbVNldHRpbmdzIjp7IlRpdGxlV2lkdGgiOjc1LjQ5MjkxLCJUaXRsZUZvbnRTZXR0aW5ncyI6eyJGb250U2l6ZSI6MjAsIkZvbnROYW1lIjoiU2Vnb2UgVUkgTGlnaHQiLCJJc0JvbGQiOnRydWUsIklzSXRhbGljIjpmYWxzZSwiSXNVbmRlcmxpbmVkIjpmYWxzZSwiRm9yZWdyb3VuZENvbG9yIjoiMjMsIDY0LCAxMDkifSwiU3RhcnREYXRlRm9udFNldHRpbmdzIjp7IkZvbnRTaXplIjoxOCwiRm9udE5hbWUiOiJDYWxpYnJpIiwiSXNCb2xkIjp0cnVlLCJJc0l0YWxpYyI6ZmFsc2UsIklzVW5kZXJsaW5lZCI6ZmFsc2UsIkZvcmVncm91bmRDb2xvciI6IldoaXRlIn0sIkVuZERhdGVGb250U2V0dGluZ3MiOnsiRm9udFNpemUiOjE4LCJGb250TmFtZSI6IkNhbGlicmkiLCJJc0JvbGQiOnRydWUsIklzSXRhbGljIjpmYWxzZSwiSXNVbmRlcmxpbmVkIjpmYWxzZSwiRm9yZWdyb3VuZENvbG9yIjoiV2hpdGUifSwiRHVyYXRpb25Gb250U2V0dGluZ3MiOnsiRm9udFNpemUiOjE2LCJGb250TmFtZSI6IlNlZ29lIFVJIExpZ2h0IiwiSXNCb2xkIjpmYWxzZSwiSXNJdGFsaWMiOmZhbHNlLCJJc1VuZGVybGluZWQiOmZhbHNlLCJGb3JlZ3JvdW5kQ29sb3IiOiIyNTUsIDI1NSwgMjU1In0sIlRhc2tzU3BhY2luZyI6NSwiU2hhcGVIZWlnaHQiOjIyLjAsIlZlcnRpY2FsQ29ubmVjdG9yU2V0dGluZ3MiOnsiQ29sb3IiOiIxMTEsIDQ5LCAxNTIiLCJJc1Zpc2libGUiOmZhbHNlLCJMaW5lV2VpZ2h0IjowLjB9LCJIb3Jpem9udGFsQ29ubmVjdG9yU2V0dGluZ3MiOnsiQ29sb3IiOiIyMTYsIDIxNiwgMjE2IiwiSXNWaXNpYmxlIjp0cnVlLCJMaW5lV2VpZ2h0IjowLjF9LCJTbWFydFRpdGxlRm9yZWdyb3VuZCI6IjY4LCA4NCwgMTA2IiwiU21hcnRUaXRsZUZvcmVncm91bmRJc0FjdGl2ZSI6ZmFsc2UsIlNtYXJ0RHVyYXRpb25Gb3JlZ3JvdW5kIjoiMjM3LCAxMjUsIDQ5IiwiU21hcnREdXJhdGlvbkZvcmVncm91bmRJc0FjdGl2ZSI6ZmFsc2UsIlNtYXJ0RGF0ZUZvcmVncm91bmQiOiIyMzQsIDIyLCAzMCIsIlNtYXJ0RGF0ZUZvcmVncm91bmRJc0FjdGl2ZSI6ZmFsc2UsIkluY2x1ZGVOb25Xb3JraW5nRGF5c0luRHVyYXRpb24iOmZhbHNlLCJXb3JraW5nRGF5cyI6NzAwMTV9LCJUYXNrRGF0ZVBvc2l0aW9uIjozLCJUYXNrVGl0bGVQb3NpdGlvbiI6MywiVGFza0R1cmF0aW9uUG9zaXRpb24iOjEsIlRhc2tUaXRsZUlzV2lkZXIiOmZhbHNlLCJEYXRlRm9ybWF0Ijp7IkZvcm1hdFN0cmluZyI6Ik1NTSBkIiwiU2VwYXJhdG9yIjoiLyIsIlVzZUludGVybmF0aW9uYWxEYXRlRm9ybWF0IjpmYWxzZX19LHsiRHVyYXRpb25WYWx1ZSI6MTAuMCwiRHVyYXRpb25Gb3JtYXQiOjAsIkludGVybmFsSWQiOiJkM2RhZGQwOS0yMjJjLTQ5YzktYjRiNi1lYWM3MjY5OGVkNGEiLCJJbmRleCI6NCwiQ29sb3IiOiIxNSwgMTExLCAxOTgiLCJVdGNTdGFydERhdGUiOiIyMDEzLTEwLTAxVDAwOjAwOjAwWiIsIlV0Y0VuZERhdGUiOiIyMDEzLTEwLTEwVDAwOjAwOjAwWiIsIlRpdGxlIjoiVGFzayA0IiwiU2hhcGUiOjcsIkN1c3RvbVNldHRpbmdzIjp7IlRpdGxlV2lkdGgiOjc1LjQ5MjkxLCJUaXRsZUZvbnRTZXR0aW5ncyI6eyJGb250U2l6ZSI6MjAsIkZvbnROYW1lIjoiU2Vnb2UgVUkgTGlnaHQiLCJJc0JvbGQiOnRydWUsIklzSXRhbGljIjpmYWxzZSwiSXNVbmRlcmxpbmVkIjpmYWxzZSwiRm9yZWdyb3VuZENvbG9yIjoiMjMsIDY0LCAxMDkifSwiU3RhcnREYXRlRm9udFNldHRpbmdzIjp7IkZvbnRTaXplIjoxOCwiRm9udE5hbWUiOiJDYWxpYnJpIiwiSXNCb2xkIjp0cnVlLCJJc0l0YWxpYyI6ZmFsc2UsIklzVW5kZXJsaW5lZCI6ZmFsc2UsIkZvcmVncm91bmRDb2xvciI6IldoaXRlIn0sIkVuZERhdGVGb250U2V0dGluZ3MiOnsiRm9udFNpemUiOjE4LCJGb250TmFtZSI6IkNhbGlicmkiLCJJc0JvbGQiOnRydWUsIklzSXRhbGljIjpmYWxzZSwiSXNVbmRlcmxpbmVkIjpmYWxzZSwiRm9yZWdyb3VuZENvbG9yIjoiV2hpdGUifSwiRHVyYXRpb25Gb250U2V0dGluZ3MiOnsiRm9udFNpemUiOjE2LCJGb250TmFtZSI6IlNlZ29lIFVJIExpZ2h0IiwiSXNCb2xkIjp0cnVlLCJJc0l0YWxpYyI6ZmFsc2UsIklzVW5kZXJsaW5lZCI6ZmFsc2UsIkZvcmVncm91bmRDb2xvciI6IjI1NSwgMjU1LCAyNTUifSwiVGFza3NTcGFjaW5nIjo1LCJTaGFwZUhlaWdodCI6MjIuMCwiVmVydGljYWxDb25uZWN0b3JTZXR0aW5ncyI6eyJDb2xvciI6IjExMSwgNDksIDE1MiIsIklzVmlzaWJsZSI6ZmFsc2UsIkxpbmVXZWlnaHQiOjAuMH0sIkhvcml6b250YWxDb25uZWN0b3JTZXR0aW5ncyI6eyJDb2xvciI6IjIxNiwgMjE2LCAyMTYiLCJJc1Zpc2libGUiOnRydWUsIkxpbmVXZWlnaHQiOjAuMX0sIlNtYXJ0VGl0bGVGb3JlZ3JvdW5kIjoiNjgsIDg0LCAxMDYiLCJTbWFydFRpdGxlRm9yZWdyb3VuZElzQWN0aXZlIjpmYWxzZSwiU21hcnREdXJhdGlvbkZvcmVncm91bmQiOiIyMzcsIDEyNSwgNDkiLCJTbWFydER1cmF0aW9uRm9yZWdyb3VuZElzQWN0aXZlIjpmYWxzZSwiU21hcnREYXRlRm9yZWdyb3VuZCI6IjIzNCwgMjIsIDMwIiwiU21hcnREYXRlRm9yZWdyb3VuZElzQWN0aXZlIjpmYWxzZSwiSW5jbHVkZU5vbldvcmtpbmdEYXlzSW5EdXJhdGlvbiI6ZmFsc2UsIldvcmtpbmdEYXlzIjo3MDAxNX0sIlRhc2tEYXRlUG9zaXRpb24iOjMsIlRhc2tUaXRsZVBvc2l0aW9uIjozLCJUYXNrRHVyYXRpb25Qb3NpdGlvbiI6MSwiVGFza1RpdGxlSXNXaWRlciI6ZmFsc2UsIkRhdGVGb3JtYXQiOnsiRm9ybWF0U3RyaW5nIjoiTU1NIGQiLCJTZXBhcmF0b3IiOiIvIiwiVXNlSW50ZXJuYXRpb25hbERhdGVGb3JtYXQiOmZhbHNlfX0seyJEdXJhdGlvblZhbHVlIjoxNC4wLCJEdXJhdGlvbkZvcm1hdCI6MCwiSW50ZXJuYWxJZCI6Ijg5MTRiMzViLWI2MmItNGNlNy04MzY3LTBjZDQyOWJhNDg2NyIsIkluZGV4Ijo1LCJDb2xvciI6IjExMSwgNDksIDE1MiIsIlV0Y1N0YXJ0RGF0ZSI6IjIwMTMtMTAtMTVUMDA6MDA6MDBaIiwiVXRjRW5kRGF0ZSI6IjIwMTMtMTAtMjhUMDA6MDA6MDBaIiwiVGl0bGUiOiJUYXNrIDUiLCJTaGFwZSI6NywiQ3VzdG9tU2V0dGluZ3MiOnsiVGl0bGVXaWR0aCI6NzUuNDkyOTEsIlRpdGxlRm9udFNldHRpbmdzIjp7IkZvbnRTaXplIjoyMCwiRm9udE5hbWUiOiJTZWdvZSBVSSBMaWdodCIsIklzQm9sZCI6dHJ1ZSwiSXNJdGFsaWMiOmZhbHNlLCJJc1VuZGVybGluZWQiOmZhbHNlLCJGb3JlZ3JvdW5kQ29sb3IiOiIyMywgNjQsIDEwOSJ9LCJTdGFydERhdGVGb250U2V0dGluZ3MiOnsiRm9udFNpemUiOjE4LCJGb250TmFtZSI6IkNhbGlicmkiLCJJc0JvbGQiOnRydWUsIklzSXRhbGljIjpmYWxzZSwiSXNVbmRlcmxpbmVkIjpmYWxzZSwiRm9yZWdyb3VuZENvbG9yIjoiV2hpdGUifSwiRW5kRGF0ZUZvbnRTZXR0aW5ncyI6eyJGb250U2l6ZSI6MTgsIkZvbnROYW1lIjoiQ2FsaWJyaSIsIklzQm9sZCI6dHJ1ZSwiSXNJdGFsaWMiOmZhbHNlLCJJc1VuZGVybGluZWQiOmZhbHNlLCJGb3JlZ3JvdW5kQ29sb3IiOiJXaGl0ZSJ9LCJEdXJhdGlvbkZvbnRTZXR0aW5ncyI6eyJGb250U2l6ZSI6MTYsIkZvbnROYW1lIjoiU2Vnb2UgVUkgTGlnaHQiLCJJc0JvbGQiOnRydWUsIklzSXRhbGljIjpmYWxzZSwiSXNVbmRlcmxpbmVkIjpmYWxzZSwiRm9yZWdyb3VuZENvbG9yIjoiMjU1LCAyNTUsIDI1NSJ9LCJUYXNrc1NwYWNpbmciOjUsIlNoYXBlSGVpZ2h0IjoyMi4wLCJWZXJ0aWNhbENvbm5lY3RvclNldHRpbmdzIjp7IkNvbG9yIjoiMTExLCA0OSwgMTUyIiwiSXNWaXNpYmxlIjpmYWxzZSwiTGluZVdlaWdodCI6MC4wfSwiSG9yaXpvbnRhbENvbm5lY3RvclNldHRpbmdzIjp7IkNvbG9yIjoiMjE2LCAyMTYsIDIxNiIsIklzVmlzaWJsZSI6dHJ1ZSwiTGluZVdlaWdodCI6MC4xfSwiU21hcnRUaXRsZUZvcmVncm91bmQiOiI2OCwgODQsIDEwNiIsIlNtYXJ0VGl0bGVGb3JlZ3JvdW5kSXNBY3RpdmUiOmZhbHNlLCJTbWFydER1cmF0aW9uRm9yZWdyb3VuZCI6IjIzNywgMTI1LCA0OSIsIlNtYXJ0RHVyYXRpb25Gb3JlZ3JvdW5kSXNBY3RpdmUiOmZhbHNlLCJTbWFydERhdGVGb3JlZ3JvdW5kIjoiMjM0LCAyMiwgMzAiLCJTbWFydERhdGVGb3JlZ3JvdW5kSXNBY3RpdmUiOmZhbHNlLCJJbmNsdWRlTm9uV29ya2luZ0RheXNJbkR1cmF0aW9uIjpmYWxzZSwiV29ya2luZ0RheXMiOjcwMDE1fSwiVGFza0RhdGVQb3NpdGlvbiI6MywiVGFza1RpdGxlUG9zaXRpb24iOjMsIlRhc2tEdXJhdGlvblBvc2l0aW9uIjoxLCJUYXNrVGl0bGVJc1dpZGVyIjpmYWxzZSwiRGF0ZUZvcm1hdCI6eyJGb3JtYXRTdHJpbmciOiJNTU0gZCIsIlNlcGFyYXRvciI6Ii8iLCJVc2VJbnRlcm5hdGlvbmFsRGF0ZUZvcm1hdCI6ZmFsc2V9fV0sIlN0eWxlIjp7IlRpbWVsaW5lU2V0dGluZ3MiOnsiVG9kYXlNYXJrZXJDb2xvciI6IlJlZCIsIlRvZGF5TWFya2VyRm9udFNldHRpbmdzIjp7IkZvbnRTaXplIjo5LCJGb250TmFtZSI6IkNhbGlicmkiLCJJc0JvbGQiOmZhbHNlLCJJc0l0YWxpYyI6ZmFsc2UsIklzVW5kZXJsaW5lZCI6ZmFsc2UsIkZvcmVncm91bmRDb2xvciI6IkJsYWNrIn0sIlN0YXJ0WWVhckZvbnQiOnsiRm9udFNpemUiOjEzLCJGb250TmFtZSI6IkNhbGlicmkiLCJJc0JvbGQiOnRydWUsIklzSXRhbGljIjpmYWxzZSwiSXNVbmRlcmxpbmVkIjpmYWxzZSwiRm9yZWdyb3VuZENvbG9yIjoiODgsIDE4MiwgMTkyIn0sIkVuZFllYXJGb250Ijp7IkZvbnRTaXplIjoxMywiRm9udE5hbWUiOiJDYWxpYnJpIiwiSXNCb2xkIjp0cnVlLCJJc0l0YWxpYyI6ZmFsc2UsIklzVW5kZXJsaW5lZCI6ZmFsc2UsIkZvcmVncm91bmRDb2xvciI6Ijg4LCAxODIsIDE5MiJ9LCJJc1RoaW4iOmZhbHNlLCJIYXMzREVmZmVjdCI6ZmFsc2UsIlRpbWViYW5kSXNSb3VuZGVkIjpmYWxzZSwiVGltZWJhbmRDb2xvciI6IjIzLCA2NCwgMTA5IiwiVGltZWJhbmRGb250U2V0dGluZ3MiOnsiRm9udFNpemUiOjE4LCJGb250TmFtZSI6IlNlZ29lIFVJIExpZ2h0IiwiSXNCb2xkIjpmYWxzZSwiSXNJdGFsaWMiOmZhbHNlLCJJc1VuZGVybGluZWQiOmZhbHNlLCJGb3JlZ3JvdW5kQ29sb3IiOiJXaGl0ZSJ9LCJFbGFwc2VkVGltZUNvbG9yIjoiMTEyLCAxNzMsIDcxIiwiRWxhcHNlZFRpbWVTdHlsZSI6MCwiVG9kYXlNYXJrZXJQb3NpdGlvbiI6MCwiQ2Fwc1Bvc2l0aW9uIjowfSwiRGVmYXVsdE1pbGVzdG9uZVNldHRpbmdzIjp7IkZsYWdDb25uZWN0b3JTZXR0aW5ncyI6eyJDb2xvciI6IjIxOSwgMjM5LCAyNDkiLCJJc1Zpc2libGUiOmZhbHNlLCJMaW5lV2VpZ2h0IjowLjF9LCJEYXRlRm9ybWF0Ijp7IkZvcm1hdFN0cmluZyI6Ik0vZC95eSIsIlNlcGFyYXRvciI6Ii8iLCJVc2VJbnRlcm5hdGlvbmFsRGF0ZUZvcm1hdCI6ZmFsc2V9LCJXb3JkV3JhcCI6dHJ1ZSwiSXNEYXRlVmlzaWJsZSI6dHJ1ZSwiVGl0bGVGb250U2V0dGluZ3MiOnsiRm9udFNpemUiOjIwLCJGb250TmFtZSI6IkNhbGlicmkiLCJJc0JvbGQiOnRydWUsIklzSXRhbGljIjpmYWxzZSwiSXNVbmRlcmxpbmVkIjpmYWxzZSwiRm9yZWdyb3VuZENvbG9yIjoiMTE1LCAxMTUsIDExNSJ9LCJEYXRlRm9udFNldHRpbmdzIjp7IkZvbnRTaXplIjoxOCwiRm9udE5hbWUiOiJDYWxpYnJpIiwiSXNCb2xkIjp0cnVlLCJJc0l0YWxpYyI6ZmFsc2UsIklzVW5kZXJsaW5lZCI6ZmFsc2UsIkZvcmVncm91bmRDb2xvciI6IjE3OCwgMTQsIDE4In0sIkNvbm5lY3RvclNldHRpbmdzIjp7IkNvbG9yIjoiIiwiSXNWaXNpYmxlIjpmYWxzZSwiTGluZVdlaWdodCI6MC4xfX0sIkRlZmF1bHRUYXNrU2V0dGluZ3MiOnsiV29yZFdyYXAiOmZhbHNlLCJEYXRlRm9udFNldHRpbmdzIjp7IkZvbnRTaXplIjoxMiwiRm9udE5hbWUiOiJDYWxpYnJpIiwiSXNCb2xkIjp0cnVlLCJJc0l0YWxpYyI6ZmFsc2UsIklzVW5kZXJsaW5lZCI6ZmFsc2UsIkZvcmVncm91bmRDb2xvciI6IjIzNCwgMjIsIDMwIn0sIkR1cmF0aW9uRm9udFNldHRpbmdzIjp7IkZvbnRTaXplIjoxMCwiRm9udE5hbWUiOiJDYWxpYnJpIiwiSXNCb2xkIjpmYWxzZSwiSXNJdGFsaWMiOmZhbHNlLCJJc1VuZGVybGluZWQiOmZhbHNlLCJGb3JlZ3JvdW5kQ29sb3IiOiIyMzcsIDEyNSwgNDkifSwiSXNUaGljayI6ZmFsc2UsIlRhc2tzQWJvdmVUaW1lYmFuZCI6dHJ1ZSwiRGF0ZUZvcm1hdCI6eyJGb3JtYXRTdHJpbmciOiJNTU0gZCIsIlNlcGFyYXRvciI6Ii8iLCJVc2VJbnRlcm5hdGlvbmFsRGF0ZUZvcm1hdCI6ZmFsc2V9LCJEdXJhdGlvblBvc2l0aW9uIjoxLCJEdXJhdGlvbkZvcm1hdCI6MCwiUmVuZGVyTG9uZ1Rhc2tUaXRsZUFib3ZlVGFza1NoYXBlIjpmYWxzZSwiSXNIb3Jpem9udGFsQ29ubmVjdG9yVmlzaWJsZSI6dHJ1ZSwiSXNWZXJ0aWNhbENvbm5lY3RvclZpc2libGUiOmZhbHNlLCJJbnRlcnZhbFRleHRQb3NpdGlvbiI6MywiSW50ZXJ2YWxEYXRlUG9zaXRpb24iOjMsIlRpdGxlV2lkdGgiOm51bGwsIlRpdGxlRm9udFNldHRpbmdzIjp7IkZvbnRTaXplIjoxMiwiRm9udE5hbWUiOiJDYWxpYnJpIiwiSXNCb2xkIjp0cnVlLCJJc0l0YWxpYyI6dHJ1ZSwiSXNVbmRlcmxpbmVkIjpmYWxzZSwiRm9yZWdyb3VuZENvbG9yIjoiNjgsIDg0LCAxMDYifSwiVGFza3NTcGFjaW5nIjoxMCwiU2hhcGVIZWlnaHQiOjIyLjAsIlZlcnRpY2FsQ29ubmVjdG9yU2V0dGluZ3MiOnsiQ29sb3IiOiIxMTEsIDQ5LCAxNTIiLCJJc1Zpc2libGUiOmZhbHNlLCJMaW5lV2VpZ2h0IjowLjB9LCJIb3Jpem9udGFsQ29ubmVjdG9yU2V0dGluZ3MiOnsiQ29sb3IiOiIyMTYsIDIxNiwgMjE2IiwiSXNWaXNpYmxlIjp0cnVlLCJMaW5lV2VpZ2h0IjowLjF9LCJTbWFydFRpdGxlRm9yZWdyb3VuZCI6IiIsIlNtYXJ0VGl0bGVGb3JlZ3JvdW5kSXNBY3RpdmUiOmZhbHNlLCJTbWFydER1cmF0aW9uRm9yZWdyb3VuZCI6IiIsIlNtYXJ0RHVyYXRpb25Gb3JlZ3JvdW5kSXNBY3RpdmUiOmZhbHNlLCJTbWFydERhdGVGb3JlZ3JvdW5kIjoiIiwiU21hcnREYXRlRm9yZWdyb3VuZElzQWN0aXZlIjpmYWxzZSwiSW5jbHVkZU5vbldvcmtpbmdEYXlzSW5EdXJhdGlvbiI6ZmFsc2UsIldvcmtpbmdEYXlzIjo3MDAxNX0sIlNjYWxlU2V0dGluZ3MiOnsiRGF0ZUZvcm1hdCI6Ik1NTU0iLCJJbnRlcnZhbFR5cGUiOjEsIlVzZUF1dG9tYXRpY1RpbWVTY2FsZSI6dHJ1ZSwiQ3VzdG9tVGltZVNjYWxlVXRjU3RhcnREYXRlIjoiMjAxMy0wOS0wMVQwMDowMDowMFoiLCJDdXN0b21UaW1lU2NhbGVVdGNFbmREYXRlIjoiMjAxMy0xMC0yOFQwMDowMDowMFoifX0sIlRpbWViYW5kVmVydGljYWxQb3NpdGlvbiI6eyJRdWlja1Bvc2l0aW9uIjozLCJSZWxhdGl2ZVBvc2l0aW9uIjo1NS4wLCJBYnNvbHV0ZVBvc2l0aW9uIjoyOTcuMCwiUHJldmlvdXNBYnNvbHV0ZVBvc2l0aW9uIjoyOTcuMH19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1_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0_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257</Words>
  <Application>Microsoft Office PowerPoint</Application>
  <PresentationFormat>On-screen Show (4:3)</PresentationFormat>
  <Paragraphs>56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Segoe UI</vt:lpstr>
      <vt:lpstr>Calibri Light</vt:lpstr>
      <vt:lpstr>Arial Narrow</vt:lpstr>
      <vt:lpstr>Segoe UI Light</vt:lpstr>
      <vt:lpstr>Cambria</vt:lpstr>
      <vt:lpstr>Franklin Gothic Book</vt:lpstr>
      <vt:lpstr>Calibri</vt:lpstr>
      <vt:lpstr>1_Office Theme</vt:lpstr>
      <vt:lpstr>Office Theme</vt:lpstr>
      <vt:lpstr>10_Office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2013-09-24T04:25:10Z</dcterms:created>
  <dcterms:modified xsi:type="dcterms:W3CDTF">2013-09-26T16:20:58Z</dcterms:modified>
</cp:coreProperties>
</file>