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456822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96" y="1438672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 Enter Your Tittle 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2014-06-20T12:42:53Z</dcterms:modified>
</cp:coreProperties>
</file>