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47664" y="0"/>
            <a:ext cx="7596336" cy="884466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9712" y="1200151"/>
            <a:ext cx="6707088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6948264" cy="884466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2014-11-08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2014-11-08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2014-11-08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99993" y="3979391"/>
            <a:ext cx="445009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499992" y="3003798"/>
            <a:ext cx="445009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9500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338158" y="279302"/>
            <a:ext cx="1292878" cy="348232"/>
            <a:chOff x="7127792" y="5863233"/>
            <a:chExt cx="1656184" cy="446087"/>
          </a:xfrm>
        </p:grpSpPr>
        <p:sp>
          <p:nvSpPr>
            <p:cNvPr id="11" name="Rounded Rectangle 10"/>
            <p:cNvSpPr/>
            <p:nvPr/>
          </p:nvSpPr>
          <p:spPr>
            <a:xfrm>
              <a:off x="7127792" y="5863233"/>
              <a:ext cx="1656184" cy="446087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35475" y="5921202"/>
              <a:ext cx="1278298" cy="3161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Click to add title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</TotalTime>
  <Words>106</Words>
  <Application>Microsoft Office PowerPoint</Application>
  <PresentationFormat>On-screen Show (16:9)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15</cp:revision>
  <dcterms:created xsi:type="dcterms:W3CDTF">2014-04-01T16:27:38Z</dcterms:created>
  <dcterms:modified xsi:type="dcterms:W3CDTF">2014-11-07T21:27:24Z</dcterms:modified>
</cp:coreProperties>
</file>