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"/>
  </p:handout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FB7F9A-C330-4F10-8C64-E24BA5EED4F2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E9B53B-50AE-45E1-8AF4-893DF2A773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17628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39953" y="1459111"/>
            <a:ext cx="44279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139952" y="483518"/>
            <a:ext cx="442798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271791" y="4496221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accent2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79712" y="1131590"/>
            <a:ext cx="6707088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12</cp:revision>
  <dcterms:created xsi:type="dcterms:W3CDTF">2014-04-01T16:27:38Z</dcterms:created>
  <dcterms:modified xsi:type="dcterms:W3CDTF">2014-06-21T07:49:17Z</dcterms:modified>
</cp:coreProperties>
</file>