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그룹 3">
            <a:extLst>
              <a:ext uri="{FF2B5EF4-FFF2-40B4-BE49-F238E27FC236}">
                <a16:creationId xmlns:a16="http://schemas.microsoft.com/office/drawing/2014/main" id="{6769B453-DB72-4AA7-B7AC-2D5D5B4FA55E}"/>
              </a:ext>
            </a:extLst>
          </p:cNvPr>
          <p:cNvGrpSpPr/>
          <p:nvPr/>
        </p:nvGrpSpPr>
        <p:grpSpPr>
          <a:xfrm>
            <a:off x="5231904" y="2649773"/>
            <a:ext cx="1728192" cy="2736304"/>
            <a:chOff x="5216827" y="2636912"/>
            <a:chExt cx="1728192" cy="2736304"/>
          </a:xfrm>
        </p:grpSpPr>
        <p:sp>
          <p:nvSpPr>
            <p:cNvPr id="6" name="Rectangle 215">
              <a:extLst>
                <a:ext uri="{FF2B5EF4-FFF2-40B4-BE49-F238E27FC236}">
                  <a16:creationId xmlns:a16="http://schemas.microsoft.com/office/drawing/2014/main" id="{2467FB7F-01EE-452E-B989-F8FF694679F4}"/>
                </a:ext>
              </a:extLst>
            </p:cNvPr>
            <p:cNvSpPr/>
            <p:nvPr/>
          </p:nvSpPr>
          <p:spPr>
            <a:xfrm>
              <a:off x="5216827" y="2636912"/>
              <a:ext cx="1728192" cy="2736304"/>
            </a:xfrm>
            <a:custGeom>
              <a:avLst/>
              <a:gdLst/>
              <a:ahLst/>
              <a:cxnLst/>
              <a:rect l="l" t="t" r="r" b="b"/>
              <a:pathLst>
                <a:path w="1728192" h="2736304">
                  <a:moveTo>
                    <a:pt x="864096" y="1490204"/>
                  </a:moveTo>
                  <a:cubicBezTo>
                    <a:pt x="764674" y="1490204"/>
                    <a:pt x="684076" y="1570802"/>
                    <a:pt x="684076" y="1670224"/>
                  </a:cubicBezTo>
                  <a:cubicBezTo>
                    <a:pt x="684076" y="1736166"/>
                    <a:pt x="719532" y="1793828"/>
                    <a:pt x="773967" y="1822574"/>
                  </a:cubicBezTo>
                  <a:lnTo>
                    <a:pt x="648072" y="2254213"/>
                  </a:lnTo>
                  <a:lnTo>
                    <a:pt x="1080120" y="2254213"/>
                  </a:lnTo>
                  <a:lnTo>
                    <a:pt x="954225" y="1822574"/>
                  </a:lnTo>
                  <a:cubicBezTo>
                    <a:pt x="1008660" y="1793828"/>
                    <a:pt x="1044116" y="1736166"/>
                    <a:pt x="1044116" y="1670224"/>
                  </a:cubicBezTo>
                  <a:cubicBezTo>
                    <a:pt x="1044116" y="1570802"/>
                    <a:pt x="963518" y="1490204"/>
                    <a:pt x="864096" y="1490204"/>
                  </a:cubicBezTo>
                  <a:close/>
                  <a:moveTo>
                    <a:pt x="864096" y="228600"/>
                  </a:moveTo>
                  <a:cubicBezTo>
                    <a:pt x="737844" y="228600"/>
                    <a:pt x="635496" y="330948"/>
                    <a:pt x="635496" y="457200"/>
                  </a:cubicBezTo>
                  <a:lnTo>
                    <a:pt x="635078" y="457200"/>
                  </a:lnTo>
                  <a:lnTo>
                    <a:pt x="635078" y="1008112"/>
                  </a:lnTo>
                  <a:lnTo>
                    <a:pt x="1093113" y="1008112"/>
                  </a:lnTo>
                  <a:lnTo>
                    <a:pt x="1093113" y="457200"/>
                  </a:lnTo>
                  <a:lnTo>
                    <a:pt x="1092696" y="457200"/>
                  </a:lnTo>
                  <a:cubicBezTo>
                    <a:pt x="1092696" y="330948"/>
                    <a:pt x="990348" y="228600"/>
                    <a:pt x="864096" y="228600"/>
                  </a:cubicBezTo>
                  <a:close/>
                  <a:moveTo>
                    <a:pt x="864096" y="0"/>
                  </a:moveTo>
                  <a:cubicBezTo>
                    <a:pt x="1108128" y="0"/>
                    <a:pt x="1307504" y="191187"/>
                    <a:pt x="1318761" y="432048"/>
                  </a:cubicBezTo>
                  <a:lnTo>
                    <a:pt x="1321296" y="432048"/>
                  </a:lnTo>
                  <a:lnTo>
                    <a:pt x="1321296" y="457200"/>
                  </a:lnTo>
                  <a:lnTo>
                    <a:pt x="1321296" y="1008112"/>
                  </a:lnTo>
                  <a:lnTo>
                    <a:pt x="1440154" y="1008112"/>
                  </a:lnTo>
                  <a:cubicBezTo>
                    <a:pt x="1599233" y="1008112"/>
                    <a:pt x="1728192" y="1137071"/>
                    <a:pt x="1728192" y="1296150"/>
                  </a:cubicBezTo>
                  <a:lnTo>
                    <a:pt x="1728192" y="2448266"/>
                  </a:lnTo>
                  <a:cubicBezTo>
                    <a:pt x="1728192" y="2607345"/>
                    <a:pt x="1599233" y="2736304"/>
                    <a:pt x="1440154" y="2736304"/>
                  </a:cubicBezTo>
                  <a:lnTo>
                    <a:pt x="288038" y="2736304"/>
                  </a:lnTo>
                  <a:cubicBezTo>
                    <a:pt x="128959" y="2736304"/>
                    <a:pt x="0" y="2607345"/>
                    <a:pt x="0" y="2448266"/>
                  </a:cubicBezTo>
                  <a:lnTo>
                    <a:pt x="0" y="1296150"/>
                  </a:lnTo>
                  <a:cubicBezTo>
                    <a:pt x="0" y="1137071"/>
                    <a:pt x="128959" y="1008112"/>
                    <a:pt x="288038" y="1008112"/>
                  </a:cubicBezTo>
                  <a:lnTo>
                    <a:pt x="406895" y="1008112"/>
                  </a:lnTo>
                  <a:lnTo>
                    <a:pt x="406895" y="451098"/>
                  </a:lnTo>
                  <a:lnTo>
                    <a:pt x="407511" y="451098"/>
                  </a:lnTo>
                  <a:cubicBezTo>
                    <a:pt x="410206" y="201401"/>
                    <a:pt x="613631" y="0"/>
                    <a:pt x="864096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ounded Rectangle 213">
              <a:extLst>
                <a:ext uri="{FF2B5EF4-FFF2-40B4-BE49-F238E27FC236}">
                  <a16:creationId xmlns:a16="http://schemas.microsoft.com/office/drawing/2014/main" id="{AA7FAED5-D3DC-4EF1-8316-9F54B885572E}"/>
                </a:ext>
              </a:extLst>
            </p:cNvPr>
            <p:cNvSpPr/>
            <p:nvPr/>
          </p:nvSpPr>
          <p:spPr>
            <a:xfrm>
              <a:off x="5348014" y="3783285"/>
              <a:ext cx="1455440" cy="1455440"/>
            </a:xfrm>
            <a:prstGeom prst="roundRect">
              <a:avLst>
                <a:gd name="adj" fmla="val 14209"/>
              </a:avLst>
            </a:prstGeom>
            <a:solidFill>
              <a:schemeClr val="tx1">
                <a:lumMod val="65000"/>
                <a:lumOff val="35000"/>
                <a:alpha val="20000"/>
              </a:schemeClr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" name="Oval 93">
            <a:extLst>
              <a:ext uri="{FF2B5EF4-FFF2-40B4-BE49-F238E27FC236}">
                <a16:creationId xmlns:a16="http://schemas.microsoft.com/office/drawing/2014/main" id="{988A0A65-2AB8-4DA2-85CF-CC94191BA2AA}"/>
              </a:ext>
            </a:extLst>
          </p:cNvPr>
          <p:cNvSpPr/>
          <p:nvPr/>
        </p:nvSpPr>
        <p:spPr>
          <a:xfrm rot="900000" flipH="1">
            <a:off x="7105610" y="4983560"/>
            <a:ext cx="2512640" cy="920957"/>
          </a:xfrm>
          <a:custGeom>
            <a:avLst/>
            <a:gdLst/>
            <a:ahLst/>
            <a:cxnLst/>
            <a:rect l="l" t="t" r="r" b="b"/>
            <a:pathLst>
              <a:path w="2512640" h="920956">
                <a:moveTo>
                  <a:pt x="385100" y="94051"/>
                </a:moveTo>
                <a:cubicBezTo>
                  <a:pt x="214663" y="128927"/>
                  <a:pt x="86452" y="279731"/>
                  <a:pt x="86453" y="460479"/>
                </a:cubicBezTo>
                <a:cubicBezTo>
                  <a:pt x="86453" y="667048"/>
                  <a:pt x="253910" y="834506"/>
                  <a:pt x="460480" y="834506"/>
                </a:cubicBezTo>
                <a:cubicBezTo>
                  <a:pt x="667048" y="834506"/>
                  <a:pt x="834507" y="667048"/>
                  <a:pt x="834507" y="460479"/>
                </a:cubicBezTo>
                <a:cubicBezTo>
                  <a:pt x="834507" y="253910"/>
                  <a:pt x="667048" y="86452"/>
                  <a:pt x="460480" y="86452"/>
                </a:cubicBezTo>
                <a:cubicBezTo>
                  <a:pt x="434658" y="86452"/>
                  <a:pt x="409448" y="89068"/>
                  <a:pt x="385100" y="94051"/>
                </a:cubicBezTo>
                <a:close/>
                <a:moveTo>
                  <a:pt x="367676" y="9355"/>
                </a:moveTo>
                <a:cubicBezTo>
                  <a:pt x="397652" y="3221"/>
                  <a:pt x="428689" y="0"/>
                  <a:pt x="460478" y="0"/>
                </a:cubicBezTo>
                <a:cubicBezTo>
                  <a:pt x="641050" y="0"/>
                  <a:pt x="797347" y="103936"/>
                  <a:pt x="871118" y="256089"/>
                </a:cubicBezTo>
                <a:lnTo>
                  <a:pt x="1045780" y="256089"/>
                </a:lnTo>
                <a:cubicBezTo>
                  <a:pt x="1078943" y="256089"/>
                  <a:pt x="1106554" y="279855"/>
                  <a:pt x="1111181" y="311537"/>
                </a:cubicBezTo>
                <a:lnTo>
                  <a:pt x="1155264" y="311537"/>
                </a:lnTo>
                <a:lnTo>
                  <a:pt x="1155264" y="309907"/>
                </a:lnTo>
                <a:cubicBezTo>
                  <a:pt x="1155263" y="287615"/>
                  <a:pt x="1168817" y="268488"/>
                  <a:pt x="1188133" y="260318"/>
                </a:cubicBezTo>
                <a:cubicBezTo>
                  <a:pt x="1194572" y="257595"/>
                  <a:pt x="1201651" y="256089"/>
                  <a:pt x="1209081" y="256089"/>
                </a:cubicBezTo>
                <a:lnTo>
                  <a:pt x="1253772" y="256089"/>
                </a:lnTo>
                <a:cubicBezTo>
                  <a:pt x="1283495" y="256089"/>
                  <a:pt x="1307589" y="280184"/>
                  <a:pt x="1307589" y="309907"/>
                </a:cubicBezTo>
                <a:lnTo>
                  <a:pt x="1307590" y="311537"/>
                </a:lnTo>
                <a:lnTo>
                  <a:pt x="2479916" y="311537"/>
                </a:lnTo>
                <a:cubicBezTo>
                  <a:pt x="2497988" y="311537"/>
                  <a:pt x="2512639" y="326188"/>
                  <a:pt x="2512640" y="344260"/>
                </a:cubicBezTo>
                <a:lnTo>
                  <a:pt x="2512640" y="611501"/>
                </a:lnTo>
                <a:lnTo>
                  <a:pt x="2512639" y="611502"/>
                </a:lnTo>
                <a:lnTo>
                  <a:pt x="2512639" y="909402"/>
                </a:lnTo>
                <a:lnTo>
                  <a:pt x="2263124" y="909402"/>
                </a:lnTo>
                <a:lnTo>
                  <a:pt x="2263124" y="644224"/>
                </a:lnTo>
                <a:lnTo>
                  <a:pt x="2197534" y="644224"/>
                </a:lnTo>
                <a:lnTo>
                  <a:pt x="2197534" y="909402"/>
                </a:lnTo>
                <a:lnTo>
                  <a:pt x="1948019" y="909402"/>
                </a:lnTo>
                <a:lnTo>
                  <a:pt x="1948019" y="644224"/>
                </a:lnTo>
                <a:lnTo>
                  <a:pt x="1882429" y="644224"/>
                </a:lnTo>
                <a:lnTo>
                  <a:pt x="1882429" y="909402"/>
                </a:lnTo>
                <a:lnTo>
                  <a:pt x="1632914" y="909402"/>
                </a:lnTo>
                <a:lnTo>
                  <a:pt x="1632914" y="644224"/>
                </a:lnTo>
                <a:lnTo>
                  <a:pt x="1307589" y="644224"/>
                </a:lnTo>
                <a:lnTo>
                  <a:pt x="1307589" y="645853"/>
                </a:lnTo>
                <a:cubicBezTo>
                  <a:pt x="1307590" y="675576"/>
                  <a:pt x="1283495" y="699671"/>
                  <a:pt x="1253771" y="699671"/>
                </a:cubicBezTo>
                <a:lnTo>
                  <a:pt x="1209081" y="699671"/>
                </a:lnTo>
                <a:cubicBezTo>
                  <a:pt x="1179358" y="699671"/>
                  <a:pt x="1155263" y="675576"/>
                  <a:pt x="1155264" y="645853"/>
                </a:cubicBezTo>
                <a:lnTo>
                  <a:pt x="1155264" y="644224"/>
                </a:lnTo>
                <a:lnTo>
                  <a:pt x="1111181" y="644224"/>
                </a:lnTo>
                <a:cubicBezTo>
                  <a:pt x="1106554" y="675905"/>
                  <a:pt x="1078943" y="699671"/>
                  <a:pt x="1045780" y="699671"/>
                </a:cubicBezTo>
                <a:lnTo>
                  <a:pt x="852227" y="699671"/>
                </a:lnTo>
                <a:cubicBezTo>
                  <a:pt x="772630" y="832714"/>
                  <a:pt x="626859" y="920956"/>
                  <a:pt x="460478" y="920956"/>
                </a:cubicBezTo>
                <a:cubicBezTo>
                  <a:pt x="206163" y="920956"/>
                  <a:pt x="0" y="714793"/>
                  <a:pt x="0" y="460478"/>
                </a:cubicBezTo>
                <a:cubicBezTo>
                  <a:pt x="0" y="237952"/>
                  <a:pt x="157843" y="52293"/>
                  <a:pt x="367676" y="9355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78D4D72-D3E5-43C9-8087-85617629CBA2}"/>
              </a:ext>
            </a:extLst>
          </p:cNvPr>
          <p:cNvSpPr/>
          <p:nvPr/>
        </p:nvSpPr>
        <p:spPr>
          <a:xfrm rot="900000">
            <a:off x="8756888" y="5271734"/>
            <a:ext cx="748053" cy="74805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21">
            <a:extLst>
              <a:ext uri="{FF2B5EF4-FFF2-40B4-BE49-F238E27FC236}">
                <a16:creationId xmlns:a16="http://schemas.microsoft.com/office/drawing/2014/main" id="{E57F4BF7-1067-4587-B6FA-014C28E0221C}"/>
              </a:ext>
            </a:extLst>
          </p:cNvPr>
          <p:cNvSpPr/>
          <p:nvPr/>
        </p:nvSpPr>
        <p:spPr>
          <a:xfrm rot="20700000">
            <a:off x="8917807" y="5447952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" name="Oval 93">
            <a:extLst>
              <a:ext uri="{FF2B5EF4-FFF2-40B4-BE49-F238E27FC236}">
                <a16:creationId xmlns:a16="http://schemas.microsoft.com/office/drawing/2014/main" id="{A684C61D-795F-4AB4-9112-E07DBB966D59}"/>
              </a:ext>
            </a:extLst>
          </p:cNvPr>
          <p:cNvSpPr/>
          <p:nvPr/>
        </p:nvSpPr>
        <p:spPr>
          <a:xfrm rot="20700000">
            <a:off x="2568304" y="4983558"/>
            <a:ext cx="2512640" cy="920957"/>
          </a:xfrm>
          <a:custGeom>
            <a:avLst/>
            <a:gdLst/>
            <a:ahLst/>
            <a:cxnLst/>
            <a:rect l="l" t="t" r="r" b="b"/>
            <a:pathLst>
              <a:path w="2512640" h="920956">
                <a:moveTo>
                  <a:pt x="385100" y="94051"/>
                </a:moveTo>
                <a:cubicBezTo>
                  <a:pt x="214663" y="128927"/>
                  <a:pt x="86452" y="279731"/>
                  <a:pt x="86453" y="460479"/>
                </a:cubicBezTo>
                <a:cubicBezTo>
                  <a:pt x="86453" y="667048"/>
                  <a:pt x="253910" y="834506"/>
                  <a:pt x="460480" y="834506"/>
                </a:cubicBezTo>
                <a:cubicBezTo>
                  <a:pt x="667048" y="834506"/>
                  <a:pt x="834507" y="667048"/>
                  <a:pt x="834507" y="460479"/>
                </a:cubicBezTo>
                <a:cubicBezTo>
                  <a:pt x="834507" y="253910"/>
                  <a:pt x="667048" y="86452"/>
                  <a:pt x="460480" y="86452"/>
                </a:cubicBezTo>
                <a:cubicBezTo>
                  <a:pt x="434658" y="86452"/>
                  <a:pt x="409448" y="89068"/>
                  <a:pt x="385100" y="94051"/>
                </a:cubicBezTo>
                <a:close/>
                <a:moveTo>
                  <a:pt x="367676" y="9355"/>
                </a:moveTo>
                <a:cubicBezTo>
                  <a:pt x="397652" y="3221"/>
                  <a:pt x="428689" y="0"/>
                  <a:pt x="460478" y="0"/>
                </a:cubicBezTo>
                <a:cubicBezTo>
                  <a:pt x="641050" y="0"/>
                  <a:pt x="797347" y="103936"/>
                  <a:pt x="871118" y="256089"/>
                </a:cubicBezTo>
                <a:lnTo>
                  <a:pt x="1045780" y="256089"/>
                </a:lnTo>
                <a:cubicBezTo>
                  <a:pt x="1078943" y="256089"/>
                  <a:pt x="1106554" y="279855"/>
                  <a:pt x="1111181" y="311537"/>
                </a:cubicBezTo>
                <a:lnTo>
                  <a:pt x="1155264" y="311537"/>
                </a:lnTo>
                <a:lnTo>
                  <a:pt x="1155264" y="309907"/>
                </a:lnTo>
                <a:cubicBezTo>
                  <a:pt x="1155263" y="287615"/>
                  <a:pt x="1168817" y="268488"/>
                  <a:pt x="1188133" y="260318"/>
                </a:cubicBezTo>
                <a:cubicBezTo>
                  <a:pt x="1194572" y="257595"/>
                  <a:pt x="1201651" y="256089"/>
                  <a:pt x="1209081" y="256089"/>
                </a:cubicBezTo>
                <a:lnTo>
                  <a:pt x="1253772" y="256089"/>
                </a:lnTo>
                <a:cubicBezTo>
                  <a:pt x="1283495" y="256089"/>
                  <a:pt x="1307589" y="280184"/>
                  <a:pt x="1307589" y="309907"/>
                </a:cubicBezTo>
                <a:lnTo>
                  <a:pt x="1307590" y="311537"/>
                </a:lnTo>
                <a:lnTo>
                  <a:pt x="2479916" y="311537"/>
                </a:lnTo>
                <a:cubicBezTo>
                  <a:pt x="2497988" y="311537"/>
                  <a:pt x="2512639" y="326188"/>
                  <a:pt x="2512640" y="344260"/>
                </a:cubicBezTo>
                <a:lnTo>
                  <a:pt x="2512640" y="611501"/>
                </a:lnTo>
                <a:lnTo>
                  <a:pt x="2512639" y="611502"/>
                </a:lnTo>
                <a:lnTo>
                  <a:pt x="2512639" y="909402"/>
                </a:lnTo>
                <a:lnTo>
                  <a:pt x="2263124" y="909402"/>
                </a:lnTo>
                <a:lnTo>
                  <a:pt x="2263124" y="644224"/>
                </a:lnTo>
                <a:lnTo>
                  <a:pt x="2197534" y="644224"/>
                </a:lnTo>
                <a:lnTo>
                  <a:pt x="2197534" y="909402"/>
                </a:lnTo>
                <a:lnTo>
                  <a:pt x="1948019" y="909402"/>
                </a:lnTo>
                <a:lnTo>
                  <a:pt x="1948019" y="644224"/>
                </a:lnTo>
                <a:lnTo>
                  <a:pt x="1882429" y="644224"/>
                </a:lnTo>
                <a:lnTo>
                  <a:pt x="1882429" y="909402"/>
                </a:lnTo>
                <a:lnTo>
                  <a:pt x="1632914" y="909402"/>
                </a:lnTo>
                <a:lnTo>
                  <a:pt x="1632914" y="644224"/>
                </a:lnTo>
                <a:lnTo>
                  <a:pt x="1307589" y="644224"/>
                </a:lnTo>
                <a:lnTo>
                  <a:pt x="1307589" y="645853"/>
                </a:lnTo>
                <a:cubicBezTo>
                  <a:pt x="1307590" y="675576"/>
                  <a:pt x="1283495" y="699671"/>
                  <a:pt x="1253771" y="699671"/>
                </a:cubicBezTo>
                <a:lnTo>
                  <a:pt x="1209081" y="699671"/>
                </a:lnTo>
                <a:cubicBezTo>
                  <a:pt x="1179358" y="699671"/>
                  <a:pt x="1155263" y="675576"/>
                  <a:pt x="1155264" y="645853"/>
                </a:cubicBezTo>
                <a:lnTo>
                  <a:pt x="1155264" y="644224"/>
                </a:lnTo>
                <a:lnTo>
                  <a:pt x="1111181" y="644224"/>
                </a:lnTo>
                <a:cubicBezTo>
                  <a:pt x="1106554" y="675905"/>
                  <a:pt x="1078943" y="699671"/>
                  <a:pt x="1045780" y="699671"/>
                </a:cubicBezTo>
                <a:lnTo>
                  <a:pt x="852227" y="699671"/>
                </a:lnTo>
                <a:cubicBezTo>
                  <a:pt x="772630" y="832714"/>
                  <a:pt x="626859" y="920956"/>
                  <a:pt x="460478" y="920956"/>
                </a:cubicBezTo>
                <a:cubicBezTo>
                  <a:pt x="206163" y="920956"/>
                  <a:pt x="0" y="714793"/>
                  <a:pt x="0" y="460478"/>
                </a:cubicBezTo>
                <a:cubicBezTo>
                  <a:pt x="0" y="237952"/>
                  <a:pt x="157843" y="52293"/>
                  <a:pt x="367676" y="9355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2DD2720-FBF3-4600-8521-254E1A37AE3B}"/>
              </a:ext>
            </a:extLst>
          </p:cNvPr>
          <p:cNvSpPr/>
          <p:nvPr/>
        </p:nvSpPr>
        <p:spPr>
          <a:xfrm rot="900000">
            <a:off x="2684680" y="5271734"/>
            <a:ext cx="748053" cy="74805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rapezoid 3">
            <a:extLst>
              <a:ext uri="{FF2B5EF4-FFF2-40B4-BE49-F238E27FC236}">
                <a16:creationId xmlns:a16="http://schemas.microsoft.com/office/drawing/2014/main" id="{50AB069D-08A4-46DF-B2D8-B8302B80D81E}"/>
              </a:ext>
            </a:extLst>
          </p:cNvPr>
          <p:cNvSpPr/>
          <p:nvPr/>
        </p:nvSpPr>
        <p:spPr>
          <a:xfrm>
            <a:off x="2870405" y="5444041"/>
            <a:ext cx="381730" cy="389051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4" name="Oval 93">
            <a:extLst>
              <a:ext uri="{FF2B5EF4-FFF2-40B4-BE49-F238E27FC236}">
                <a16:creationId xmlns:a16="http://schemas.microsoft.com/office/drawing/2014/main" id="{13DCE691-C81E-49B2-82D3-DBE0414BAFA7}"/>
              </a:ext>
            </a:extLst>
          </p:cNvPr>
          <p:cNvSpPr/>
          <p:nvPr/>
        </p:nvSpPr>
        <p:spPr>
          <a:xfrm rot="900000">
            <a:off x="2568304" y="2098316"/>
            <a:ext cx="2512640" cy="920957"/>
          </a:xfrm>
          <a:custGeom>
            <a:avLst/>
            <a:gdLst/>
            <a:ahLst/>
            <a:cxnLst/>
            <a:rect l="l" t="t" r="r" b="b"/>
            <a:pathLst>
              <a:path w="2512640" h="920956">
                <a:moveTo>
                  <a:pt x="385100" y="94051"/>
                </a:moveTo>
                <a:cubicBezTo>
                  <a:pt x="214663" y="128927"/>
                  <a:pt x="86452" y="279731"/>
                  <a:pt x="86453" y="460479"/>
                </a:cubicBezTo>
                <a:cubicBezTo>
                  <a:pt x="86453" y="667048"/>
                  <a:pt x="253910" y="834506"/>
                  <a:pt x="460480" y="834506"/>
                </a:cubicBezTo>
                <a:cubicBezTo>
                  <a:pt x="667048" y="834506"/>
                  <a:pt x="834507" y="667048"/>
                  <a:pt x="834507" y="460479"/>
                </a:cubicBezTo>
                <a:cubicBezTo>
                  <a:pt x="834507" y="253910"/>
                  <a:pt x="667048" y="86452"/>
                  <a:pt x="460480" y="86452"/>
                </a:cubicBezTo>
                <a:cubicBezTo>
                  <a:pt x="434658" y="86452"/>
                  <a:pt x="409448" y="89068"/>
                  <a:pt x="385100" y="94051"/>
                </a:cubicBezTo>
                <a:close/>
                <a:moveTo>
                  <a:pt x="367676" y="9355"/>
                </a:moveTo>
                <a:cubicBezTo>
                  <a:pt x="397652" y="3221"/>
                  <a:pt x="428689" y="0"/>
                  <a:pt x="460478" y="0"/>
                </a:cubicBezTo>
                <a:cubicBezTo>
                  <a:pt x="641050" y="0"/>
                  <a:pt x="797347" y="103936"/>
                  <a:pt x="871118" y="256089"/>
                </a:cubicBezTo>
                <a:lnTo>
                  <a:pt x="1045780" y="256089"/>
                </a:lnTo>
                <a:cubicBezTo>
                  <a:pt x="1078943" y="256089"/>
                  <a:pt x="1106554" y="279855"/>
                  <a:pt x="1111181" y="311537"/>
                </a:cubicBezTo>
                <a:lnTo>
                  <a:pt x="1155264" y="311537"/>
                </a:lnTo>
                <a:lnTo>
                  <a:pt x="1155264" y="309907"/>
                </a:lnTo>
                <a:cubicBezTo>
                  <a:pt x="1155263" y="287615"/>
                  <a:pt x="1168817" y="268488"/>
                  <a:pt x="1188133" y="260318"/>
                </a:cubicBezTo>
                <a:cubicBezTo>
                  <a:pt x="1194572" y="257595"/>
                  <a:pt x="1201651" y="256089"/>
                  <a:pt x="1209081" y="256089"/>
                </a:cubicBezTo>
                <a:lnTo>
                  <a:pt x="1253772" y="256089"/>
                </a:lnTo>
                <a:cubicBezTo>
                  <a:pt x="1283495" y="256089"/>
                  <a:pt x="1307589" y="280184"/>
                  <a:pt x="1307589" y="309907"/>
                </a:cubicBezTo>
                <a:lnTo>
                  <a:pt x="1307590" y="311537"/>
                </a:lnTo>
                <a:lnTo>
                  <a:pt x="2479916" y="311537"/>
                </a:lnTo>
                <a:cubicBezTo>
                  <a:pt x="2497988" y="311537"/>
                  <a:pt x="2512639" y="326188"/>
                  <a:pt x="2512640" y="344260"/>
                </a:cubicBezTo>
                <a:lnTo>
                  <a:pt x="2512640" y="611501"/>
                </a:lnTo>
                <a:lnTo>
                  <a:pt x="2512639" y="611502"/>
                </a:lnTo>
                <a:lnTo>
                  <a:pt x="2512639" y="909402"/>
                </a:lnTo>
                <a:lnTo>
                  <a:pt x="2263124" y="909402"/>
                </a:lnTo>
                <a:lnTo>
                  <a:pt x="2263124" y="644224"/>
                </a:lnTo>
                <a:lnTo>
                  <a:pt x="2197534" y="644224"/>
                </a:lnTo>
                <a:lnTo>
                  <a:pt x="2197534" y="909402"/>
                </a:lnTo>
                <a:lnTo>
                  <a:pt x="1948019" y="909402"/>
                </a:lnTo>
                <a:lnTo>
                  <a:pt x="1948019" y="644224"/>
                </a:lnTo>
                <a:lnTo>
                  <a:pt x="1882429" y="644224"/>
                </a:lnTo>
                <a:lnTo>
                  <a:pt x="1882429" y="909402"/>
                </a:lnTo>
                <a:lnTo>
                  <a:pt x="1632914" y="909402"/>
                </a:lnTo>
                <a:lnTo>
                  <a:pt x="1632914" y="644224"/>
                </a:lnTo>
                <a:lnTo>
                  <a:pt x="1307589" y="644224"/>
                </a:lnTo>
                <a:lnTo>
                  <a:pt x="1307589" y="645853"/>
                </a:lnTo>
                <a:cubicBezTo>
                  <a:pt x="1307590" y="675576"/>
                  <a:pt x="1283495" y="699671"/>
                  <a:pt x="1253771" y="699671"/>
                </a:cubicBezTo>
                <a:lnTo>
                  <a:pt x="1209081" y="699671"/>
                </a:lnTo>
                <a:cubicBezTo>
                  <a:pt x="1179358" y="699671"/>
                  <a:pt x="1155263" y="675576"/>
                  <a:pt x="1155264" y="645853"/>
                </a:cubicBezTo>
                <a:lnTo>
                  <a:pt x="1155264" y="644224"/>
                </a:lnTo>
                <a:lnTo>
                  <a:pt x="1111181" y="644224"/>
                </a:lnTo>
                <a:cubicBezTo>
                  <a:pt x="1106554" y="675905"/>
                  <a:pt x="1078943" y="699671"/>
                  <a:pt x="1045780" y="699671"/>
                </a:cubicBezTo>
                <a:lnTo>
                  <a:pt x="852227" y="699671"/>
                </a:lnTo>
                <a:cubicBezTo>
                  <a:pt x="772630" y="832714"/>
                  <a:pt x="626859" y="920956"/>
                  <a:pt x="460478" y="920956"/>
                </a:cubicBezTo>
                <a:cubicBezTo>
                  <a:pt x="206163" y="920956"/>
                  <a:pt x="0" y="714793"/>
                  <a:pt x="0" y="460478"/>
                </a:cubicBezTo>
                <a:cubicBezTo>
                  <a:pt x="0" y="237952"/>
                  <a:pt x="157843" y="52293"/>
                  <a:pt x="367676" y="9355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3B9743F-21BA-410A-96E9-F0774C9BC5AB}"/>
              </a:ext>
            </a:extLst>
          </p:cNvPr>
          <p:cNvSpPr/>
          <p:nvPr/>
        </p:nvSpPr>
        <p:spPr>
          <a:xfrm rot="900000">
            <a:off x="2679245" y="1978825"/>
            <a:ext cx="748053" cy="74805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Down Arrow 1">
            <a:extLst>
              <a:ext uri="{FF2B5EF4-FFF2-40B4-BE49-F238E27FC236}">
                <a16:creationId xmlns:a16="http://schemas.microsoft.com/office/drawing/2014/main" id="{661464E8-02CB-4510-AC1C-9B2BF2274490}"/>
              </a:ext>
            </a:extLst>
          </p:cNvPr>
          <p:cNvSpPr/>
          <p:nvPr/>
        </p:nvSpPr>
        <p:spPr>
          <a:xfrm rot="10800000" flipH="1">
            <a:off x="2872198" y="2152106"/>
            <a:ext cx="362146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7" name="Oval 93">
            <a:extLst>
              <a:ext uri="{FF2B5EF4-FFF2-40B4-BE49-F238E27FC236}">
                <a16:creationId xmlns:a16="http://schemas.microsoft.com/office/drawing/2014/main" id="{D9A76F9C-EC5C-4C43-9749-3A3425E1283C}"/>
              </a:ext>
            </a:extLst>
          </p:cNvPr>
          <p:cNvSpPr/>
          <p:nvPr/>
        </p:nvSpPr>
        <p:spPr>
          <a:xfrm rot="20700000" flipH="1">
            <a:off x="7105610" y="2098318"/>
            <a:ext cx="2512640" cy="920957"/>
          </a:xfrm>
          <a:custGeom>
            <a:avLst/>
            <a:gdLst/>
            <a:ahLst/>
            <a:cxnLst/>
            <a:rect l="l" t="t" r="r" b="b"/>
            <a:pathLst>
              <a:path w="2512640" h="920956">
                <a:moveTo>
                  <a:pt x="385100" y="94051"/>
                </a:moveTo>
                <a:cubicBezTo>
                  <a:pt x="214663" y="128927"/>
                  <a:pt x="86452" y="279731"/>
                  <a:pt x="86453" y="460479"/>
                </a:cubicBezTo>
                <a:cubicBezTo>
                  <a:pt x="86453" y="667048"/>
                  <a:pt x="253910" y="834506"/>
                  <a:pt x="460480" y="834506"/>
                </a:cubicBezTo>
                <a:cubicBezTo>
                  <a:pt x="667048" y="834506"/>
                  <a:pt x="834507" y="667048"/>
                  <a:pt x="834507" y="460479"/>
                </a:cubicBezTo>
                <a:cubicBezTo>
                  <a:pt x="834507" y="253910"/>
                  <a:pt x="667048" y="86452"/>
                  <a:pt x="460480" y="86452"/>
                </a:cubicBezTo>
                <a:cubicBezTo>
                  <a:pt x="434658" y="86452"/>
                  <a:pt x="409448" y="89068"/>
                  <a:pt x="385100" y="94051"/>
                </a:cubicBezTo>
                <a:close/>
                <a:moveTo>
                  <a:pt x="367676" y="9355"/>
                </a:moveTo>
                <a:cubicBezTo>
                  <a:pt x="397652" y="3221"/>
                  <a:pt x="428689" y="0"/>
                  <a:pt x="460478" y="0"/>
                </a:cubicBezTo>
                <a:cubicBezTo>
                  <a:pt x="641050" y="0"/>
                  <a:pt x="797347" y="103936"/>
                  <a:pt x="871118" y="256089"/>
                </a:cubicBezTo>
                <a:lnTo>
                  <a:pt x="1045780" y="256089"/>
                </a:lnTo>
                <a:cubicBezTo>
                  <a:pt x="1078943" y="256089"/>
                  <a:pt x="1106554" y="279855"/>
                  <a:pt x="1111181" y="311537"/>
                </a:cubicBezTo>
                <a:lnTo>
                  <a:pt x="1155264" y="311537"/>
                </a:lnTo>
                <a:lnTo>
                  <a:pt x="1155264" y="309907"/>
                </a:lnTo>
                <a:cubicBezTo>
                  <a:pt x="1155263" y="287615"/>
                  <a:pt x="1168817" y="268488"/>
                  <a:pt x="1188133" y="260318"/>
                </a:cubicBezTo>
                <a:cubicBezTo>
                  <a:pt x="1194572" y="257595"/>
                  <a:pt x="1201651" y="256089"/>
                  <a:pt x="1209081" y="256089"/>
                </a:cubicBezTo>
                <a:lnTo>
                  <a:pt x="1253772" y="256089"/>
                </a:lnTo>
                <a:cubicBezTo>
                  <a:pt x="1283495" y="256089"/>
                  <a:pt x="1307589" y="280184"/>
                  <a:pt x="1307589" y="309907"/>
                </a:cubicBezTo>
                <a:lnTo>
                  <a:pt x="1307590" y="311537"/>
                </a:lnTo>
                <a:lnTo>
                  <a:pt x="2479916" y="311537"/>
                </a:lnTo>
                <a:cubicBezTo>
                  <a:pt x="2497988" y="311537"/>
                  <a:pt x="2512639" y="326188"/>
                  <a:pt x="2512640" y="344260"/>
                </a:cubicBezTo>
                <a:lnTo>
                  <a:pt x="2512640" y="611501"/>
                </a:lnTo>
                <a:lnTo>
                  <a:pt x="2512639" y="611502"/>
                </a:lnTo>
                <a:lnTo>
                  <a:pt x="2512639" y="909402"/>
                </a:lnTo>
                <a:lnTo>
                  <a:pt x="2263124" y="909402"/>
                </a:lnTo>
                <a:lnTo>
                  <a:pt x="2263124" y="644224"/>
                </a:lnTo>
                <a:lnTo>
                  <a:pt x="2197534" y="644224"/>
                </a:lnTo>
                <a:lnTo>
                  <a:pt x="2197534" y="909402"/>
                </a:lnTo>
                <a:lnTo>
                  <a:pt x="1948019" y="909402"/>
                </a:lnTo>
                <a:lnTo>
                  <a:pt x="1948019" y="644224"/>
                </a:lnTo>
                <a:lnTo>
                  <a:pt x="1882429" y="644224"/>
                </a:lnTo>
                <a:lnTo>
                  <a:pt x="1882429" y="909402"/>
                </a:lnTo>
                <a:lnTo>
                  <a:pt x="1632914" y="909402"/>
                </a:lnTo>
                <a:lnTo>
                  <a:pt x="1632914" y="644224"/>
                </a:lnTo>
                <a:lnTo>
                  <a:pt x="1307589" y="644224"/>
                </a:lnTo>
                <a:lnTo>
                  <a:pt x="1307589" y="645853"/>
                </a:lnTo>
                <a:cubicBezTo>
                  <a:pt x="1307590" y="675576"/>
                  <a:pt x="1283495" y="699671"/>
                  <a:pt x="1253771" y="699671"/>
                </a:cubicBezTo>
                <a:lnTo>
                  <a:pt x="1209081" y="699671"/>
                </a:lnTo>
                <a:cubicBezTo>
                  <a:pt x="1179358" y="699671"/>
                  <a:pt x="1155263" y="675576"/>
                  <a:pt x="1155264" y="645853"/>
                </a:cubicBezTo>
                <a:lnTo>
                  <a:pt x="1155264" y="644224"/>
                </a:lnTo>
                <a:lnTo>
                  <a:pt x="1111181" y="644224"/>
                </a:lnTo>
                <a:cubicBezTo>
                  <a:pt x="1106554" y="675905"/>
                  <a:pt x="1078943" y="699671"/>
                  <a:pt x="1045780" y="699671"/>
                </a:cubicBezTo>
                <a:lnTo>
                  <a:pt x="852227" y="699671"/>
                </a:lnTo>
                <a:cubicBezTo>
                  <a:pt x="772630" y="832714"/>
                  <a:pt x="626859" y="920956"/>
                  <a:pt x="460478" y="920956"/>
                </a:cubicBezTo>
                <a:cubicBezTo>
                  <a:pt x="206163" y="920956"/>
                  <a:pt x="0" y="714793"/>
                  <a:pt x="0" y="460478"/>
                </a:cubicBezTo>
                <a:cubicBezTo>
                  <a:pt x="0" y="237952"/>
                  <a:pt x="157843" y="52293"/>
                  <a:pt x="367676" y="9355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AC409A4-213A-49A0-96C9-3FD535076AC1}"/>
              </a:ext>
            </a:extLst>
          </p:cNvPr>
          <p:cNvSpPr/>
          <p:nvPr/>
        </p:nvSpPr>
        <p:spPr>
          <a:xfrm rot="900000">
            <a:off x="8759960" y="1978825"/>
            <a:ext cx="748053" cy="74805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id="{FC75092E-681D-4D74-9B91-4B1EEB6FF1BD}"/>
              </a:ext>
            </a:extLst>
          </p:cNvPr>
          <p:cNvSpPr/>
          <p:nvPr/>
        </p:nvSpPr>
        <p:spPr>
          <a:xfrm rot="14270044">
            <a:off x="8953472" y="2164810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9CD513C-0BA2-4F73-90EC-17C7347AE315}"/>
              </a:ext>
            </a:extLst>
          </p:cNvPr>
          <p:cNvGrpSpPr/>
          <p:nvPr/>
        </p:nvGrpSpPr>
        <p:grpSpPr>
          <a:xfrm>
            <a:off x="2187352" y="3656244"/>
            <a:ext cx="2446866" cy="738664"/>
            <a:chOff x="3017859" y="4283314"/>
            <a:chExt cx="2579765" cy="73866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8600A62-51B9-40DC-B97A-7A40CFA6EC2D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24CBECD-1FD9-4970-A387-4E47063E4463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AACBE26-A412-4F28-87AC-B40037A9A04D}"/>
              </a:ext>
            </a:extLst>
          </p:cNvPr>
          <p:cNvGrpSpPr/>
          <p:nvPr/>
        </p:nvGrpSpPr>
        <p:grpSpPr>
          <a:xfrm>
            <a:off x="7557785" y="3656244"/>
            <a:ext cx="2446866" cy="738664"/>
            <a:chOff x="3017859" y="4283314"/>
            <a:chExt cx="2579765" cy="73866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37AE043-5CC4-41DF-8496-FD7883363DB4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A182DA1-196E-470E-8D8B-AB2EA06F0615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52682F1-4E21-41F5-806B-A51E33ABCB9A}"/>
              </a:ext>
            </a:extLst>
          </p:cNvPr>
          <p:cNvGrpSpPr/>
          <p:nvPr/>
        </p:nvGrpSpPr>
        <p:grpSpPr>
          <a:xfrm>
            <a:off x="4790260" y="1822036"/>
            <a:ext cx="2621933" cy="678692"/>
            <a:chOff x="803640" y="3362835"/>
            <a:chExt cx="2059657" cy="67869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D58AD65-4E92-4AE5-A9A3-E90487719B2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B959B57-9166-4517-8062-B4E01FC5D7C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17">
            <a:extLst>
              <a:ext uri="{FF2B5EF4-FFF2-40B4-BE49-F238E27FC236}">
                <a16:creationId xmlns:a16="http://schemas.microsoft.com/office/drawing/2014/main" id="{0273C792-7D0B-4487-B305-5239792A7067}"/>
              </a:ext>
            </a:extLst>
          </p:cNvPr>
          <p:cNvGrpSpPr/>
          <p:nvPr/>
        </p:nvGrpSpPr>
        <p:grpSpPr>
          <a:xfrm>
            <a:off x="9694627" y="1939781"/>
            <a:ext cx="1771791" cy="863358"/>
            <a:chOff x="803640" y="3362835"/>
            <a:chExt cx="2059657" cy="86335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104A5CC-0F3E-4B79-A0A3-D27A5EB3104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A7B0D3E-ADC4-49C2-96C8-C9FE960336F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217">
            <a:extLst>
              <a:ext uri="{FF2B5EF4-FFF2-40B4-BE49-F238E27FC236}">
                <a16:creationId xmlns:a16="http://schemas.microsoft.com/office/drawing/2014/main" id="{A399C293-309B-4CE4-936F-408FF4D6C2D1}"/>
              </a:ext>
            </a:extLst>
          </p:cNvPr>
          <p:cNvGrpSpPr/>
          <p:nvPr/>
        </p:nvGrpSpPr>
        <p:grpSpPr>
          <a:xfrm>
            <a:off x="809635" y="1939781"/>
            <a:ext cx="1710966" cy="863358"/>
            <a:chOff x="803640" y="3362835"/>
            <a:chExt cx="2059657" cy="86335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CBAAD93-548D-4C06-BEB6-8B9E4D2B05D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D59C601-43F5-4B67-BD12-4E0530C63A8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217">
            <a:extLst>
              <a:ext uri="{FF2B5EF4-FFF2-40B4-BE49-F238E27FC236}">
                <a16:creationId xmlns:a16="http://schemas.microsoft.com/office/drawing/2014/main" id="{06E5FDEC-D79A-48DC-807B-242B2F6C324F}"/>
              </a:ext>
            </a:extLst>
          </p:cNvPr>
          <p:cNvGrpSpPr/>
          <p:nvPr/>
        </p:nvGrpSpPr>
        <p:grpSpPr>
          <a:xfrm>
            <a:off x="9678016" y="5239654"/>
            <a:ext cx="1771791" cy="863358"/>
            <a:chOff x="803640" y="3362835"/>
            <a:chExt cx="2059657" cy="86335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EEA6949-FF1C-4D2F-95CA-4748A50038B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CDA0217-BE2A-4CFF-B882-6D7B6A677AF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217">
            <a:extLst>
              <a:ext uri="{FF2B5EF4-FFF2-40B4-BE49-F238E27FC236}">
                <a16:creationId xmlns:a16="http://schemas.microsoft.com/office/drawing/2014/main" id="{EE7BACFF-9458-4124-B03C-39239AE7F85A}"/>
              </a:ext>
            </a:extLst>
          </p:cNvPr>
          <p:cNvGrpSpPr/>
          <p:nvPr/>
        </p:nvGrpSpPr>
        <p:grpSpPr>
          <a:xfrm>
            <a:off x="793023" y="5239654"/>
            <a:ext cx="1710966" cy="863358"/>
            <a:chOff x="803640" y="3362835"/>
            <a:chExt cx="2059657" cy="86335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20BA772-E3DE-4CB4-AF05-88B1FFB5753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EC2C257-1010-4135-9F03-7AAF09EFC74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125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2019-05-21T06:20:56Z</dcterms:modified>
</cp:coreProperties>
</file>