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6" name="Freeform 41">
            <a:extLst>
              <a:ext uri="{FF2B5EF4-FFF2-40B4-BE49-F238E27FC236}">
                <a16:creationId xmlns:a16="http://schemas.microsoft.com/office/drawing/2014/main" id="{02D5B96B-4AF0-484C-BDEE-FD9177BF4B12}"/>
              </a:ext>
            </a:extLst>
          </p:cNvPr>
          <p:cNvSpPr/>
          <p:nvPr/>
        </p:nvSpPr>
        <p:spPr>
          <a:xfrm>
            <a:off x="2714533" y="2123348"/>
            <a:ext cx="8672937" cy="3884879"/>
          </a:xfrm>
          <a:custGeom>
            <a:avLst/>
            <a:gdLst>
              <a:gd name="connsiteX0" fmla="*/ 5991225 w 5991225"/>
              <a:gd name="connsiteY0" fmla="*/ 3848100 h 3848100"/>
              <a:gd name="connsiteX1" fmla="*/ 0 w 5991225"/>
              <a:gd name="connsiteY1" fmla="*/ 1724025 h 3848100"/>
              <a:gd name="connsiteX2" fmla="*/ 3038475 w 5991225"/>
              <a:gd name="connsiteY2" fmla="*/ 0 h 3848100"/>
              <a:gd name="connsiteX0" fmla="*/ 6334125 w 6334125"/>
              <a:gd name="connsiteY0" fmla="*/ 3990975 h 3990975"/>
              <a:gd name="connsiteX1" fmla="*/ 0 w 6334125"/>
              <a:gd name="connsiteY1" fmla="*/ 1724025 h 3990975"/>
              <a:gd name="connsiteX2" fmla="*/ 3038475 w 6334125"/>
              <a:gd name="connsiteY2" fmla="*/ 0 h 3990975"/>
              <a:gd name="connsiteX0" fmla="*/ 6334125 w 6334125"/>
              <a:gd name="connsiteY0" fmla="*/ 4124325 h 4124325"/>
              <a:gd name="connsiteX1" fmla="*/ 0 w 6334125"/>
              <a:gd name="connsiteY1" fmla="*/ 1857375 h 4124325"/>
              <a:gd name="connsiteX2" fmla="*/ 3343275 w 6334125"/>
              <a:gd name="connsiteY2" fmla="*/ 0 h 4124325"/>
              <a:gd name="connsiteX0" fmla="*/ 5724525 w 5724525"/>
              <a:gd name="connsiteY0" fmla="*/ 3867150 h 3867150"/>
              <a:gd name="connsiteX1" fmla="*/ 0 w 5724525"/>
              <a:gd name="connsiteY1" fmla="*/ 1857375 h 3867150"/>
              <a:gd name="connsiteX2" fmla="*/ 3343275 w 5724525"/>
              <a:gd name="connsiteY2" fmla="*/ 0 h 3867150"/>
              <a:gd name="connsiteX0" fmla="*/ 5876925 w 5876925"/>
              <a:gd name="connsiteY0" fmla="*/ 3914775 h 3914775"/>
              <a:gd name="connsiteX1" fmla="*/ 0 w 5876925"/>
              <a:gd name="connsiteY1" fmla="*/ 1857375 h 3914775"/>
              <a:gd name="connsiteX2" fmla="*/ 3343275 w 5876925"/>
              <a:gd name="connsiteY2" fmla="*/ 0 h 3914775"/>
              <a:gd name="connsiteX0" fmla="*/ 5876925 w 5876925"/>
              <a:gd name="connsiteY0" fmla="*/ 3676650 h 3676650"/>
              <a:gd name="connsiteX1" fmla="*/ 0 w 5876925"/>
              <a:gd name="connsiteY1" fmla="*/ 1619250 h 3676650"/>
              <a:gd name="connsiteX2" fmla="*/ 2905125 w 5876925"/>
              <a:gd name="connsiteY2" fmla="*/ 0 h 3676650"/>
              <a:gd name="connsiteX0" fmla="*/ 6029325 w 6029325"/>
              <a:gd name="connsiteY0" fmla="*/ 3676650 h 3676650"/>
              <a:gd name="connsiteX1" fmla="*/ 0 w 6029325"/>
              <a:gd name="connsiteY1" fmla="*/ 1476375 h 3676650"/>
              <a:gd name="connsiteX2" fmla="*/ 3057525 w 6029325"/>
              <a:gd name="connsiteY2" fmla="*/ 0 h 3676650"/>
              <a:gd name="connsiteX0" fmla="*/ 8184050 w 8184050"/>
              <a:gd name="connsiteY0" fmla="*/ 3676650 h 3676650"/>
              <a:gd name="connsiteX1" fmla="*/ 0 w 8184050"/>
              <a:gd name="connsiteY1" fmla="*/ 1639337 h 3676650"/>
              <a:gd name="connsiteX2" fmla="*/ 5212250 w 8184050"/>
              <a:gd name="connsiteY2" fmla="*/ 0 h 3676650"/>
              <a:gd name="connsiteX0" fmla="*/ 6816976 w 6816976"/>
              <a:gd name="connsiteY0" fmla="*/ 3676650 h 3676650"/>
              <a:gd name="connsiteX1" fmla="*/ 0 w 6816976"/>
              <a:gd name="connsiteY1" fmla="*/ 1648390 h 3676650"/>
              <a:gd name="connsiteX2" fmla="*/ 3845176 w 6816976"/>
              <a:gd name="connsiteY2" fmla="*/ 0 h 3676650"/>
              <a:gd name="connsiteX0" fmla="*/ 6916564 w 6916564"/>
              <a:gd name="connsiteY0" fmla="*/ 3676650 h 3676650"/>
              <a:gd name="connsiteX1" fmla="*/ 0 w 6916564"/>
              <a:gd name="connsiteY1" fmla="*/ 1711765 h 3676650"/>
              <a:gd name="connsiteX2" fmla="*/ 3944764 w 6916564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8672937 w 8672937"/>
              <a:gd name="connsiteY0" fmla="*/ 3884879 h 3884879"/>
              <a:gd name="connsiteX1" fmla="*/ 0 w 8672937"/>
              <a:gd name="connsiteY1" fmla="*/ 1485428 h 3884879"/>
              <a:gd name="connsiteX2" fmla="*/ 4152994 w 8672937"/>
              <a:gd name="connsiteY2" fmla="*/ 0 h 3884879"/>
              <a:gd name="connsiteX0" fmla="*/ 8672937 w 8672937"/>
              <a:gd name="connsiteY0" fmla="*/ 3884879 h 3884879"/>
              <a:gd name="connsiteX1" fmla="*/ 0 w 8672937"/>
              <a:gd name="connsiteY1" fmla="*/ 1485428 h 3884879"/>
              <a:gd name="connsiteX2" fmla="*/ 4152994 w 8672937"/>
              <a:gd name="connsiteY2" fmla="*/ 0 h 388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72937" h="3884879">
                <a:moveTo>
                  <a:pt x="8672937" y="3884879"/>
                </a:moveTo>
                <a:lnTo>
                  <a:pt x="0" y="1485428"/>
                </a:lnTo>
                <a:cubicBezTo>
                  <a:pt x="1173085" y="1038570"/>
                  <a:pt x="2816948" y="492125"/>
                  <a:pt x="4152994" y="0"/>
                </a:cubicBezTo>
              </a:path>
            </a:pathLst>
          </a:cu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 w="lg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7" name="Freeform: Shape 396">
            <a:extLst>
              <a:ext uri="{FF2B5EF4-FFF2-40B4-BE49-F238E27FC236}">
                <a16:creationId xmlns:a16="http://schemas.microsoft.com/office/drawing/2014/main" id="{D81C4DC2-2BD7-45E2-8C83-0C0B7A304E9A}"/>
              </a:ext>
            </a:extLst>
          </p:cNvPr>
          <p:cNvSpPr/>
          <p:nvPr/>
        </p:nvSpPr>
        <p:spPr>
          <a:xfrm>
            <a:off x="4171304" y="3414357"/>
            <a:ext cx="1719420" cy="1179130"/>
          </a:xfrm>
          <a:custGeom>
            <a:avLst/>
            <a:gdLst>
              <a:gd name="connsiteX0" fmla="*/ 486729 w 875505"/>
              <a:gd name="connsiteY0" fmla="*/ 536269 h 600398"/>
              <a:gd name="connsiteX1" fmla="*/ 489449 w 875505"/>
              <a:gd name="connsiteY1" fmla="*/ 538423 h 600398"/>
              <a:gd name="connsiteX2" fmla="*/ 502751 w 875505"/>
              <a:gd name="connsiteY2" fmla="*/ 566841 h 600398"/>
              <a:gd name="connsiteX3" fmla="*/ 498217 w 875505"/>
              <a:gd name="connsiteY3" fmla="*/ 576817 h 600398"/>
              <a:gd name="connsiteX4" fmla="*/ 452567 w 875505"/>
              <a:gd name="connsiteY4" fmla="*/ 598886 h 600398"/>
              <a:gd name="connsiteX5" fmla="*/ 438055 w 875505"/>
              <a:gd name="connsiteY5" fmla="*/ 600398 h 600398"/>
              <a:gd name="connsiteX6" fmla="*/ 384243 w 875505"/>
              <a:gd name="connsiteY6" fmla="*/ 584980 h 600398"/>
              <a:gd name="connsiteX7" fmla="*/ 375778 w 875505"/>
              <a:gd name="connsiteY7" fmla="*/ 552632 h 600398"/>
              <a:gd name="connsiteX8" fmla="*/ 379104 w 875505"/>
              <a:gd name="connsiteY8" fmla="*/ 545981 h 600398"/>
              <a:gd name="connsiteX9" fmla="*/ 393917 w 875505"/>
              <a:gd name="connsiteY9" fmla="*/ 544167 h 600398"/>
              <a:gd name="connsiteX10" fmla="*/ 450148 w 875505"/>
              <a:gd name="connsiteY10" fmla="*/ 559585 h 600398"/>
              <a:gd name="connsiteX11" fmla="*/ 484007 w 875505"/>
              <a:gd name="connsiteY11" fmla="*/ 538423 h 600398"/>
              <a:gd name="connsiteX12" fmla="*/ 486729 w 875505"/>
              <a:gd name="connsiteY12" fmla="*/ 536269 h 600398"/>
              <a:gd name="connsiteX13" fmla="*/ 89524 w 875505"/>
              <a:gd name="connsiteY13" fmla="*/ 422864 h 600398"/>
              <a:gd name="connsiteX14" fmla="*/ 104602 w 875505"/>
              <a:gd name="connsiteY14" fmla="*/ 434125 h 600398"/>
              <a:gd name="connsiteX15" fmla="*/ 209203 w 875505"/>
              <a:gd name="connsiteY15" fmla="*/ 500029 h 600398"/>
              <a:gd name="connsiteX16" fmla="*/ 247899 w 875505"/>
              <a:gd name="connsiteY16" fmla="*/ 502146 h 600398"/>
              <a:gd name="connsiteX17" fmla="*/ 254852 w 875505"/>
              <a:gd name="connsiteY17" fmla="*/ 504564 h 600398"/>
              <a:gd name="connsiteX18" fmla="*/ 338896 w 875505"/>
              <a:gd name="connsiteY18" fmla="*/ 545981 h 600398"/>
              <a:gd name="connsiteX19" fmla="*/ 356430 w 875505"/>
              <a:gd name="connsiteY19" fmla="*/ 547191 h 600398"/>
              <a:gd name="connsiteX20" fmla="*/ 164460 w 875505"/>
              <a:gd name="connsiteY20" fmla="*/ 561702 h 600398"/>
              <a:gd name="connsiteX21" fmla="*/ 205575 w 875505"/>
              <a:gd name="connsiteY21" fmla="*/ 532377 h 600398"/>
              <a:gd name="connsiteX22" fmla="*/ 200436 w 875505"/>
              <a:gd name="connsiteY22" fmla="*/ 533284 h 600398"/>
              <a:gd name="connsiteX23" fmla="*/ 82835 w 875505"/>
              <a:gd name="connsiteY23" fmla="*/ 534493 h 600398"/>
              <a:gd name="connsiteX24" fmla="*/ 80114 w 875505"/>
              <a:gd name="connsiteY24" fmla="*/ 525122 h 600398"/>
              <a:gd name="connsiteX25" fmla="*/ 99765 w 875505"/>
              <a:gd name="connsiteY25" fmla="*/ 502146 h 600398"/>
              <a:gd name="connsiteX26" fmla="*/ 48673 w 875505"/>
              <a:gd name="connsiteY26" fmla="*/ 498820 h 600398"/>
              <a:gd name="connsiteX27" fmla="*/ 79510 w 875505"/>
              <a:gd name="connsiteY27" fmla="*/ 471309 h 600398"/>
              <a:gd name="connsiteX28" fmla="*/ 53208 w 875505"/>
              <a:gd name="connsiteY28" fmla="*/ 458915 h 600398"/>
              <a:gd name="connsiteX29" fmla="*/ 36581 w 875505"/>
              <a:gd name="connsiteY29" fmla="*/ 447427 h 600398"/>
              <a:gd name="connsiteX30" fmla="*/ 37488 w 875505"/>
              <a:gd name="connsiteY30" fmla="*/ 437148 h 600398"/>
              <a:gd name="connsiteX31" fmla="*/ 71951 w 875505"/>
              <a:gd name="connsiteY31" fmla="*/ 423846 h 600398"/>
              <a:gd name="connsiteX32" fmla="*/ 89524 w 875505"/>
              <a:gd name="connsiteY32" fmla="*/ 422864 h 600398"/>
              <a:gd name="connsiteX33" fmla="*/ 792368 w 875505"/>
              <a:gd name="connsiteY33" fmla="*/ 421125 h 600398"/>
              <a:gd name="connsiteX34" fmla="*/ 839227 w 875505"/>
              <a:gd name="connsiteY34" fmla="*/ 435939 h 600398"/>
              <a:gd name="connsiteX35" fmla="*/ 839831 w 875505"/>
              <a:gd name="connsiteY35" fmla="*/ 448334 h 600398"/>
              <a:gd name="connsiteX36" fmla="*/ 799019 w 875505"/>
              <a:gd name="connsiteY36" fmla="*/ 470403 h 600398"/>
              <a:gd name="connsiteX37" fmla="*/ 829855 w 875505"/>
              <a:gd name="connsiteY37" fmla="*/ 498518 h 600398"/>
              <a:gd name="connsiteX38" fmla="*/ 778764 w 875505"/>
              <a:gd name="connsiteY38" fmla="*/ 501843 h 600398"/>
              <a:gd name="connsiteX39" fmla="*/ 797810 w 875505"/>
              <a:gd name="connsiteY39" fmla="*/ 523912 h 600398"/>
              <a:gd name="connsiteX40" fmla="*/ 793880 w 875505"/>
              <a:gd name="connsiteY40" fmla="*/ 534493 h 600398"/>
              <a:gd name="connsiteX41" fmla="*/ 676279 w 875505"/>
              <a:gd name="connsiteY41" fmla="*/ 532377 h 600398"/>
              <a:gd name="connsiteX42" fmla="*/ 672652 w 875505"/>
              <a:gd name="connsiteY42" fmla="*/ 531470 h 600398"/>
              <a:gd name="connsiteX43" fmla="*/ 714976 w 875505"/>
              <a:gd name="connsiteY43" fmla="*/ 560492 h 600398"/>
              <a:gd name="connsiteX44" fmla="*/ 520889 w 875505"/>
              <a:gd name="connsiteY44" fmla="*/ 545981 h 600398"/>
              <a:gd name="connsiteX45" fmla="*/ 551120 w 875505"/>
              <a:gd name="connsiteY45" fmla="*/ 544470 h 600398"/>
              <a:gd name="connsiteX46" fmla="*/ 623072 w 875505"/>
              <a:gd name="connsiteY46" fmla="*/ 504262 h 600398"/>
              <a:gd name="connsiteX47" fmla="*/ 629118 w 875505"/>
              <a:gd name="connsiteY47" fmla="*/ 501541 h 600398"/>
              <a:gd name="connsiteX48" fmla="*/ 779671 w 875505"/>
              <a:gd name="connsiteY48" fmla="*/ 426567 h 600398"/>
              <a:gd name="connsiteX49" fmla="*/ 792368 w 875505"/>
              <a:gd name="connsiteY49" fmla="*/ 421125 h 600398"/>
              <a:gd name="connsiteX50" fmla="*/ 436846 w 875505"/>
              <a:gd name="connsiteY50" fmla="*/ 186528 h 600398"/>
              <a:gd name="connsiteX51" fmla="*/ 517564 w 875505"/>
              <a:gd name="connsiteY51" fmla="*/ 357034 h 600398"/>
              <a:gd name="connsiteX52" fmla="*/ 534191 w 875505"/>
              <a:gd name="connsiteY52" fmla="*/ 334058 h 600398"/>
              <a:gd name="connsiteX53" fmla="*/ 591329 w 875505"/>
              <a:gd name="connsiteY53" fmla="*/ 294455 h 600398"/>
              <a:gd name="connsiteX54" fmla="*/ 654211 w 875505"/>
              <a:gd name="connsiteY54" fmla="*/ 267851 h 600398"/>
              <a:gd name="connsiteX55" fmla="*/ 662071 w 875505"/>
              <a:gd name="connsiteY55" fmla="*/ 265433 h 600398"/>
              <a:gd name="connsiteX56" fmla="*/ 659048 w 875505"/>
              <a:gd name="connsiteY56" fmla="*/ 282664 h 600398"/>
              <a:gd name="connsiteX57" fmla="*/ 798717 w 875505"/>
              <a:gd name="connsiteY57" fmla="*/ 211923 h 600398"/>
              <a:gd name="connsiteX58" fmla="*/ 875505 w 875505"/>
              <a:gd name="connsiteY58" fmla="*/ 199528 h 600398"/>
              <a:gd name="connsiteX59" fmla="*/ 856157 w 875505"/>
              <a:gd name="connsiteY59" fmla="*/ 218876 h 600398"/>
              <a:gd name="connsiteX60" fmla="*/ 821996 w 875505"/>
              <a:gd name="connsiteY60" fmla="*/ 292036 h 600398"/>
              <a:gd name="connsiteX61" fmla="*/ 660861 w 875505"/>
              <a:gd name="connsiteY61" fmla="*/ 467681 h 600398"/>
              <a:gd name="connsiteX62" fmla="*/ 621863 w 875505"/>
              <a:gd name="connsiteY62" fmla="*/ 479169 h 600398"/>
              <a:gd name="connsiteX63" fmla="*/ 591631 w 875505"/>
              <a:gd name="connsiteY63" fmla="*/ 505471 h 600398"/>
              <a:gd name="connsiteX64" fmla="*/ 484309 w 875505"/>
              <a:gd name="connsiteY64" fmla="*/ 527540 h 600398"/>
              <a:gd name="connsiteX65" fmla="*/ 472821 w 875505"/>
              <a:gd name="connsiteY65" fmla="*/ 529354 h 600398"/>
              <a:gd name="connsiteX66" fmla="*/ 399359 w 875505"/>
              <a:gd name="connsiteY66" fmla="*/ 529656 h 600398"/>
              <a:gd name="connsiteX67" fmla="*/ 388778 w 875505"/>
              <a:gd name="connsiteY67" fmla="*/ 527540 h 600398"/>
              <a:gd name="connsiteX68" fmla="*/ 259689 w 875505"/>
              <a:gd name="connsiteY68" fmla="*/ 483100 h 600398"/>
              <a:gd name="connsiteX69" fmla="*/ 248201 w 875505"/>
              <a:gd name="connsiteY69" fmla="*/ 477960 h 600398"/>
              <a:gd name="connsiteX70" fmla="*/ 114578 w 875505"/>
              <a:gd name="connsiteY70" fmla="*/ 405102 h 600398"/>
              <a:gd name="connsiteX71" fmla="*/ 53510 w 875505"/>
              <a:gd name="connsiteY71" fmla="*/ 296873 h 600398"/>
              <a:gd name="connsiteX72" fmla="*/ 42929 w 875505"/>
              <a:gd name="connsiteY72" fmla="*/ 264525 h 600398"/>
              <a:gd name="connsiteX73" fmla="*/ 0 w 875505"/>
              <a:gd name="connsiteY73" fmla="*/ 200737 h 600398"/>
              <a:gd name="connsiteX74" fmla="*/ 114275 w 875505"/>
              <a:gd name="connsiteY74" fmla="*/ 223410 h 600398"/>
              <a:gd name="connsiteX75" fmla="*/ 214946 w 875505"/>
              <a:gd name="connsiteY75" fmla="*/ 282664 h 600398"/>
              <a:gd name="connsiteX76" fmla="*/ 214644 w 875505"/>
              <a:gd name="connsiteY76" fmla="*/ 273595 h 600398"/>
              <a:gd name="connsiteX77" fmla="*/ 211319 w 875505"/>
              <a:gd name="connsiteY77" fmla="*/ 264223 h 600398"/>
              <a:gd name="connsiteX78" fmla="*/ 356430 w 875505"/>
              <a:gd name="connsiteY78" fmla="*/ 352801 h 600398"/>
              <a:gd name="connsiteX79" fmla="*/ 433218 w 875505"/>
              <a:gd name="connsiteY79" fmla="*/ 191365 h 600398"/>
              <a:gd name="connsiteX80" fmla="*/ 436846 w 875505"/>
              <a:gd name="connsiteY80" fmla="*/ 186528 h 600398"/>
              <a:gd name="connsiteX81" fmla="*/ 434730 w 875505"/>
              <a:gd name="connsiteY81" fmla="*/ 0 h 600398"/>
              <a:gd name="connsiteX82" fmla="*/ 435939 w 875505"/>
              <a:gd name="connsiteY82" fmla="*/ 0 h 600398"/>
              <a:gd name="connsiteX83" fmla="*/ 453473 w 875505"/>
              <a:gd name="connsiteY83" fmla="*/ 31139 h 600398"/>
              <a:gd name="connsiteX84" fmla="*/ 508192 w 875505"/>
              <a:gd name="connsiteY84" fmla="*/ 144205 h 600398"/>
              <a:gd name="connsiteX85" fmla="*/ 515448 w 875505"/>
              <a:gd name="connsiteY85" fmla="*/ 144809 h 600398"/>
              <a:gd name="connsiteX86" fmla="*/ 595259 w 875505"/>
              <a:gd name="connsiteY86" fmla="*/ 92206 h 600398"/>
              <a:gd name="connsiteX87" fmla="*/ 619747 w 875505"/>
              <a:gd name="connsiteY87" fmla="*/ 81323 h 600398"/>
              <a:gd name="connsiteX88" fmla="*/ 629421 w 875505"/>
              <a:gd name="connsiteY88" fmla="*/ 86765 h 600398"/>
              <a:gd name="connsiteX89" fmla="*/ 626398 w 875505"/>
              <a:gd name="connsiteY89" fmla="*/ 186226 h 600398"/>
              <a:gd name="connsiteX90" fmla="*/ 625491 w 875505"/>
              <a:gd name="connsiteY90" fmla="*/ 190762 h 600398"/>
              <a:gd name="connsiteX91" fmla="*/ 630026 w 875505"/>
              <a:gd name="connsiteY91" fmla="*/ 190762 h 600398"/>
              <a:gd name="connsiteX92" fmla="*/ 761835 w 875505"/>
              <a:gd name="connsiteY92" fmla="*/ 150251 h 600398"/>
              <a:gd name="connsiteX93" fmla="*/ 768184 w 875505"/>
              <a:gd name="connsiteY93" fmla="*/ 155693 h 600398"/>
              <a:gd name="connsiteX94" fmla="*/ 760021 w 875505"/>
              <a:gd name="connsiteY94" fmla="*/ 181994 h 600398"/>
              <a:gd name="connsiteX95" fmla="*/ 734627 w 875505"/>
              <a:gd name="connsiteY95" fmla="*/ 201040 h 600398"/>
              <a:gd name="connsiteX96" fmla="*/ 618840 w 875505"/>
              <a:gd name="connsiteY96" fmla="*/ 239736 h 600398"/>
              <a:gd name="connsiteX97" fmla="*/ 519076 w 875505"/>
              <a:gd name="connsiteY97" fmla="*/ 293549 h 600398"/>
              <a:gd name="connsiteX98" fmla="*/ 509704 w 875505"/>
              <a:gd name="connsiteY98" fmla="*/ 290526 h 600398"/>
              <a:gd name="connsiteX99" fmla="*/ 438357 w 875505"/>
              <a:gd name="connsiteY99" fmla="*/ 146321 h 600398"/>
              <a:gd name="connsiteX100" fmla="*/ 431404 w 875505"/>
              <a:gd name="connsiteY100" fmla="*/ 146018 h 600398"/>
              <a:gd name="connsiteX101" fmla="*/ 361872 w 875505"/>
              <a:gd name="connsiteY101" fmla="*/ 284177 h 600398"/>
              <a:gd name="connsiteX102" fmla="*/ 345849 w 875505"/>
              <a:gd name="connsiteY102" fmla="*/ 289618 h 600398"/>
              <a:gd name="connsiteX103" fmla="*/ 164157 w 875505"/>
              <a:gd name="connsiteY103" fmla="*/ 196506 h 600398"/>
              <a:gd name="connsiteX104" fmla="*/ 143600 w 875505"/>
              <a:gd name="connsiteY104" fmla="*/ 191971 h 600398"/>
              <a:gd name="connsiteX105" fmla="*/ 131810 w 875505"/>
              <a:gd name="connsiteY105" fmla="*/ 186226 h 600398"/>
              <a:gd name="connsiteX106" fmla="*/ 117601 w 875505"/>
              <a:gd name="connsiteY106" fmla="*/ 156600 h 600398"/>
              <a:gd name="connsiteX107" fmla="*/ 124252 w 875505"/>
              <a:gd name="connsiteY107" fmla="*/ 150553 h 600398"/>
              <a:gd name="connsiteX108" fmla="*/ 237318 w 875505"/>
              <a:gd name="connsiteY108" fmla="*/ 188947 h 600398"/>
              <a:gd name="connsiteX109" fmla="*/ 244876 w 875505"/>
              <a:gd name="connsiteY109" fmla="*/ 191064 h 600398"/>
              <a:gd name="connsiteX110" fmla="*/ 244574 w 875505"/>
              <a:gd name="connsiteY110" fmla="*/ 182901 h 600398"/>
              <a:gd name="connsiteX111" fmla="*/ 242759 w 875505"/>
              <a:gd name="connsiteY111" fmla="*/ 84951 h 600398"/>
              <a:gd name="connsiteX112" fmla="*/ 250922 w 875505"/>
              <a:gd name="connsiteY112" fmla="*/ 81021 h 600398"/>
              <a:gd name="connsiteX113" fmla="*/ 352802 w 875505"/>
              <a:gd name="connsiteY113" fmla="*/ 141786 h 600398"/>
              <a:gd name="connsiteX114" fmla="*/ 363383 w 875505"/>
              <a:gd name="connsiteY114" fmla="*/ 139368 h 600398"/>
              <a:gd name="connsiteX115" fmla="*/ 431404 w 875505"/>
              <a:gd name="connsiteY115" fmla="*/ 5744 h 600398"/>
              <a:gd name="connsiteX116" fmla="*/ 434730 w 875505"/>
              <a:gd name="connsiteY116" fmla="*/ 0 h 60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875505" h="600398">
                <a:moveTo>
                  <a:pt x="486729" y="536269"/>
                </a:moveTo>
                <a:cubicBezTo>
                  <a:pt x="487635" y="536458"/>
                  <a:pt x="488542" y="537365"/>
                  <a:pt x="489449" y="538423"/>
                </a:cubicBezTo>
                <a:cubicBezTo>
                  <a:pt x="496705" y="546586"/>
                  <a:pt x="500635" y="556260"/>
                  <a:pt x="502751" y="566841"/>
                </a:cubicBezTo>
                <a:cubicBezTo>
                  <a:pt x="503658" y="571073"/>
                  <a:pt x="500635" y="574096"/>
                  <a:pt x="498217" y="576817"/>
                </a:cubicBezTo>
                <a:cubicBezTo>
                  <a:pt x="486426" y="591026"/>
                  <a:pt x="470101" y="596165"/>
                  <a:pt x="452567" y="598886"/>
                </a:cubicBezTo>
                <a:cubicBezTo>
                  <a:pt x="447427" y="600095"/>
                  <a:pt x="442590" y="600095"/>
                  <a:pt x="438055" y="600398"/>
                </a:cubicBezTo>
                <a:cubicBezTo>
                  <a:pt x="418707" y="599793"/>
                  <a:pt x="399964" y="596770"/>
                  <a:pt x="384243" y="584980"/>
                </a:cubicBezTo>
                <a:cubicBezTo>
                  <a:pt x="370337" y="574701"/>
                  <a:pt x="368825" y="568352"/>
                  <a:pt x="375778" y="552632"/>
                </a:cubicBezTo>
                <a:cubicBezTo>
                  <a:pt x="376685" y="550516"/>
                  <a:pt x="377895" y="548097"/>
                  <a:pt x="379104" y="545981"/>
                </a:cubicBezTo>
                <a:cubicBezTo>
                  <a:pt x="385452" y="535400"/>
                  <a:pt x="385755" y="535702"/>
                  <a:pt x="393917" y="544167"/>
                </a:cubicBezTo>
                <a:cubicBezTo>
                  <a:pt x="409638" y="560190"/>
                  <a:pt x="429289" y="562910"/>
                  <a:pt x="450148" y="559585"/>
                </a:cubicBezTo>
                <a:cubicBezTo>
                  <a:pt x="464055" y="557469"/>
                  <a:pt x="476752" y="552027"/>
                  <a:pt x="484007" y="538423"/>
                </a:cubicBezTo>
                <a:cubicBezTo>
                  <a:pt x="484915" y="536609"/>
                  <a:pt x="485822" y="536080"/>
                  <a:pt x="486729" y="536269"/>
                </a:cubicBezTo>
                <a:close/>
                <a:moveTo>
                  <a:pt x="89524" y="422864"/>
                </a:moveTo>
                <a:cubicBezTo>
                  <a:pt x="94776" y="424300"/>
                  <a:pt x="99613" y="427776"/>
                  <a:pt x="104602" y="434125"/>
                </a:cubicBezTo>
                <a:cubicBezTo>
                  <a:pt x="131205" y="467984"/>
                  <a:pt x="165065" y="493076"/>
                  <a:pt x="209203" y="500029"/>
                </a:cubicBezTo>
                <a:cubicBezTo>
                  <a:pt x="222202" y="502146"/>
                  <a:pt x="234900" y="503355"/>
                  <a:pt x="247899" y="502146"/>
                </a:cubicBezTo>
                <a:cubicBezTo>
                  <a:pt x="250620" y="501843"/>
                  <a:pt x="253039" y="501843"/>
                  <a:pt x="254852" y="504564"/>
                </a:cubicBezTo>
                <a:cubicBezTo>
                  <a:pt x="275108" y="534191"/>
                  <a:pt x="305339" y="543563"/>
                  <a:pt x="338896" y="545981"/>
                </a:cubicBezTo>
                <a:cubicBezTo>
                  <a:pt x="344640" y="546284"/>
                  <a:pt x="350686" y="545981"/>
                  <a:pt x="356430" y="547191"/>
                </a:cubicBezTo>
                <a:cubicBezTo>
                  <a:pt x="294456" y="571678"/>
                  <a:pt x="230667" y="580747"/>
                  <a:pt x="164460" y="561702"/>
                </a:cubicBezTo>
                <a:cubicBezTo>
                  <a:pt x="182297" y="557167"/>
                  <a:pt x="196808" y="549005"/>
                  <a:pt x="205575" y="532377"/>
                </a:cubicBezTo>
                <a:cubicBezTo>
                  <a:pt x="203761" y="531168"/>
                  <a:pt x="201947" y="532679"/>
                  <a:pt x="200436" y="533284"/>
                </a:cubicBezTo>
                <a:cubicBezTo>
                  <a:pt x="161437" y="545981"/>
                  <a:pt x="122136" y="544167"/>
                  <a:pt x="82835" y="534493"/>
                </a:cubicBezTo>
                <a:cubicBezTo>
                  <a:pt x="75277" y="532679"/>
                  <a:pt x="75882" y="529959"/>
                  <a:pt x="80114" y="525122"/>
                </a:cubicBezTo>
                <a:cubicBezTo>
                  <a:pt x="86463" y="517866"/>
                  <a:pt x="92811" y="510308"/>
                  <a:pt x="99765" y="502146"/>
                </a:cubicBezTo>
                <a:cubicBezTo>
                  <a:pt x="83137" y="498216"/>
                  <a:pt x="66812" y="498820"/>
                  <a:pt x="48673" y="498820"/>
                </a:cubicBezTo>
                <a:cubicBezTo>
                  <a:pt x="57743" y="487332"/>
                  <a:pt x="68021" y="479472"/>
                  <a:pt x="79510" y="471309"/>
                </a:cubicBezTo>
                <a:cubicBezTo>
                  <a:pt x="70138" y="466775"/>
                  <a:pt x="61068" y="464054"/>
                  <a:pt x="53208" y="458915"/>
                </a:cubicBezTo>
                <a:cubicBezTo>
                  <a:pt x="47464" y="455287"/>
                  <a:pt x="42325" y="451054"/>
                  <a:pt x="36581" y="447427"/>
                </a:cubicBezTo>
                <a:cubicBezTo>
                  <a:pt x="30837" y="443497"/>
                  <a:pt x="32651" y="440474"/>
                  <a:pt x="37488" y="437148"/>
                </a:cubicBezTo>
                <a:cubicBezTo>
                  <a:pt x="48069" y="429893"/>
                  <a:pt x="59859" y="426870"/>
                  <a:pt x="71951" y="423846"/>
                </a:cubicBezTo>
                <a:cubicBezTo>
                  <a:pt x="78603" y="422032"/>
                  <a:pt x="84271" y="421428"/>
                  <a:pt x="89524" y="422864"/>
                </a:cubicBezTo>
                <a:close/>
                <a:moveTo>
                  <a:pt x="792368" y="421125"/>
                </a:moveTo>
                <a:cubicBezTo>
                  <a:pt x="808693" y="423846"/>
                  <a:pt x="825018" y="426869"/>
                  <a:pt x="839227" y="435939"/>
                </a:cubicBezTo>
                <a:cubicBezTo>
                  <a:pt x="847390" y="441078"/>
                  <a:pt x="847390" y="442288"/>
                  <a:pt x="839831" y="448334"/>
                </a:cubicBezTo>
                <a:cubicBezTo>
                  <a:pt x="828344" y="458310"/>
                  <a:pt x="814739" y="464961"/>
                  <a:pt x="799019" y="470403"/>
                </a:cubicBezTo>
                <a:cubicBezTo>
                  <a:pt x="810507" y="479472"/>
                  <a:pt x="821390" y="486728"/>
                  <a:pt x="829855" y="498518"/>
                </a:cubicBezTo>
                <a:cubicBezTo>
                  <a:pt x="812321" y="498518"/>
                  <a:pt x="795693" y="498216"/>
                  <a:pt x="778764" y="501843"/>
                </a:cubicBezTo>
                <a:cubicBezTo>
                  <a:pt x="785717" y="509704"/>
                  <a:pt x="792066" y="516657"/>
                  <a:pt x="797810" y="523912"/>
                </a:cubicBezTo>
                <a:cubicBezTo>
                  <a:pt x="804158" y="531773"/>
                  <a:pt x="804158" y="532075"/>
                  <a:pt x="793880" y="534493"/>
                </a:cubicBezTo>
                <a:cubicBezTo>
                  <a:pt x="754578" y="544470"/>
                  <a:pt x="715278" y="545377"/>
                  <a:pt x="676279" y="532377"/>
                </a:cubicBezTo>
                <a:cubicBezTo>
                  <a:pt x="675372" y="532075"/>
                  <a:pt x="674163" y="531773"/>
                  <a:pt x="672652" y="531470"/>
                </a:cubicBezTo>
                <a:cubicBezTo>
                  <a:pt x="681721" y="549005"/>
                  <a:pt x="696232" y="557167"/>
                  <a:pt x="714976" y="560492"/>
                </a:cubicBezTo>
                <a:cubicBezTo>
                  <a:pt x="682930" y="580748"/>
                  <a:pt x="562306" y="571980"/>
                  <a:pt x="520889" y="545981"/>
                </a:cubicBezTo>
                <a:cubicBezTo>
                  <a:pt x="531470" y="545377"/>
                  <a:pt x="541446" y="545981"/>
                  <a:pt x="551120" y="544470"/>
                </a:cubicBezTo>
                <a:cubicBezTo>
                  <a:pt x="580445" y="540237"/>
                  <a:pt x="605840" y="529656"/>
                  <a:pt x="623072" y="504262"/>
                </a:cubicBezTo>
                <a:cubicBezTo>
                  <a:pt x="624583" y="501843"/>
                  <a:pt x="626397" y="501239"/>
                  <a:pt x="629118" y="501541"/>
                </a:cubicBezTo>
                <a:cubicBezTo>
                  <a:pt x="694115" y="506076"/>
                  <a:pt x="741579" y="475542"/>
                  <a:pt x="779671" y="426567"/>
                </a:cubicBezTo>
                <a:cubicBezTo>
                  <a:pt x="783299" y="421730"/>
                  <a:pt x="786624" y="420219"/>
                  <a:pt x="792368" y="421125"/>
                </a:cubicBezTo>
                <a:close/>
                <a:moveTo>
                  <a:pt x="436846" y="186528"/>
                </a:moveTo>
                <a:cubicBezTo>
                  <a:pt x="468589" y="240945"/>
                  <a:pt x="501542" y="293850"/>
                  <a:pt x="517564" y="357034"/>
                </a:cubicBezTo>
                <a:cubicBezTo>
                  <a:pt x="523005" y="347662"/>
                  <a:pt x="527843" y="340406"/>
                  <a:pt x="534191" y="334058"/>
                </a:cubicBezTo>
                <a:cubicBezTo>
                  <a:pt x="550819" y="317128"/>
                  <a:pt x="570772" y="305338"/>
                  <a:pt x="591329" y="294455"/>
                </a:cubicBezTo>
                <a:cubicBezTo>
                  <a:pt x="611584" y="283873"/>
                  <a:pt x="632444" y="275409"/>
                  <a:pt x="654211" y="267851"/>
                </a:cubicBezTo>
                <a:cubicBezTo>
                  <a:pt x="656629" y="266944"/>
                  <a:pt x="659350" y="266339"/>
                  <a:pt x="662071" y="265433"/>
                </a:cubicBezTo>
                <a:cubicBezTo>
                  <a:pt x="661164" y="271479"/>
                  <a:pt x="657234" y="276013"/>
                  <a:pt x="659048" y="282664"/>
                </a:cubicBezTo>
                <a:cubicBezTo>
                  <a:pt x="698349" y="243968"/>
                  <a:pt x="747022" y="224620"/>
                  <a:pt x="798717" y="211923"/>
                </a:cubicBezTo>
                <a:cubicBezTo>
                  <a:pt x="823507" y="205876"/>
                  <a:pt x="848297" y="201644"/>
                  <a:pt x="875505" y="199528"/>
                </a:cubicBezTo>
                <a:cubicBezTo>
                  <a:pt x="867948" y="206783"/>
                  <a:pt x="861599" y="212225"/>
                  <a:pt x="856157" y="218876"/>
                </a:cubicBezTo>
                <a:cubicBezTo>
                  <a:pt x="839228" y="240643"/>
                  <a:pt x="828646" y="265433"/>
                  <a:pt x="821996" y="292036"/>
                </a:cubicBezTo>
                <a:cubicBezTo>
                  <a:pt x="799322" y="379103"/>
                  <a:pt x="743998" y="435938"/>
                  <a:pt x="660861" y="467681"/>
                </a:cubicBezTo>
                <a:cubicBezTo>
                  <a:pt x="648164" y="472518"/>
                  <a:pt x="634862" y="474937"/>
                  <a:pt x="621863" y="479169"/>
                </a:cubicBezTo>
                <a:cubicBezTo>
                  <a:pt x="608561" y="483704"/>
                  <a:pt x="602817" y="497308"/>
                  <a:pt x="591631" y="505471"/>
                </a:cubicBezTo>
                <a:cubicBezTo>
                  <a:pt x="558981" y="528749"/>
                  <a:pt x="523005" y="534493"/>
                  <a:pt x="484309" y="527540"/>
                </a:cubicBezTo>
                <a:cubicBezTo>
                  <a:pt x="480077" y="526633"/>
                  <a:pt x="476752" y="527238"/>
                  <a:pt x="472821" y="529354"/>
                </a:cubicBezTo>
                <a:cubicBezTo>
                  <a:pt x="435032" y="551120"/>
                  <a:pt x="437148" y="550818"/>
                  <a:pt x="399359" y="529656"/>
                </a:cubicBezTo>
                <a:cubicBezTo>
                  <a:pt x="395731" y="527540"/>
                  <a:pt x="393010" y="526935"/>
                  <a:pt x="388778" y="527540"/>
                </a:cubicBezTo>
                <a:cubicBezTo>
                  <a:pt x="337687" y="536004"/>
                  <a:pt x="293851" y="523609"/>
                  <a:pt x="259689" y="483100"/>
                </a:cubicBezTo>
                <a:cubicBezTo>
                  <a:pt x="256364" y="479169"/>
                  <a:pt x="252434" y="478867"/>
                  <a:pt x="248201" y="477960"/>
                </a:cubicBezTo>
                <a:cubicBezTo>
                  <a:pt x="197110" y="465867"/>
                  <a:pt x="151763" y="442892"/>
                  <a:pt x="114578" y="405102"/>
                </a:cubicBezTo>
                <a:cubicBezTo>
                  <a:pt x="84648" y="374568"/>
                  <a:pt x="64091" y="338291"/>
                  <a:pt x="53510" y="296873"/>
                </a:cubicBezTo>
                <a:cubicBezTo>
                  <a:pt x="50789" y="285990"/>
                  <a:pt x="47161" y="275107"/>
                  <a:pt x="42929" y="264525"/>
                </a:cubicBezTo>
                <a:cubicBezTo>
                  <a:pt x="33255" y="240340"/>
                  <a:pt x="20860" y="217969"/>
                  <a:pt x="0" y="200737"/>
                </a:cubicBezTo>
                <a:cubicBezTo>
                  <a:pt x="39301" y="203155"/>
                  <a:pt x="77393" y="210713"/>
                  <a:pt x="114275" y="223410"/>
                </a:cubicBezTo>
                <a:cubicBezTo>
                  <a:pt x="151763" y="236108"/>
                  <a:pt x="186227" y="254247"/>
                  <a:pt x="214946" y="282664"/>
                </a:cubicBezTo>
                <a:cubicBezTo>
                  <a:pt x="216458" y="278734"/>
                  <a:pt x="215551" y="276316"/>
                  <a:pt x="214644" y="273595"/>
                </a:cubicBezTo>
                <a:cubicBezTo>
                  <a:pt x="213737" y="271176"/>
                  <a:pt x="212830" y="268758"/>
                  <a:pt x="211319" y="264223"/>
                </a:cubicBezTo>
                <a:cubicBezTo>
                  <a:pt x="266340" y="285385"/>
                  <a:pt x="319850" y="303524"/>
                  <a:pt x="356430" y="352801"/>
                </a:cubicBezTo>
                <a:cubicBezTo>
                  <a:pt x="372150" y="293548"/>
                  <a:pt x="403289" y="242759"/>
                  <a:pt x="433218" y="191365"/>
                </a:cubicBezTo>
                <a:cubicBezTo>
                  <a:pt x="434125" y="190156"/>
                  <a:pt x="435032" y="188946"/>
                  <a:pt x="436846" y="186528"/>
                </a:cubicBezTo>
                <a:close/>
                <a:moveTo>
                  <a:pt x="434730" y="0"/>
                </a:moveTo>
                <a:cubicBezTo>
                  <a:pt x="435032" y="0"/>
                  <a:pt x="435334" y="0"/>
                  <a:pt x="435939" y="0"/>
                </a:cubicBezTo>
                <a:cubicBezTo>
                  <a:pt x="441683" y="10279"/>
                  <a:pt x="447427" y="20860"/>
                  <a:pt x="453473" y="31139"/>
                </a:cubicBezTo>
                <a:cubicBezTo>
                  <a:pt x="474030" y="67719"/>
                  <a:pt x="495193" y="103997"/>
                  <a:pt x="508192" y="144205"/>
                </a:cubicBezTo>
                <a:cubicBezTo>
                  <a:pt x="510309" y="150553"/>
                  <a:pt x="512727" y="147228"/>
                  <a:pt x="515448" y="144809"/>
                </a:cubicBezTo>
                <a:cubicBezTo>
                  <a:pt x="539633" y="123647"/>
                  <a:pt x="566237" y="106113"/>
                  <a:pt x="595259" y="92206"/>
                </a:cubicBezTo>
                <a:cubicBezTo>
                  <a:pt x="603422" y="88276"/>
                  <a:pt x="611584" y="85253"/>
                  <a:pt x="619747" y="81323"/>
                </a:cubicBezTo>
                <a:cubicBezTo>
                  <a:pt x="626095" y="78300"/>
                  <a:pt x="628816" y="79207"/>
                  <a:pt x="629421" y="86765"/>
                </a:cubicBezTo>
                <a:cubicBezTo>
                  <a:pt x="632142" y="120019"/>
                  <a:pt x="633049" y="153274"/>
                  <a:pt x="626398" y="186226"/>
                </a:cubicBezTo>
                <a:cubicBezTo>
                  <a:pt x="626095" y="187738"/>
                  <a:pt x="625793" y="189250"/>
                  <a:pt x="625491" y="190762"/>
                </a:cubicBezTo>
                <a:cubicBezTo>
                  <a:pt x="627305" y="192575"/>
                  <a:pt x="628816" y="191366"/>
                  <a:pt x="630026" y="190762"/>
                </a:cubicBezTo>
                <a:cubicBezTo>
                  <a:pt x="672954" y="173832"/>
                  <a:pt x="717395" y="162646"/>
                  <a:pt x="761835" y="150251"/>
                </a:cubicBezTo>
                <a:cubicBezTo>
                  <a:pt x="767579" y="148739"/>
                  <a:pt x="769091" y="149647"/>
                  <a:pt x="768184" y="155693"/>
                </a:cubicBezTo>
                <a:cubicBezTo>
                  <a:pt x="766672" y="164762"/>
                  <a:pt x="764254" y="173832"/>
                  <a:pt x="760021" y="181994"/>
                </a:cubicBezTo>
                <a:cubicBezTo>
                  <a:pt x="754579" y="192273"/>
                  <a:pt x="748231" y="198924"/>
                  <a:pt x="734627" y="201040"/>
                </a:cubicBezTo>
                <a:cubicBezTo>
                  <a:pt x="694116" y="207389"/>
                  <a:pt x="656327" y="223714"/>
                  <a:pt x="618840" y="239736"/>
                </a:cubicBezTo>
                <a:cubicBezTo>
                  <a:pt x="584073" y="254550"/>
                  <a:pt x="550517" y="272387"/>
                  <a:pt x="519076" y="293549"/>
                </a:cubicBezTo>
                <a:cubicBezTo>
                  <a:pt x="513634" y="297177"/>
                  <a:pt x="511518" y="296572"/>
                  <a:pt x="509704" y="290526"/>
                </a:cubicBezTo>
                <a:cubicBezTo>
                  <a:pt x="493984" y="238830"/>
                  <a:pt x="465264" y="192877"/>
                  <a:pt x="438357" y="146321"/>
                </a:cubicBezTo>
                <a:cubicBezTo>
                  <a:pt x="435939" y="142088"/>
                  <a:pt x="434125" y="141182"/>
                  <a:pt x="431404" y="146018"/>
                </a:cubicBezTo>
                <a:cubicBezTo>
                  <a:pt x="405708" y="190762"/>
                  <a:pt x="378197" y="234900"/>
                  <a:pt x="361872" y="284177"/>
                </a:cubicBezTo>
                <a:cubicBezTo>
                  <a:pt x="357639" y="297177"/>
                  <a:pt x="357639" y="297177"/>
                  <a:pt x="345849" y="289618"/>
                </a:cubicBezTo>
                <a:cubicBezTo>
                  <a:pt x="288409" y="252434"/>
                  <a:pt x="227039" y="222807"/>
                  <a:pt x="164157" y="196506"/>
                </a:cubicBezTo>
                <a:cubicBezTo>
                  <a:pt x="157506" y="193785"/>
                  <a:pt x="150856" y="191668"/>
                  <a:pt x="143600" y="191971"/>
                </a:cubicBezTo>
                <a:cubicBezTo>
                  <a:pt x="138461" y="192273"/>
                  <a:pt x="135135" y="190157"/>
                  <a:pt x="131810" y="186226"/>
                </a:cubicBezTo>
                <a:cubicBezTo>
                  <a:pt x="124856" y="177459"/>
                  <a:pt x="119717" y="167483"/>
                  <a:pt x="117601" y="156600"/>
                </a:cubicBezTo>
                <a:cubicBezTo>
                  <a:pt x="116392" y="150856"/>
                  <a:pt x="117601" y="148437"/>
                  <a:pt x="124252" y="150553"/>
                </a:cubicBezTo>
                <a:cubicBezTo>
                  <a:pt x="162344" y="161739"/>
                  <a:pt x="200435" y="173529"/>
                  <a:pt x="237318" y="188947"/>
                </a:cubicBezTo>
                <a:cubicBezTo>
                  <a:pt x="239736" y="189854"/>
                  <a:pt x="242759" y="192575"/>
                  <a:pt x="244876" y="191064"/>
                </a:cubicBezTo>
                <a:cubicBezTo>
                  <a:pt x="247597" y="188947"/>
                  <a:pt x="245178" y="185622"/>
                  <a:pt x="244574" y="182901"/>
                </a:cubicBezTo>
                <a:cubicBezTo>
                  <a:pt x="238829" y="150251"/>
                  <a:pt x="239736" y="117601"/>
                  <a:pt x="242759" y="84951"/>
                </a:cubicBezTo>
                <a:cubicBezTo>
                  <a:pt x="243364" y="78300"/>
                  <a:pt x="246387" y="79207"/>
                  <a:pt x="250922" y="81021"/>
                </a:cubicBezTo>
                <a:cubicBezTo>
                  <a:pt x="288409" y="95229"/>
                  <a:pt x="322268" y="116089"/>
                  <a:pt x="352802" y="141786"/>
                </a:cubicBezTo>
                <a:cubicBezTo>
                  <a:pt x="360058" y="148135"/>
                  <a:pt x="360360" y="148135"/>
                  <a:pt x="363383" y="139368"/>
                </a:cubicBezTo>
                <a:cubicBezTo>
                  <a:pt x="380011" y="91602"/>
                  <a:pt x="406312" y="48975"/>
                  <a:pt x="431404" y="5744"/>
                </a:cubicBezTo>
                <a:cubicBezTo>
                  <a:pt x="432613" y="3930"/>
                  <a:pt x="433521" y="2116"/>
                  <a:pt x="434730" y="0"/>
                </a:cubicBezTo>
                <a:close/>
              </a:path>
            </a:pathLst>
          </a:cu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8" name="Freeform: Shape 397">
            <a:extLst>
              <a:ext uri="{FF2B5EF4-FFF2-40B4-BE49-F238E27FC236}">
                <a16:creationId xmlns:a16="http://schemas.microsoft.com/office/drawing/2014/main" id="{CCD9549D-ADBE-4023-AF21-86BCEC18B9C5}"/>
              </a:ext>
            </a:extLst>
          </p:cNvPr>
          <p:cNvSpPr/>
          <p:nvPr/>
        </p:nvSpPr>
        <p:spPr>
          <a:xfrm>
            <a:off x="6627975" y="3985160"/>
            <a:ext cx="1826414" cy="1252504"/>
          </a:xfrm>
          <a:custGeom>
            <a:avLst/>
            <a:gdLst>
              <a:gd name="connsiteX0" fmla="*/ 486729 w 875505"/>
              <a:gd name="connsiteY0" fmla="*/ 536269 h 600398"/>
              <a:gd name="connsiteX1" fmla="*/ 489449 w 875505"/>
              <a:gd name="connsiteY1" fmla="*/ 538423 h 600398"/>
              <a:gd name="connsiteX2" fmla="*/ 502751 w 875505"/>
              <a:gd name="connsiteY2" fmla="*/ 566841 h 600398"/>
              <a:gd name="connsiteX3" fmla="*/ 498217 w 875505"/>
              <a:gd name="connsiteY3" fmla="*/ 576817 h 600398"/>
              <a:gd name="connsiteX4" fmla="*/ 452567 w 875505"/>
              <a:gd name="connsiteY4" fmla="*/ 598886 h 600398"/>
              <a:gd name="connsiteX5" fmla="*/ 438055 w 875505"/>
              <a:gd name="connsiteY5" fmla="*/ 600398 h 600398"/>
              <a:gd name="connsiteX6" fmla="*/ 384243 w 875505"/>
              <a:gd name="connsiteY6" fmla="*/ 584980 h 600398"/>
              <a:gd name="connsiteX7" fmla="*/ 375778 w 875505"/>
              <a:gd name="connsiteY7" fmla="*/ 552632 h 600398"/>
              <a:gd name="connsiteX8" fmla="*/ 379104 w 875505"/>
              <a:gd name="connsiteY8" fmla="*/ 545981 h 600398"/>
              <a:gd name="connsiteX9" fmla="*/ 393917 w 875505"/>
              <a:gd name="connsiteY9" fmla="*/ 544167 h 600398"/>
              <a:gd name="connsiteX10" fmla="*/ 450148 w 875505"/>
              <a:gd name="connsiteY10" fmla="*/ 559585 h 600398"/>
              <a:gd name="connsiteX11" fmla="*/ 484007 w 875505"/>
              <a:gd name="connsiteY11" fmla="*/ 538423 h 600398"/>
              <a:gd name="connsiteX12" fmla="*/ 486729 w 875505"/>
              <a:gd name="connsiteY12" fmla="*/ 536269 h 600398"/>
              <a:gd name="connsiteX13" fmla="*/ 89524 w 875505"/>
              <a:gd name="connsiteY13" fmla="*/ 422864 h 600398"/>
              <a:gd name="connsiteX14" fmla="*/ 104602 w 875505"/>
              <a:gd name="connsiteY14" fmla="*/ 434125 h 600398"/>
              <a:gd name="connsiteX15" fmla="*/ 209203 w 875505"/>
              <a:gd name="connsiteY15" fmla="*/ 500029 h 600398"/>
              <a:gd name="connsiteX16" fmla="*/ 247899 w 875505"/>
              <a:gd name="connsiteY16" fmla="*/ 502146 h 600398"/>
              <a:gd name="connsiteX17" fmla="*/ 254852 w 875505"/>
              <a:gd name="connsiteY17" fmla="*/ 504564 h 600398"/>
              <a:gd name="connsiteX18" fmla="*/ 338896 w 875505"/>
              <a:gd name="connsiteY18" fmla="*/ 545981 h 600398"/>
              <a:gd name="connsiteX19" fmla="*/ 356430 w 875505"/>
              <a:gd name="connsiteY19" fmla="*/ 547191 h 600398"/>
              <a:gd name="connsiteX20" fmla="*/ 164460 w 875505"/>
              <a:gd name="connsiteY20" fmla="*/ 561702 h 600398"/>
              <a:gd name="connsiteX21" fmla="*/ 205575 w 875505"/>
              <a:gd name="connsiteY21" fmla="*/ 532377 h 600398"/>
              <a:gd name="connsiteX22" fmla="*/ 200436 w 875505"/>
              <a:gd name="connsiteY22" fmla="*/ 533284 h 600398"/>
              <a:gd name="connsiteX23" fmla="*/ 82835 w 875505"/>
              <a:gd name="connsiteY23" fmla="*/ 534493 h 600398"/>
              <a:gd name="connsiteX24" fmla="*/ 80114 w 875505"/>
              <a:gd name="connsiteY24" fmla="*/ 525122 h 600398"/>
              <a:gd name="connsiteX25" fmla="*/ 99765 w 875505"/>
              <a:gd name="connsiteY25" fmla="*/ 502146 h 600398"/>
              <a:gd name="connsiteX26" fmla="*/ 48673 w 875505"/>
              <a:gd name="connsiteY26" fmla="*/ 498820 h 600398"/>
              <a:gd name="connsiteX27" fmla="*/ 79510 w 875505"/>
              <a:gd name="connsiteY27" fmla="*/ 471309 h 600398"/>
              <a:gd name="connsiteX28" fmla="*/ 53208 w 875505"/>
              <a:gd name="connsiteY28" fmla="*/ 458915 h 600398"/>
              <a:gd name="connsiteX29" fmla="*/ 36581 w 875505"/>
              <a:gd name="connsiteY29" fmla="*/ 447427 h 600398"/>
              <a:gd name="connsiteX30" fmla="*/ 37488 w 875505"/>
              <a:gd name="connsiteY30" fmla="*/ 437148 h 600398"/>
              <a:gd name="connsiteX31" fmla="*/ 71951 w 875505"/>
              <a:gd name="connsiteY31" fmla="*/ 423846 h 600398"/>
              <a:gd name="connsiteX32" fmla="*/ 89524 w 875505"/>
              <a:gd name="connsiteY32" fmla="*/ 422864 h 600398"/>
              <a:gd name="connsiteX33" fmla="*/ 792368 w 875505"/>
              <a:gd name="connsiteY33" fmla="*/ 421125 h 600398"/>
              <a:gd name="connsiteX34" fmla="*/ 839227 w 875505"/>
              <a:gd name="connsiteY34" fmla="*/ 435939 h 600398"/>
              <a:gd name="connsiteX35" fmla="*/ 839831 w 875505"/>
              <a:gd name="connsiteY35" fmla="*/ 448334 h 600398"/>
              <a:gd name="connsiteX36" fmla="*/ 799019 w 875505"/>
              <a:gd name="connsiteY36" fmla="*/ 470403 h 600398"/>
              <a:gd name="connsiteX37" fmla="*/ 829855 w 875505"/>
              <a:gd name="connsiteY37" fmla="*/ 498518 h 600398"/>
              <a:gd name="connsiteX38" fmla="*/ 778764 w 875505"/>
              <a:gd name="connsiteY38" fmla="*/ 501843 h 600398"/>
              <a:gd name="connsiteX39" fmla="*/ 797810 w 875505"/>
              <a:gd name="connsiteY39" fmla="*/ 523912 h 600398"/>
              <a:gd name="connsiteX40" fmla="*/ 793880 w 875505"/>
              <a:gd name="connsiteY40" fmla="*/ 534493 h 600398"/>
              <a:gd name="connsiteX41" fmla="*/ 676279 w 875505"/>
              <a:gd name="connsiteY41" fmla="*/ 532377 h 600398"/>
              <a:gd name="connsiteX42" fmla="*/ 672652 w 875505"/>
              <a:gd name="connsiteY42" fmla="*/ 531470 h 600398"/>
              <a:gd name="connsiteX43" fmla="*/ 714976 w 875505"/>
              <a:gd name="connsiteY43" fmla="*/ 560492 h 600398"/>
              <a:gd name="connsiteX44" fmla="*/ 520889 w 875505"/>
              <a:gd name="connsiteY44" fmla="*/ 545981 h 600398"/>
              <a:gd name="connsiteX45" fmla="*/ 551120 w 875505"/>
              <a:gd name="connsiteY45" fmla="*/ 544470 h 600398"/>
              <a:gd name="connsiteX46" fmla="*/ 623072 w 875505"/>
              <a:gd name="connsiteY46" fmla="*/ 504262 h 600398"/>
              <a:gd name="connsiteX47" fmla="*/ 629118 w 875505"/>
              <a:gd name="connsiteY47" fmla="*/ 501541 h 600398"/>
              <a:gd name="connsiteX48" fmla="*/ 779671 w 875505"/>
              <a:gd name="connsiteY48" fmla="*/ 426567 h 600398"/>
              <a:gd name="connsiteX49" fmla="*/ 792368 w 875505"/>
              <a:gd name="connsiteY49" fmla="*/ 421125 h 600398"/>
              <a:gd name="connsiteX50" fmla="*/ 436846 w 875505"/>
              <a:gd name="connsiteY50" fmla="*/ 186528 h 600398"/>
              <a:gd name="connsiteX51" fmla="*/ 517564 w 875505"/>
              <a:gd name="connsiteY51" fmla="*/ 357034 h 600398"/>
              <a:gd name="connsiteX52" fmla="*/ 534191 w 875505"/>
              <a:gd name="connsiteY52" fmla="*/ 334058 h 600398"/>
              <a:gd name="connsiteX53" fmla="*/ 591329 w 875505"/>
              <a:gd name="connsiteY53" fmla="*/ 294455 h 600398"/>
              <a:gd name="connsiteX54" fmla="*/ 654211 w 875505"/>
              <a:gd name="connsiteY54" fmla="*/ 267851 h 600398"/>
              <a:gd name="connsiteX55" fmla="*/ 662071 w 875505"/>
              <a:gd name="connsiteY55" fmla="*/ 265433 h 600398"/>
              <a:gd name="connsiteX56" fmla="*/ 659048 w 875505"/>
              <a:gd name="connsiteY56" fmla="*/ 282664 h 600398"/>
              <a:gd name="connsiteX57" fmla="*/ 798717 w 875505"/>
              <a:gd name="connsiteY57" fmla="*/ 211923 h 600398"/>
              <a:gd name="connsiteX58" fmla="*/ 875505 w 875505"/>
              <a:gd name="connsiteY58" fmla="*/ 199528 h 600398"/>
              <a:gd name="connsiteX59" fmla="*/ 856157 w 875505"/>
              <a:gd name="connsiteY59" fmla="*/ 218876 h 600398"/>
              <a:gd name="connsiteX60" fmla="*/ 821996 w 875505"/>
              <a:gd name="connsiteY60" fmla="*/ 292036 h 600398"/>
              <a:gd name="connsiteX61" fmla="*/ 660861 w 875505"/>
              <a:gd name="connsiteY61" fmla="*/ 467681 h 600398"/>
              <a:gd name="connsiteX62" fmla="*/ 621863 w 875505"/>
              <a:gd name="connsiteY62" fmla="*/ 479169 h 600398"/>
              <a:gd name="connsiteX63" fmla="*/ 591631 w 875505"/>
              <a:gd name="connsiteY63" fmla="*/ 505471 h 600398"/>
              <a:gd name="connsiteX64" fmla="*/ 484309 w 875505"/>
              <a:gd name="connsiteY64" fmla="*/ 527540 h 600398"/>
              <a:gd name="connsiteX65" fmla="*/ 472821 w 875505"/>
              <a:gd name="connsiteY65" fmla="*/ 529354 h 600398"/>
              <a:gd name="connsiteX66" fmla="*/ 399359 w 875505"/>
              <a:gd name="connsiteY66" fmla="*/ 529656 h 600398"/>
              <a:gd name="connsiteX67" fmla="*/ 388778 w 875505"/>
              <a:gd name="connsiteY67" fmla="*/ 527540 h 600398"/>
              <a:gd name="connsiteX68" fmla="*/ 259689 w 875505"/>
              <a:gd name="connsiteY68" fmla="*/ 483100 h 600398"/>
              <a:gd name="connsiteX69" fmla="*/ 248201 w 875505"/>
              <a:gd name="connsiteY69" fmla="*/ 477960 h 600398"/>
              <a:gd name="connsiteX70" fmla="*/ 114578 w 875505"/>
              <a:gd name="connsiteY70" fmla="*/ 405102 h 600398"/>
              <a:gd name="connsiteX71" fmla="*/ 53510 w 875505"/>
              <a:gd name="connsiteY71" fmla="*/ 296873 h 600398"/>
              <a:gd name="connsiteX72" fmla="*/ 42929 w 875505"/>
              <a:gd name="connsiteY72" fmla="*/ 264525 h 600398"/>
              <a:gd name="connsiteX73" fmla="*/ 0 w 875505"/>
              <a:gd name="connsiteY73" fmla="*/ 200737 h 600398"/>
              <a:gd name="connsiteX74" fmla="*/ 114275 w 875505"/>
              <a:gd name="connsiteY74" fmla="*/ 223410 h 600398"/>
              <a:gd name="connsiteX75" fmla="*/ 214946 w 875505"/>
              <a:gd name="connsiteY75" fmla="*/ 282664 h 600398"/>
              <a:gd name="connsiteX76" fmla="*/ 214644 w 875505"/>
              <a:gd name="connsiteY76" fmla="*/ 273595 h 600398"/>
              <a:gd name="connsiteX77" fmla="*/ 211319 w 875505"/>
              <a:gd name="connsiteY77" fmla="*/ 264223 h 600398"/>
              <a:gd name="connsiteX78" fmla="*/ 356430 w 875505"/>
              <a:gd name="connsiteY78" fmla="*/ 352801 h 600398"/>
              <a:gd name="connsiteX79" fmla="*/ 433218 w 875505"/>
              <a:gd name="connsiteY79" fmla="*/ 191365 h 600398"/>
              <a:gd name="connsiteX80" fmla="*/ 436846 w 875505"/>
              <a:gd name="connsiteY80" fmla="*/ 186528 h 600398"/>
              <a:gd name="connsiteX81" fmla="*/ 434730 w 875505"/>
              <a:gd name="connsiteY81" fmla="*/ 0 h 600398"/>
              <a:gd name="connsiteX82" fmla="*/ 435939 w 875505"/>
              <a:gd name="connsiteY82" fmla="*/ 0 h 600398"/>
              <a:gd name="connsiteX83" fmla="*/ 453473 w 875505"/>
              <a:gd name="connsiteY83" fmla="*/ 31139 h 600398"/>
              <a:gd name="connsiteX84" fmla="*/ 508192 w 875505"/>
              <a:gd name="connsiteY84" fmla="*/ 144205 h 600398"/>
              <a:gd name="connsiteX85" fmla="*/ 515448 w 875505"/>
              <a:gd name="connsiteY85" fmla="*/ 144809 h 600398"/>
              <a:gd name="connsiteX86" fmla="*/ 595259 w 875505"/>
              <a:gd name="connsiteY86" fmla="*/ 92206 h 600398"/>
              <a:gd name="connsiteX87" fmla="*/ 619747 w 875505"/>
              <a:gd name="connsiteY87" fmla="*/ 81323 h 600398"/>
              <a:gd name="connsiteX88" fmla="*/ 629421 w 875505"/>
              <a:gd name="connsiteY88" fmla="*/ 86765 h 600398"/>
              <a:gd name="connsiteX89" fmla="*/ 626398 w 875505"/>
              <a:gd name="connsiteY89" fmla="*/ 186226 h 600398"/>
              <a:gd name="connsiteX90" fmla="*/ 625491 w 875505"/>
              <a:gd name="connsiteY90" fmla="*/ 190762 h 600398"/>
              <a:gd name="connsiteX91" fmla="*/ 630026 w 875505"/>
              <a:gd name="connsiteY91" fmla="*/ 190762 h 600398"/>
              <a:gd name="connsiteX92" fmla="*/ 761835 w 875505"/>
              <a:gd name="connsiteY92" fmla="*/ 150251 h 600398"/>
              <a:gd name="connsiteX93" fmla="*/ 768184 w 875505"/>
              <a:gd name="connsiteY93" fmla="*/ 155693 h 600398"/>
              <a:gd name="connsiteX94" fmla="*/ 760021 w 875505"/>
              <a:gd name="connsiteY94" fmla="*/ 181994 h 600398"/>
              <a:gd name="connsiteX95" fmla="*/ 734627 w 875505"/>
              <a:gd name="connsiteY95" fmla="*/ 201040 h 600398"/>
              <a:gd name="connsiteX96" fmla="*/ 618840 w 875505"/>
              <a:gd name="connsiteY96" fmla="*/ 239736 h 600398"/>
              <a:gd name="connsiteX97" fmla="*/ 519076 w 875505"/>
              <a:gd name="connsiteY97" fmla="*/ 293549 h 600398"/>
              <a:gd name="connsiteX98" fmla="*/ 509704 w 875505"/>
              <a:gd name="connsiteY98" fmla="*/ 290526 h 600398"/>
              <a:gd name="connsiteX99" fmla="*/ 438357 w 875505"/>
              <a:gd name="connsiteY99" fmla="*/ 146321 h 600398"/>
              <a:gd name="connsiteX100" fmla="*/ 431404 w 875505"/>
              <a:gd name="connsiteY100" fmla="*/ 146018 h 600398"/>
              <a:gd name="connsiteX101" fmla="*/ 361872 w 875505"/>
              <a:gd name="connsiteY101" fmla="*/ 284177 h 600398"/>
              <a:gd name="connsiteX102" fmla="*/ 345849 w 875505"/>
              <a:gd name="connsiteY102" fmla="*/ 289618 h 600398"/>
              <a:gd name="connsiteX103" fmla="*/ 164157 w 875505"/>
              <a:gd name="connsiteY103" fmla="*/ 196506 h 600398"/>
              <a:gd name="connsiteX104" fmla="*/ 143600 w 875505"/>
              <a:gd name="connsiteY104" fmla="*/ 191971 h 600398"/>
              <a:gd name="connsiteX105" fmla="*/ 131810 w 875505"/>
              <a:gd name="connsiteY105" fmla="*/ 186226 h 600398"/>
              <a:gd name="connsiteX106" fmla="*/ 117601 w 875505"/>
              <a:gd name="connsiteY106" fmla="*/ 156600 h 600398"/>
              <a:gd name="connsiteX107" fmla="*/ 124252 w 875505"/>
              <a:gd name="connsiteY107" fmla="*/ 150553 h 600398"/>
              <a:gd name="connsiteX108" fmla="*/ 237318 w 875505"/>
              <a:gd name="connsiteY108" fmla="*/ 188947 h 600398"/>
              <a:gd name="connsiteX109" fmla="*/ 244876 w 875505"/>
              <a:gd name="connsiteY109" fmla="*/ 191064 h 600398"/>
              <a:gd name="connsiteX110" fmla="*/ 244574 w 875505"/>
              <a:gd name="connsiteY110" fmla="*/ 182901 h 600398"/>
              <a:gd name="connsiteX111" fmla="*/ 242759 w 875505"/>
              <a:gd name="connsiteY111" fmla="*/ 84951 h 600398"/>
              <a:gd name="connsiteX112" fmla="*/ 250922 w 875505"/>
              <a:gd name="connsiteY112" fmla="*/ 81021 h 600398"/>
              <a:gd name="connsiteX113" fmla="*/ 352802 w 875505"/>
              <a:gd name="connsiteY113" fmla="*/ 141786 h 600398"/>
              <a:gd name="connsiteX114" fmla="*/ 363383 w 875505"/>
              <a:gd name="connsiteY114" fmla="*/ 139368 h 600398"/>
              <a:gd name="connsiteX115" fmla="*/ 431404 w 875505"/>
              <a:gd name="connsiteY115" fmla="*/ 5744 h 600398"/>
              <a:gd name="connsiteX116" fmla="*/ 434730 w 875505"/>
              <a:gd name="connsiteY116" fmla="*/ 0 h 60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875505" h="600398">
                <a:moveTo>
                  <a:pt x="486729" y="536269"/>
                </a:moveTo>
                <a:cubicBezTo>
                  <a:pt x="487635" y="536458"/>
                  <a:pt x="488542" y="537365"/>
                  <a:pt x="489449" y="538423"/>
                </a:cubicBezTo>
                <a:cubicBezTo>
                  <a:pt x="496705" y="546586"/>
                  <a:pt x="500635" y="556260"/>
                  <a:pt x="502751" y="566841"/>
                </a:cubicBezTo>
                <a:cubicBezTo>
                  <a:pt x="503658" y="571073"/>
                  <a:pt x="500635" y="574096"/>
                  <a:pt x="498217" y="576817"/>
                </a:cubicBezTo>
                <a:cubicBezTo>
                  <a:pt x="486426" y="591026"/>
                  <a:pt x="470101" y="596165"/>
                  <a:pt x="452567" y="598886"/>
                </a:cubicBezTo>
                <a:cubicBezTo>
                  <a:pt x="447427" y="600095"/>
                  <a:pt x="442590" y="600095"/>
                  <a:pt x="438055" y="600398"/>
                </a:cubicBezTo>
                <a:cubicBezTo>
                  <a:pt x="418707" y="599793"/>
                  <a:pt x="399964" y="596770"/>
                  <a:pt x="384243" y="584980"/>
                </a:cubicBezTo>
                <a:cubicBezTo>
                  <a:pt x="370337" y="574701"/>
                  <a:pt x="368825" y="568352"/>
                  <a:pt x="375778" y="552632"/>
                </a:cubicBezTo>
                <a:cubicBezTo>
                  <a:pt x="376685" y="550516"/>
                  <a:pt x="377895" y="548097"/>
                  <a:pt x="379104" y="545981"/>
                </a:cubicBezTo>
                <a:cubicBezTo>
                  <a:pt x="385452" y="535400"/>
                  <a:pt x="385755" y="535702"/>
                  <a:pt x="393917" y="544167"/>
                </a:cubicBezTo>
                <a:cubicBezTo>
                  <a:pt x="409638" y="560190"/>
                  <a:pt x="429289" y="562910"/>
                  <a:pt x="450148" y="559585"/>
                </a:cubicBezTo>
                <a:cubicBezTo>
                  <a:pt x="464055" y="557469"/>
                  <a:pt x="476752" y="552027"/>
                  <a:pt x="484007" y="538423"/>
                </a:cubicBezTo>
                <a:cubicBezTo>
                  <a:pt x="484915" y="536609"/>
                  <a:pt x="485822" y="536080"/>
                  <a:pt x="486729" y="536269"/>
                </a:cubicBezTo>
                <a:close/>
                <a:moveTo>
                  <a:pt x="89524" y="422864"/>
                </a:moveTo>
                <a:cubicBezTo>
                  <a:pt x="94776" y="424300"/>
                  <a:pt x="99613" y="427776"/>
                  <a:pt x="104602" y="434125"/>
                </a:cubicBezTo>
                <a:cubicBezTo>
                  <a:pt x="131205" y="467984"/>
                  <a:pt x="165065" y="493076"/>
                  <a:pt x="209203" y="500029"/>
                </a:cubicBezTo>
                <a:cubicBezTo>
                  <a:pt x="222202" y="502146"/>
                  <a:pt x="234900" y="503355"/>
                  <a:pt x="247899" y="502146"/>
                </a:cubicBezTo>
                <a:cubicBezTo>
                  <a:pt x="250620" y="501843"/>
                  <a:pt x="253039" y="501843"/>
                  <a:pt x="254852" y="504564"/>
                </a:cubicBezTo>
                <a:cubicBezTo>
                  <a:pt x="275108" y="534191"/>
                  <a:pt x="305339" y="543563"/>
                  <a:pt x="338896" y="545981"/>
                </a:cubicBezTo>
                <a:cubicBezTo>
                  <a:pt x="344640" y="546284"/>
                  <a:pt x="350686" y="545981"/>
                  <a:pt x="356430" y="547191"/>
                </a:cubicBezTo>
                <a:cubicBezTo>
                  <a:pt x="294456" y="571678"/>
                  <a:pt x="230667" y="580747"/>
                  <a:pt x="164460" y="561702"/>
                </a:cubicBezTo>
                <a:cubicBezTo>
                  <a:pt x="182297" y="557167"/>
                  <a:pt x="196808" y="549005"/>
                  <a:pt x="205575" y="532377"/>
                </a:cubicBezTo>
                <a:cubicBezTo>
                  <a:pt x="203761" y="531168"/>
                  <a:pt x="201947" y="532679"/>
                  <a:pt x="200436" y="533284"/>
                </a:cubicBezTo>
                <a:cubicBezTo>
                  <a:pt x="161437" y="545981"/>
                  <a:pt x="122136" y="544167"/>
                  <a:pt x="82835" y="534493"/>
                </a:cubicBezTo>
                <a:cubicBezTo>
                  <a:pt x="75277" y="532679"/>
                  <a:pt x="75882" y="529959"/>
                  <a:pt x="80114" y="525122"/>
                </a:cubicBezTo>
                <a:cubicBezTo>
                  <a:pt x="86463" y="517866"/>
                  <a:pt x="92811" y="510308"/>
                  <a:pt x="99765" y="502146"/>
                </a:cubicBezTo>
                <a:cubicBezTo>
                  <a:pt x="83137" y="498216"/>
                  <a:pt x="66812" y="498820"/>
                  <a:pt x="48673" y="498820"/>
                </a:cubicBezTo>
                <a:cubicBezTo>
                  <a:pt x="57743" y="487332"/>
                  <a:pt x="68021" y="479472"/>
                  <a:pt x="79510" y="471309"/>
                </a:cubicBezTo>
                <a:cubicBezTo>
                  <a:pt x="70138" y="466775"/>
                  <a:pt x="61068" y="464054"/>
                  <a:pt x="53208" y="458915"/>
                </a:cubicBezTo>
                <a:cubicBezTo>
                  <a:pt x="47464" y="455287"/>
                  <a:pt x="42325" y="451054"/>
                  <a:pt x="36581" y="447427"/>
                </a:cubicBezTo>
                <a:cubicBezTo>
                  <a:pt x="30837" y="443497"/>
                  <a:pt x="32651" y="440474"/>
                  <a:pt x="37488" y="437148"/>
                </a:cubicBezTo>
                <a:cubicBezTo>
                  <a:pt x="48069" y="429893"/>
                  <a:pt x="59859" y="426870"/>
                  <a:pt x="71951" y="423846"/>
                </a:cubicBezTo>
                <a:cubicBezTo>
                  <a:pt x="78603" y="422032"/>
                  <a:pt x="84271" y="421428"/>
                  <a:pt x="89524" y="422864"/>
                </a:cubicBezTo>
                <a:close/>
                <a:moveTo>
                  <a:pt x="792368" y="421125"/>
                </a:moveTo>
                <a:cubicBezTo>
                  <a:pt x="808693" y="423846"/>
                  <a:pt x="825018" y="426869"/>
                  <a:pt x="839227" y="435939"/>
                </a:cubicBezTo>
                <a:cubicBezTo>
                  <a:pt x="847390" y="441078"/>
                  <a:pt x="847390" y="442288"/>
                  <a:pt x="839831" y="448334"/>
                </a:cubicBezTo>
                <a:cubicBezTo>
                  <a:pt x="828344" y="458310"/>
                  <a:pt x="814739" y="464961"/>
                  <a:pt x="799019" y="470403"/>
                </a:cubicBezTo>
                <a:cubicBezTo>
                  <a:pt x="810507" y="479472"/>
                  <a:pt x="821390" y="486728"/>
                  <a:pt x="829855" y="498518"/>
                </a:cubicBezTo>
                <a:cubicBezTo>
                  <a:pt x="812321" y="498518"/>
                  <a:pt x="795693" y="498216"/>
                  <a:pt x="778764" y="501843"/>
                </a:cubicBezTo>
                <a:cubicBezTo>
                  <a:pt x="785717" y="509704"/>
                  <a:pt x="792066" y="516657"/>
                  <a:pt x="797810" y="523912"/>
                </a:cubicBezTo>
                <a:cubicBezTo>
                  <a:pt x="804158" y="531773"/>
                  <a:pt x="804158" y="532075"/>
                  <a:pt x="793880" y="534493"/>
                </a:cubicBezTo>
                <a:cubicBezTo>
                  <a:pt x="754578" y="544470"/>
                  <a:pt x="715278" y="545377"/>
                  <a:pt x="676279" y="532377"/>
                </a:cubicBezTo>
                <a:cubicBezTo>
                  <a:pt x="675372" y="532075"/>
                  <a:pt x="674163" y="531773"/>
                  <a:pt x="672652" y="531470"/>
                </a:cubicBezTo>
                <a:cubicBezTo>
                  <a:pt x="681721" y="549005"/>
                  <a:pt x="696232" y="557167"/>
                  <a:pt x="714976" y="560492"/>
                </a:cubicBezTo>
                <a:cubicBezTo>
                  <a:pt x="682930" y="580748"/>
                  <a:pt x="562306" y="571980"/>
                  <a:pt x="520889" y="545981"/>
                </a:cubicBezTo>
                <a:cubicBezTo>
                  <a:pt x="531470" y="545377"/>
                  <a:pt x="541446" y="545981"/>
                  <a:pt x="551120" y="544470"/>
                </a:cubicBezTo>
                <a:cubicBezTo>
                  <a:pt x="580445" y="540237"/>
                  <a:pt x="605840" y="529656"/>
                  <a:pt x="623072" y="504262"/>
                </a:cubicBezTo>
                <a:cubicBezTo>
                  <a:pt x="624583" y="501843"/>
                  <a:pt x="626397" y="501239"/>
                  <a:pt x="629118" y="501541"/>
                </a:cubicBezTo>
                <a:cubicBezTo>
                  <a:pt x="694115" y="506076"/>
                  <a:pt x="741579" y="475542"/>
                  <a:pt x="779671" y="426567"/>
                </a:cubicBezTo>
                <a:cubicBezTo>
                  <a:pt x="783299" y="421730"/>
                  <a:pt x="786624" y="420219"/>
                  <a:pt x="792368" y="421125"/>
                </a:cubicBezTo>
                <a:close/>
                <a:moveTo>
                  <a:pt x="436846" y="186528"/>
                </a:moveTo>
                <a:cubicBezTo>
                  <a:pt x="468589" y="240945"/>
                  <a:pt x="501542" y="293850"/>
                  <a:pt x="517564" y="357034"/>
                </a:cubicBezTo>
                <a:cubicBezTo>
                  <a:pt x="523005" y="347662"/>
                  <a:pt x="527843" y="340406"/>
                  <a:pt x="534191" y="334058"/>
                </a:cubicBezTo>
                <a:cubicBezTo>
                  <a:pt x="550819" y="317128"/>
                  <a:pt x="570772" y="305338"/>
                  <a:pt x="591329" y="294455"/>
                </a:cubicBezTo>
                <a:cubicBezTo>
                  <a:pt x="611584" y="283873"/>
                  <a:pt x="632444" y="275409"/>
                  <a:pt x="654211" y="267851"/>
                </a:cubicBezTo>
                <a:cubicBezTo>
                  <a:pt x="656629" y="266944"/>
                  <a:pt x="659350" y="266339"/>
                  <a:pt x="662071" y="265433"/>
                </a:cubicBezTo>
                <a:cubicBezTo>
                  <a:pt x="661164" y="271479"/>
                  <a:pt x="657234" y="276013"/>
                  <a:pt x="659048" y="282664"/>
                </a:cubicBezTo>
                <a:cubicBezTo>
                  <a:pt x="698349" y="243968"/>
                  <a:pt x="747022" y="224620"/>
                  <a:pt x="798717" y="211923"/>
                </a:cubicBezTo>
                <a:cubicBezTo>
                  <a:pt x="823507" y="205876"/>
                  <a:pt x="848297" y="201644"/>
                  <a:pt x="875505" y="199528"/>
                </a:cubicBezTo>
                <a:cubicBezTo>
                  <a:pt x="867948" y="206783"/>
                  <a:pt x="861599" y="212225"/>
                  <a:pt x="856157" y="218876"/>
                </a:cubicBezTo>
                <a:cubicBezTo>
                  <a:pt x="839228" y="240643"/>
                  <a:pt x="828646" y="265433"/>
                  <a:pt x="821996" y="292036"/>
                </a:cubicBezTo>
                <a:cubicBezTo>
                  <a:pt x="799322" y="379103"/>
                  <a:pt x="743998" y="435938"/>
                  <a:pt x="660861" y="467681"/>
                </a:cubicBezTo>
                <a:cubicBezTo>
                  <a:pt x="648164" y="472518"/>
                  <a:pt x="634862" y="474937"/>
                  <a:pt x="621863" y="479169"/>
                </a:cubicBezTo>
                <a:cubicBezTo>
                  <a:pt x="608561" y="483704"/>
                  <a:pt x="602817" y="497308"/>
                  <a:pt x="591631" y="505471"/>
                </a:cubicBezTo>
                <a:cubicBezTo>
                  <a:pt x="558981" y="528749"/>
                  <a:pt x="523005" y="534493"/>
                  <a:pt x="484309" y="527540"/>
                </a:cubicBezTo>
                <a:cubicBezTo>
                  <a:pt x="480077" y="526633"/>
                  <a:pt x="476752" y="527238"/>
                  <a:pt x="472821" y="529354"/>
                </a:cubicBezTo>
                <a:cubicBezTo>
                  <a:pt x="435032" y="551120"/>
                  <a:pt x="437148" y="550818"/>
                  <a:pt x="399359" y="529656"/>
                </a:cubicBezTo>
                <a:cubicBezTo>
                  <a:pt x="395731" y="527540"/>
                  <a:pt x="393010" y="526935"/>
                  <a:pt x="388778" y="527540"/>
                </a:cubicBezTo>
                <a:cubicBezTo>
                  <a:pt x="337687" y="536004"/>
                  <a:pt x="293851" y="523609"/>
                  <a:pt x="259689" y="483100"/>
                </a:cubicBezTo>
                <a:cubicBezTo>
                  <a:pt x="256364" y="479169"/>
                  <a:pt x="252434" y="478867"/>
                  <a:pt x="248201" y="477960"/>
                </a:cubicBezTo>
                <a:cubicBezTo>
                  <a:pt x="197110" y="465867"/>
                  <a:pt x="151763" y="442892"/>
                  <a:pt x="114578" y="405102"/>
                </a:cubicBezTo>
                <a:cubicBezTo>
                  <a:pt x="84648" y="374568"/>
                  <a:pt x="64091" y="338291"/>
                  <a:pt x="53510" y="296873"/>
                </a:cubicBezTo>
                <a:cubicBezTo>
                  <a:pt x="50789" y="285990"/>
                  <a:pt x="47161" y="275107"/>
                  <a:pt x="42929" y="264525"/>
                </a:cubicBezTo>
                <a:cubicBezTo>
                  <a:pt x="33255" y="240340"/>
                  <a:pt x="20860" y="217969"/>
                  <a:pt x="0" y="200737"/>
                </a:cubicBezTo>
                <a:cubicBezTo>
                  <a:pt x="39301" y="203155"/>
                  <a:pt x="77393" y="210713"/>
                  <a:pt x="114275" y="223410"/>
                </a:cubicBezTo>
                <a:cubicBezTo>
                  <a:pt x="151763" y="236108"/>
                  <a:pt x="186227" y="254247"/>
                  <a:pt x="214946" y="282664"/>
                </a:cubicBezTo>
                <a:cubicBezTo>
                  <a:pt x="216458" y="278734"/>
                  <a:pt x="215551" y="276316"/>
                  <a:pt x="214644" y="273595"/>
                </a:cubicBezTo>
                <a:cubicBezTo>
                  <a:pt x="213737" y="271176"/>
                  <a:pt x="212830" y="268758"/>
                  <a:pt x="211319" y="264223"/>
                </a:cubicBezTo>
                <a:cubicBezTo>
                  <a:pt x="266340" y="285385"/>
                  <a:pt x="319850" y="303524"/>
                  <a:pt x="356430" y="352801"/>
                </a:cubicBezTo>
                <a:cubicBezTo>
                  <a:pt x="372150" y="293548"/>
                  <a:pt x="403289" y="242759"/>
                  <a:pt x="433218" y="191365"/>
                </a:cubicBezTo>
                <a:cubicBezTo>
                  <a:pt x="434125" y="190156"/>
                  <a:pt x="435032" y="188946"/>
                  <a:pt x="436846" y="186528"/>
                </a:cubicBezTo>
                <a:close/>
                <a:moveTo>
                  <a:pt x="434730" y="0"/>
                </a:moveTo>
                <a:cubicBezTo>
                  <a:pt x="435032" y="0"/>
                  <a:pt x="435334" y="0"/>
                  <a:pt x="435939" y="0"/>
                </a:cubicBezTo>
                <a:cubicBezTo>
                  <a:pt x="441683" y="10279"/>
                  <a:pt x="447427" y="20860"/>
                  <a:pt x="453473" y="31139"/>
                </a:cubicBezTo>
                <a:cubicBezTo>
                  <a:pt x="474030" y="67719"/>
                  <a:pt x="495193" y="103997"/>
                  <a:pt x="508192" y="144205"/>
                </a:cubicBezTo>
                <a:cubicBezTo>
                  <a:pt x="510309" y="150553"/>
                  <a:pt x="512727" y="147228"/>
                  <a:pt x="515448" y="144809"/>
                </a:cubicBezTo>
                <a:cubicBezTo>
                  <a:pt x="539633" y="123647"/>
                  <a:pt x="566237" y="106113"/>
                  <a:pt x="595259" y="92206"/>
                </a:cubicBezTo>
                <a:cubicBezTo>
                  <a:pt x="603422" y="88276"/>
                  <a:pt x="611584" y="85253"/>
                  <a:pt x="619747" y="81323"/>
                </a:cubicBezTo>
                <a:cubicBezTo>
                  <a:pt x="626095" y="78300"/>
                  <a:pt x="628816" y="79207"/>
                  <a:pt x="629421" y="86765"/>
                </a:cubicBezTo>
                <a:cubicBezTo>
                  <a:pt x="632142" y="120019"/>
                  <a:pt x="633049" y="153274"/>
                  <a:pt x="626398" y="186226"/>
                </a:cubicBezTo>
                <a:cubicBezTo>
                  <a:pt x="626095" y="187738"/>
                  <a:pt x="625793" y="189250"/>
                  <a:pt x="625491" y="190762"/>
                </a:cubicBezTo>
                <a:cubicBezTo>
                  <a:pt x="627305" y="192575"/>
                  <a:pt x="628816" y="191366"/>
                  <a:pt x="630026" y="190762"/>
                </a:cubicBezTo>
                <a:cubicBezTo>
                  <a:pt x="672954" y="173832"/>
                  <a:pt x="717395" y="162646"/>
                  <a:pt x="761835" y="150251"/>
                </a:cubicBezTo>
                <a:cubicBezTo>
                  <a:pt x="767579" y="148739"/>
                  <a:pt x="769091" y="149647"/>
                  <a:pt x="768184" y="155693"/>
                </a:cubicBezTo>
                <a:cubicBezTo>
                  <a:pt x="766672" y="164762"/>
                  <a:pt x="764254" y="173832"/>
                  <a:pt x="760021" y="181994"/>
                </a:cubicBezTo>
                <a:cubicBezTo>
                  <a:pt x="754579" y="192273"/>
                  <a:pt x="748231" y="198924"/>
                  <a:pt x="734627" y="201040"/>
                </a:cubicBezTo>
                <a:cubicBezTo>
                  <a:pt x="694116" y="207389"/>
                  <a:pt x="656327" y="223714"/>
                  <a:pt x="618840" y="239736"/>
                </a:cubicBezTo>
                <a:cubicBezTo>
                  <a:pt x="584073" y="254550"/>
                  <a:pt x="550517" y="272387"/>
                  <a:pt x="519076" y="293549"/>
                </a:cubicBezTo>
                <a:cubicBezTo>
                  <a:pt x="513634" y="297177"/>
                  <a:pt x="511518" y="296572"/>
                  <a:pt x="509704" y="290526"/>
                </a:cubicBezTo>
                <a:cubicBezTo>
                  <a:pt x="493984" y="238830"/>
                  <a:pt x="465264" y="192877"/>
                  <a:pt x="438357" y="146321"/>
                </a:cubicBezTo>
                <a:cubicBezTo>
                  <a:pt x="435939" y="142088"/>
                  <a:pt x="434125" y="141182"/>
                  <a:pt x="431404" y="146018"/>
                </a:cubicBezTo>
                <a:cubicBezTo>
                  <a:pt x="405708" y="190762"/>
                  <a:pt x="378197" y="234900"/>
                  <a:pt x="361872" y="284177"/>
                </a:cubicBezTo>
                <a:cubicBezTo>
                  <a:pt x="357639" y="297177"/>
                  <a:pt x="357639" y="297177"/>
                  <a:pt x="345849" y="289618"/>
                </a:cubicBezTo>
                <a:cubicBezTo>
                  <a:pt x="288409" y="252434"/>
                  <a:pt x="227039" y="222807"/>
                  <a:pt x="164157" y="196506"/>
                </a:cubicBezTo>
                <a:cubicBezTo>
                  <a:pt x="157506" y="193785"/>
                  <a:pt x="150856" y="191668"/>
                  <a:pt x="143600" y="191971"/>
                </a:cubicBezTo>
                <a:cubicBezTo>
                  <a:pt x="138461" y="192273"/>
                  <a:pt x="135135" y="190157"/>
                  <a:pt x="131810" y="186226"/>
                </a:cubicBezTo>
                <a:cubicBezTo>
                  <a:pt x="124856" y="177459"/>
                  <a:pt x="119717" y="167483"/>
                  <a:pt x="117601" y="156600"/>
                </a:cubicBezTo>
                <a:cubicBezTo>
                  <a:pt x="116392" y="150856"/>
                  <a:pt x="117601" y="148437"/>
                  <a:pt x="124252" y="150553"/>
                </a:cubicBezTo>
                <a:cubicBezTo>
                  <a:pt x="162344" y="161739"/>
                  <a:pt x="200435" y="173529"/>
                  <a:pt x="237318" y="188947"/>
                </a:cubicBezTo>
                <a:cubicBezTo>
                  <a:pt x="239736" y="189854"/>
                  <a:pt x="242759" y="192575"/>
                  <a:pt x="244876" y="191064"/>
                </a:cubicBezTo>
                <a:cubicBezTo>
                  <a:pt x="247597" y="188947"/>
                  <a:pt x="245178" y="185622"/>
                  <a:pt x="244574" y="182901"/>
                </a:cubicBezTo>
                <a:cubicBezTo>
                  <a:pt x="238829" y="150251"/>
                  <a:pt x="239736" y="117601"/>
                  <a:pt x="242759" y="84951"/>
                </a:cubicBezTo>
                <a:cubicBezTo>
                  <a:pt x="243364" y="78300"/>
                  <a:pt x="246387" y="79207"/>
                  <a:pt x="250922" y="81021"/>
                </a:cubicBezTo>
                <a:cubicBezTo>
                  <a:pt x="288409" y="95229"/>
                  <a:pt x="322268" y="116089"/>
                  <a:pt x="352802" y="141786"/>
                </a:cubicBezTo>
                <a:cubicBezTo>
                  <a:pt x="360058" y="148135"/>
                  <a:pt x="360360" y="148135"/>
                  <a:pt x="363383" y="139368"/>
                </a:cubicBezTo>
                <a:cubicBezTo>
                  <a:pt x="380011" y="91602"/>
                  <a:pt x="406312" y="48975"/>
                  <a:pt x="431404" y="5744"/>
                </a:cubicBezTo>
                <a:cubicBezTo>
                  <a:pt x="432613" y="3930"/>
                  <a:pt x="433521" y="2116"/>
                  <a:pt x="434730" y="0"/>
                </a:cubicBezTo>
                <a:close/>
              </a:path>
            </a:pathLst>
          </a:cu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9" name="Freeform: Shape 398">
            <a:extLst>
              <a:ext uri="{FF2B5EF4-FFF2-40B4-BE49-F238E27FC236}">
                <a16:creationId xmlns:a16="http://schemas.microsoft.com/office/drawing/2014/main" id="{D5CBD6C5-1AE5-4C75-8EF1-94E0094E8749}"/>
              </a:ext>
            </a:extLst>
          </p:cNvPr>
          <p:cNvSpPr/>
          <p:nvPr/>
        </p:nvSpPr>
        <p:spPr>
          <a:xfrm>
            <a:off x="9148671" y="4621212"/>
            <a:ext cx="2110327" cy="1447205"/>
          </a:xfrm>
          <a:custGeom>
            <a:avLst/>
            <a:gdLst>
              <a:gd name="connsiteX0" fmla="*/ 486729 w 875505"/>
              <a:gd name="connsiteY0" fmla="*/ 536269 h 600398"/>
              <a:gd name="connsiteX1" fmla="*/ 489449 w 875505"/>
              <a:gd name="connsiteY1" fmla="*/ 538423 h 600398"/>
              <a:gd name="connsiteX2" fmla="*/ 502751 w 875505"/>
              <a:gd name="connsiteY2" fmla="*/ 566841 h 600398"/>
              <a:gd name="connsiteX3" fmla="*/ 498217 w 875505"/>
              <a:gd name="connsiteY3" fmla="*/ 576817 h 600398"/>
              <a:gd name="connsiteX4" fmla="*/ 452567 w 875505"/>
              <a:gd name="connsiteY4" fmla="*/ 598886 h 600398"/>
              <a:gd name="connsiteX5" fmla="*/ 438055 w 875505"/>
              <a:gd name="connsiteY5" fmla="*/ 600398 h 600398"/>
              <a:gd name="connsiteX6" fmla="*/ 384243 w 875505"/>
              <a:gd name="connsiteY6" fmla="*/ 584980 h 600398"/>
              <a:gd name="connsiteX7" fmla="*/ 375778 w 875505"/>
              <a:gd name="connsiteY7" fmla="*/ 552632 h 600398"/>
              <a:gd name="connsiteX8" fmla="*/ 379104 w 875505"/>
              <a:gd name="connsiteY8" fmla="*/ 545981 h 600398"/>
              <a:gd name="connsiteX9" fmla="*/ 393917 w 875505"/>
              <a:gd name="connsiteY9" fmla="*/ 544167 h 600398"/>
              <a:gd name="connsiteX10" fmla="*/ 450148 w 875505"/>
              <a:gd name="connsiteY10" fmla="*/ 559585 h 600398"/>
              <a:gd name="connsiteX11" fmla="*/ 484007 w 875505"/>
              <a:gd name="connsiteY11" fmla="*/ 538423 h 600398"/>
              <a:gd name="connsiteX12" fmla="*/ 486729 w 875505"/>
              <a:gd name="connsiteY12" fmla="*/ 536269 h 600398"/>
              <a:gd name="connsiteX13" fmla="*/ 89524 w 875505"/>
              <a:gd name="connsiteY13" fmla="*/ 422864 h 600398"/>
              <a:gd name="connsiteX14" fmla="*/ 104602 w 875505"/>
              <a:gd name="connsiteY14" fmla="*/ 434125 h 600398"/>
              <a:gd name="connsiteX15" fmla="*/ 209203 w 875505"/>
              <a:gd name="connsiteY15" fmla="*/ 500029 h 600398"/>
              <a:gd name="connsiteX16" fmla="*/ 247899 w 875505"/>
              <a:gd name="connsiteY16" fmla="*/ 502146 h 600398"/>
              <a:gd name="connsiteX17" fmla="*/ 254852 w 875505"/>
              <a:gd name="connsiteY17" fmla="*/ 504564 h 600398"/>
              <a:gd name="connsiteX18" fmla="*/ 338896 w 875505"/>
              <a:gd name="connsiteY18" fmla="*/ 545981 h 600398"/>
              <a:gd name="connsiteX19" fmla="*/ 356430 w 875505"/>
              <a:gd name="connsiteY19" fmla="*/ 547191 h 600398"/>
              <a:gd name="connsiteX20" fmla="*/ 164460 w 875505"/>
              <a:gd name="connsiteY20" fmla="*/ 561702 h 600398"/>
              <a:gd name="connsiteX21" fmla="*/ 205575 w 875505"/>
              <a:gd name="connsiteY21" fmla="*/ 532377 h 600398"/>
              <a:gd name="connsiteX22" fmla="*/ 200436 w 875505"/>
              <a:gd name="connsiteY22" fmla="*/ 533284 h 600398"/>
              <a:gd name="connsiteX23" fmla="*/ 82835 w 875505"/>
              <a:gd name="connsiteY23" fmla="*/ 534493 h 600398"/>
              <a:gd name="connsiteX24" fmla="*/ 80114 w 875505"/>
              <a:gd name="connsiteY24" fmla="*/ 525122 h 600398"/>
              <a:gd name="connsiteX25" fmla="*/ 99765 w 875505"/>
              <a:gd name="connsiteY25" fmla="*/ 502146 h 600398"/>
              <a:gd name="connsiteX26" fmla="*/ 48673 w 875505"/>
              <a:gd name="connsiteY26" fmla="*/ 498820 h 600398"/>
              <a:gd name="connsiteX27" fmla="*/ 79510 w 875505"/>
              <a:gd name="connsiteY27" fmla="*/ 471309 h 600398"/>
              <a:gd name="connsiteX28" fmla="*/ 53208 w 875505"/>
              <a:gd name="connsiteY28" fmla="*/ 458915 h 600398"/>
              <a:gd name="connsiteX29" fmla="*/ 36581 w 875505"/>
              <a:gd name="connsiteY29" fmla="*/ 447427 h 600398"/>
              <a:gd name="connsiteX30" fmla="*/ 37488 w 875505"/>
              <a:gd name="connsiteY30" fmla="*/ 437148 h 600398"/>
              <a:gd name="connsiteX31" fmla="*/ 71951 w 875505"/>
              <a:gd name="connsiteY31" fmla="*/ 423846 h 600398"/>
              <a:gd name="connsiteX32" fmla="*/ 89524 w 875505"/>
              <a:gd name="connsiteY32" fmla="*/ 422864 h 600398"/>
              <a:gd name="connsiteX33" fmla="*/ 792368 w 875505"/>
              <a:gd name="connsiteY33" fmla="*/ 421125 h 600398"/>
              <a:gd name="connsiteX34" fmla="*/ 839227 w 875505"/>
              <a:gd name="connsiteY34" fmla="*/ 435939 h 600398"/>
              <a:gd name="connsiteX35" fmla="*/ 839831 w 875505"/>
              <a:gd name="connsiteY35" fmla="*/ 448334 h 600398"/>
              <a:gd name="connsiteX36" fmla="*/ 799019 w 875505"/>
              <a:gd name="connsiteY36" fmla="*/ 470403 h 600398"/>
              <a:gd name="connsiteX37" fmla="*/ 829855 w 875505"/>
              <a:gd name="connsiteY37" fmla="*/ 498518 h 600398"/>
              <a:gd name="connsiteX38" fmla="*/ 778764 w 875505"/>
              <a:gd name="connsiteY38" fmla="*/ 501843 h 600398"/>
              <a:gd name="connsiteX39" fmla="*/ 797810 w 875505"/>
              <a:gd name="connsiteY39" fmla="*/ 523912 h 600398"/>
              <a:gd name="connsiteX40" fmla="*/ 793880 w 875505"/>
              <a:gd name="connsiteY40" fmla="*/ 534493 h 600398"/>
              <a:gd name="connsiteX41" fmla="*/ 676279 w 875505"/>
              <a:gd name="connsiteY41" fmla="*/ 532377 h 600398"/>
              <a:gd name="connsiteX42" fmla="*/ 672652 w 875505"/>
              <a:gd name="connsiteY42" fmla="*/ 531470 h 600398"/>
              <a:gd name="connsiteX43" fmla="*/ 714976 w 875505"/>
              <a:gd name="connsiteY43" fmla="*/ 560492 h 600398"/>
              <a:gd name="connsiteX44" fmla="*/ 520889 w 875505"/>
              <a:gd name="connsiteY44" fmla="*/ 545981 h 600398"/>
              <a:gd name="connsiteX45" fmla="*/ 551120 w 875505"/>
              <a:gd name="connsiteY45" fmla="*/ 544470 h 600398"/>
              <a:gd name="connsiteX46" fmla="*/ 623072 w 875505"/>
              <a:gd name="connsiteY46" fmla="*/ 504262 h 600398"/>
              <a:gd name="connsiteX47" fmla="*/ 629118 w 875505"/>
              <a:gd name="connsiteY47" fmla="*/ 501541 h 600398"/>
              <a:gd name="connsiteX48" fmla="*/ 779671 w 875505"/>
              <a:gd name="connsiteY48" fmla="*/ 426567 h 600398"/>
              <a:gd name="connsiteX49" fmla="*/ 792368 w 875505"/>
              <a:gd name="connsiteY49" fmla="*/ 421125 h 600398"/>
              <a:gd name="connsiteX50" fmla="*/ 436846 w 875505"/>
              <a:gd name="connsiteY50" fmla="*/ 186528 h 600398"/>
              <a:gd name="connsiteX51" fmla="*/ 517564 w 875505"/>
              <a:gd name="connsiteY51" fmla="*/ 357034 h 600398"/>
              <a:gd name="connsiteX52" fmla="*/ 534191 w 875505"/>
              <a:gd name="connsiteY52" fmla="*/ 334058 h 600398"/>
              <a:gd name="connsiteX53" fmla="*/ 591329 w 875505"/>
              <a:gd name="connsiteY53" fmla="*/ 294455 h 600398"/>
              <a:gd name="connsiteX54" fmla="*/ 654211 w 875505"/>
              <a:gd name="connsiteY54" fmla="*/ 267851 h 600398"/>
              <a:gd name="connsiteX55" fmla="*/ 662071 w 875505"/>
              <a:gd name="connsiteY55" fmla="*/ 265433 h 600398"/>
              <a:gd name="connsiteX56" fmla="*/ 659048 w 875505"/>
              <a:gd name="connsiteY56" fmla="*/ 282664 h 600398"/>
              <a:gd name="connsiteX57" fmla="*/ 798717 w 875505"/>
              <a:gd name="connsiteY57" fmla="*/ 211923 h 600398"/>
              <a:gd name="connsiteX58" fmla="*/ 875505 w 875505"/>
              <a:gd name="connsiteY58" fmla="*/ 199528 h 600398"/>
              <a:gd name="connsiteX59" fmla="*/ 856157 w 875505"/>
              <a:gd name="connsiteY59" fmla="*/ 218876 h 600398"/>
              <a:gd name="connsiteX60" fmla="*/ 821996 w 875505"/>
              <a:gd name="connsiteY60" fmla="*/ 292036 h 600398"/>
              <a:gd name="connsiteX61" fmla="*/ 660861 w 875505"/>
              <a:gd name="connsiteY61" fmla="*/ 467681 h 600398"/>
              <a:gd name="connsiteX62" fmla="*/ 621863 w 875505"/>
              <a:gd name="connsiteY62" fmla="*/ 479169 h 600398"/>
              <a:gd name="connsiteX63" fmla="*/ 591631 w 875505"/>
              <a:gd name="connsiteY63" fmla="*/ 505471 h 600398"/>
              <a:gd name="connsiteX64" fmla="*/ 484309 w 875505"/>
              <a:gd name="connsiteY64" fmla="*/ 527540 h 600398"/>
              <a:gd name="connsiteX65" fmla="*/ 472821 w 875505"/>
              <a:gd name="connsiteY65" fmla="*/ 529354 h 600398"/>
              <a:gd name="connsiteX66" fmla="*/ 399359 w 875505"/>
              <a:gd name="connsiteY66" fmla="*/ 529656 h 600398"/>
              <a:gd name="connsiteX67" fmla="*/ 388778 w 875505"/>
              <a:gd name="connsiteY67" fmla="*/ 527540 h 600398"/>
              <a:gd name="connsiteX68" fmla="*/ 259689 w 875505"/>
              <a:gd name="connsiteY68" fmla="*/ 483100 h 600398"/>
              <a:gd name="connsiteX69" fmla="*/ 248201 w 875505"/>
              <a:gd name="connsiteY69" fmla="*/ 477960 h 600398"/>
              <a:gd name="connsiteX70" fmla="*/ 114578 w 875505"/>
              <a:gd name="connsiteY70" fmla="*/ 405102 h 600398"/>
              <a:gd name="connsiteX71" fmla="*/ 53510 w 875505"/>
              <a:gd name="connsiteY71" fmla="*/ 296873 h 600398"/>
              <a:gd name="connsiteX72" fmla="*/ 42929 w 875505"/>
              <a:gd name="connsiteY72" fmla="*/ 264525 h 600398"/>
              <a:gd name="connsiteX73" fmla="*/ 0 w 875505"/>
              <a:gd name="connsiteY73" fmla="*/ 200737 h 600398"/>
              <a:gd name="connsiteX74" fmla="*/ 114275 w 875505"/>
              <a:gd name="connsiteY74" fmla="*/ 223410 h 600398"/>
              <a:gd name="connsiteX75" fmla="*/ 214946 w 875505"/>
              <a:gd name="connsiteY75" fmla="*/ 282664 h 600398"/>
              <a:gd name="connsiteX76" fmla="*/ 214644 w 875505"/>
              <a:gd name="connsiteY76" fmla="*/ 273595 h 600398"/>
              <a:gd name="connsiteX77" fmla="*/ 211319 w 875505"/>
              <a:gd name="connsiteY77" fmla="*/ 264223 h 600398"/>
              <a:gd name="connsiteX78" fmla="*/ 356430 w 875505"/>
              <a:gd name="connsiteY78" fmla="*/ 352801 h 600398"/>
              <a:gd name="connsiteX79" fmla="*/ 433218 w 875505"/>
              <a:gd name="connsiteY79" fmla="*/ 191365 h 600398"/>
              <a:gd name="connsiteX80" fmla="*/ 436846 w 875505"/>
              <a:gd name="connsiteY80" fmla="*/ 186528 h 600398"/>
              <a:gd name="connsiteX81" fmla="*/ 434730 w 875505"/>
              <a:gd name="connsiteY81" fmla="*/ 0 h 600398"/>
              <a:gd name="connsiteX82" fmla="*/ 435939 w 875505"/>
              <a:gd name="connsiteY82" fmla="*/ 0 h 600398"/>
              <a:gd name="connsiteX83" fmla="*/ 453473 w 875505"/>
              <a:gd name="connsiteY83" fmla="*/ 31139 h 600398"/>
              <a:gd name="connsiteX84" fmla="*/ 508192 w 875505"/>
              <a:gd name="connsiteY84" fmla="*/ 144205 h 600398"/>
              <a:gd name="connsiteX85" fmla="*/ 515448 w 875505"/>
              <a:gd name="connsiteY85" fmla="*/ 144809 h 600398"/>
              <a:gd name="connsiteX86" fmla="*/ 595259 w 875505"/>
              <a:gd name="connsiteY86" fmla="*/ 92206 h 600398"/>
              <a:gd name="connsiteX87" fmla="*/ 619747 w 875505"/>
              <a:gd name="connsiteY87" fmla="*/ 81323 h 600398"/>
              <a:gd name="connsiteX88" fmla="*/ 629421 w 875505"/>
              <a:gd name="connsiteY88" fmla="*/ 86765 h 600398"/>
              <a:gd name="connsiteX89" fmla="*/ 626398 w 875505"/>
              <a:gd name="connsiteY89" fmla="*/ 186226 h 600398"/>
              <a:gd name="connsiteX90" fmla="*/ 625491 w 875505"/>
              <a:gd name="connsiteY90" fmla="*/ 190762 h 600398"/>
              <a:gd name="connsiteX91" fmla="*/ 630026 w 875505"/>
              <a:gd name="connsiteY91" fmla="*/ 190762 h 600398"/>
              <a:gd name="connsiteX92" fmla="*/ 761835 w 875505"/>
              <a:gd name="connsiteY92" fmla="*/ 150251 h 600398"/>
              <a:gd name="connsiteX93" fmla="*/ 768184 w 875505"/>
              <a:gd name="connsiteY93" fmla="*/ 155693 h 600398"/>
              <a:gd name="connsiteX94" fmla="*/ 760021 w 875505"/>
              <a:gd name="connsiteY94" fmla="*/ 181994 h 600398"/>
              <a:gd name="connsiteX95" fmla="*/ 734627 w 875505"/>
              <a:gd name="connsiteY95" fmla="*/ 201040 h 600398"/>
              <a:gd name="connsiteX96" fmla="*/ 618840 w 875505"/>
              <a:gd name="connsiteY96" fmla="*/ 239736 h 600398"/>
              <a:gd name="connsiteX97" fmla="*/ 519076 w 875505"/>
              <a:gd name="connsiteY97" fmla="*/ 293549 h 600398"/>
              <a:gd name="connsiteX98" fmla="*/ 509704 w 875505"/>
              <a:gd name="connsiteY98" fmla="*/ 290526 h 600398"/>
              <a:gd name="connsiteX99" fmla="*/ 438357 w 875505"/>
              <a:gd name="connsiteY99" fmla="*/ 146321 h 600398"/>
              <a:gd name="connsiteX100" fmla="*/ 431404 w 875505"/>
              <a:gd name="connsiteY100" fmla="*/ 146018 h 600398"/>
              <a:gd name="connsiteX101" fmla="*/ 361872 w 875505"/>
              <a:gd name="connsiteY101" fmla="*/ 284177 h 600398"/>
              <a:gd name="connsiteX102" fmla="*/ 345849 w 875505"/>
              <a:gd name="connsiteY102" fmla="*/ 289618 h 600398"/>
              <a:gd name="connsiteX103" fmla="*/ 164157 w 875505"/>
              <a:gd name="connsiteY103" fmla="*/ 196506 h 600398"/>
              <a:gd name="connsiteX104" fmla="*/ 143600 w 875505"/>
              <a:gd name="connsiteY104" fmla="*/ 191971 h 600398"/>
              <a:gd name="connsiteX105" fmla="*/ 131810 w 875505"/>
              <a:gd name="connsiteY105" fmla="*/ 186226 h 600398"/>
              <a:gd name="connsiteX106" fmla="*/ 117601 w 875505"/>
              <a:gd name="connsiteY106" fmla="*/ 156600 h 600398"/>
              <a:gd name="connsiteX107" fmla="*/ 124252 w 875505"/>
              <a:gd name="connsiteY107" fmla="*/ 150553 h 600398"/>
              <a:gd name="connsiteX108" fmla="*/ 237318 w 875505"/>
              <a:gd name="connsiteY108" fmla="*/ 188947 h 600398"/>
              <a:gd name="connsiteX109" fmla="*/ 244876 w 875505"/>
              <a:gd name="connsiteY109" fmla="*/ 191064 h 600398"/>
              <a:gd name="connsiteX110" fmla="*/ 244574 w 875505"/>
              <a:gd name="connsiteY110" fmla="*/ 182901 h 600398"/>
              <a:gd name="connsiteX111" fmla="*/ 242759 w 875505"/>
              <a:gd name="connsiteY111" fmla="*/ 84951 h 600398"/>
              <a:gd name="connsiteX112" fmla="*/ 250922 w 875505"/>
              <a:gd name="connsiteY112" fmla="*/ 81021 h 600398"/>
              <a:gd name="connsiteX113" fmla="*/ 352802 w 875505"/>
              <a:gd name="connsiteY113" fmla="*/ 141786 h 600398"/>
              <a:gd name="connsiteX114" fmla="*/ 363383 w 875505"/>
              <a:gd name="connsiteY114" fmla="*/ 139368 h 600398"/>
              <a:gd name="connsiteX115" fmla="*/ 431404 w 875505"/>
              <a:gd name="connsiteY115" fmla="*/ 5744 h 600398"/>
              <a:gd name="connsiteX116" fmla="*/ 434730 w 875505"/>
              <a:gd name="connsiteY116" fmla="*/ 0 h 60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875505" h="600398">
                <a:moveTo>
                  <a:pt x="486729" y="536269"/>
                </a:moveTo>
                <a:cubicBezTo>
                  <a:pt x="487635" y="536458"/>
                  <a:pt x="488542" y="537365"/>
                  <a:pt x="489449" y="538423"/>
                </a:cubicBezTo>
                <a:cubicBezTo>
                  <a:pt x="496705" y="546586"/>
                  <a:pt x="500635" y="556260"/>
                  <a:pt x="502751" y="566841"/>
                </a:cubicBezTo>
                <a:cubicBezTo>
                  <a:pt x="503658" y="571073"/>
                  <a:pt x="500635" y="574096"/>
                  <a:pt x="498217" y="576817"/>
                </a:cubicBezTo>
                <a:cubicBezTo>
                  <a:pt x="486426" y="591026"/>
                  <a:pt x="470101" y="596165"/>
                  <a:pt x="452567" y="598886"/>
                </a:cubicBezTo>
                <a:cubicBezTo>
                  <a:pt x="447427" y="600095"/>
                  <a:pt x="442590" y="600095"/>
                  <a:pt x="438055" y="600398"/>
                </a:cubicBezTo>
                <a:cubicBezTo>
                  <a:pt x="418707" y="599793"/>
                  <a:pt x="399964" y="596770"/>
                  <a:pt x="384243" y="584980"/>
                </a:cubicBezTo>
                <a:cubicBezTo>
                  <a:pt x="370337" y="574701"/>
                  <a:pt x="368825" y="568352"/>
                  <a:pt x="375778" y="552632"/>
                </a:cubicBezTo>
                <a:cubicBezTo>
                  <a:pt x="376685" y="550516"/>
                  <a:pt x="377895" y="548097"/>
                  <a:pt x="379104" y="545981"/>
                </a:cubicBezTo>
                <a:cubicBezTo>
                  <a:pt x="385452" y="535400"/>
                  <a:pt x="385755" y="535702"/>
                  <a:pt x="393917" y="544167"/>
                </a:cubicBezTo>
                <a:cubicBezTo>
                  <a:pt x="409638" y="560190"/>
                  <a:pt x="429289" y="562910"/>
                  <a:pt x="450148" y="559585"/>
                </a:cubicBezTo>
                <a:cubicBezTo>
                  <a:pt x="464055" y="557469"/>
                  <a:pt x="476752" y="552027"/>
                  <a:pt x="484007" y="538423"/>
                </a:cubicBezTo>
                <a:cubicBezTo>
                  <a:pt x="484915" y="536609"/>
                  <a:pt x="485822" y="536080"/>
                  <a:pt x="486729" y="536269"/>
                </a:cubicBezTo>
                <a:close/>
                <a:moveTo>
                  <a:pt x="89524" y="422864"/>
                </a:moveTo>
                <a:cubicBezTo>
                  <a:pt x="94776" y="424300"/>
                  <a:pt x="99613" y="427776"/>
                  <a:pt x="104602" y="434125"/>
                </a:cubicBezTo>
                <a:cubicBezTo>
                  <a:pt x="131205" y="467984"/>
                  <a:pt x="165065" y="493076"/>
                  <a:pt x="209203" y="500029"/>
                </a:cubicBezTo>
                <a:cubicBezTo>
                  <a:pt x="222202" y="502146"/>
                  <a:pt x="234900" y="503355"/>
                  <a:pt x="247899" y="502146"/>
                </a:cubicBezTo>
                <a:cubicBezTo>
                  <a:pt x="250620" y="501843"/>
                  <a:pt x="253039" y="501843"/>
                  <a:pt x="254852" y="504564"/>
                </a:cubicBezTo>
                <a:cubicBezTo>
                  <a:pt x="275108" y="534191"/>
                  <a:pt x="305339" y="543563"/>
                  <a:pt x="338896" y="545981"/>
                </a:cubicBezTo>
                <a:cubicBezTo>
                  <a:pt x="344640" y="546284"/>
                  <a:pt x="350686" y="545981"/>
                  <a:pt x="356430" y="547191"/>
                </a:cubicBezTo>
                <a:cubicBezTo>
                  <a:pt x="294456" y="571678"/>
                  <a:pt x="230667" y="580747"/>
                  <a:pt x="164460" y="561702"/>
                </a:cubicBezTo>
                <a:cubicBezTo>
                  <a:pt x="182297" y="557167"/>
                  <a:pt x="196808" y="549005"/>
                  <a:pt x="205575" y="532377"/>
                </a:cubicBezTo>
                <a:cubicBezTo>
                  <a:pt x="203761" y="531168"/>
                  <a:pt x="201947" y="532679"/>
                  <a:pt x="200436" y="533284"/>
                </a:cubicBezTo>
                <a:cubicBezTo>
                  <a:pt x="161437" y="545981"/>
                  <a:pt x="122136" y="544167"/>
                  <a:pt x="82835" y="534493"/>
                </a:cubicBezTo>
                <a:cubicBezTo>
                  <a:pt x="75277" y="532679"/>
                  <a:pt x="75882" y="529959"/>
                  <a:pt x="80114" y="525122"/>
                </a:cubicBezTo>
                <a:cubicBezTo>
                  <a:pt x="86463" y="517866"/>
                  <a:pt x="92811" y="510308"/>
                  <a:pt x="99765" y="502146"/>
                </a:cubicBezTo>
                <a:cubicBezTo>
                  <a:pt x="83137" y="498216"/>
                  <a:pt x="66812" y="498820"/>
                  <a:pt x="48673" y="498820"/>
                </a:cubicBezTo>
                <a:cubicBezTo>
                  <a:pt x="57743" y="487332"/>
                  <a:pt x="68021" y="479472"/>
                  <a:pt x="79510" y="471309"/>
                </a:cubicBezTo>
                <a:cubicBezTo>
                  <a:pt x="70138" y="466775"/>
                  <a:pt x="61068" y="464054"/>
                  <a:pt x="53208" y="458915"/>
                </a:cubicBezTo>
                <a:cubicBezTo>
                  <a:pt x="47464" y="455287"/>
                  <a:pt x="42325" y="451054"/>
                  <a:pt x="36581" y="447427"/>
                </a:cubicBezTo>
                <a:cubicBezTo>
                  <a:pt x="30837" y="443497"/>
                  <a:pt x="32651" y="440474"/>
                  <a:pt x="37488" y="437148"/>
                </a:cubicBezTo>
                <a:cubicBezTo>
                  <a:pt x="48069" y="429893"/>
                  <a:pt x="59859" y="426870"/>
                  <a:pt x="71951" y="423846"/>
                </a:cubicBezTo>
                <a:cubicBezTo>
                  <a:pt x="78603" y="422032"/>
                  <a:pt x="84271" y="421428"/>
                  <a:pt x="89524" y="422864"/>
                </a:cubicBezTo>
                <a:close/>
                <a:moveTo>
                  <a:pt x="792368" y="421125"/>
                </a:moveTo>
                <a:cubicBezTo>
                  <a:pt x="808693" y="423846"/>
                  <a:pt x="825018" y="426869"/>
                  <a:pt x="839227" y="435939"/>
                </a:cubicBezTo>
                <a:cubicBezTo>
                  <a:pt x="847390" y="441078"/>
                  <a:pt x="847390" y="442288"/>
                  <a:pt x="839831" y="448334"/>
                </a:cubicBezTo>
                <a:cubicBezTo>
                  <a:pt x="828344" y="458310"/>
                  <a:pt x="814739" y="464961"/>
                  <a:pt x="799019" y="470403"/>
                </a:cubicBezTo>
                <a:cubicBezTo>
                  <a:pt x="810507" y="479472"/>
                  <a:pt x="821390" y="486728"/>
                  <a:pt x="829855" y="498518"/>
                </a:cubicBezTo>
                <a:cubicBezTo>
                  <a:pt x="812321" y="498518"/>
                  <a:pt x="795693" y="498216"/>
                  <a:pt x="778764" y="501843"/>
                </a:cubicBezTo>
                <a:cubicBezTo>
                  <a:pt x="785717" y="509704"/>
                  <a:pt x="792066" y="516657"/>
                  <a:pt x="797810" y="523912"/>
                </a:cubicBezTo>
                <a:cubicBezTo>
                  <a:pt x="804158" y="531773"/>
                  <a:pt x="804158" y="532075"/>
                  <a:pt x="793880" y="534493"/>
                </a:cubicBezTo>
                <a:cubicBezTo>
                  <a:pt x="754578" y="544470"/>
                  <a:pt x="715278" y="545377"/>
                  <a:pt x="676279" y="532377"/>
                </a:cubicBezTo>
                <a:cubicBezTo>
                  <a:pt x="675372" y="532075"/>
                  <a:pt x="674163" y="531773"/>
                  <a:pt x="672652" y="531470"/>
                </a:cubicBezTo>
                <a:cubicBezTo>
                  <a:pt x="681721" y="549005"/>
                  <a:pt x="696232" y="557167"/>
                  <a:pt x="714976" y="560492"/>
                </a:cubicBezTo>
                <a:cubicBezTo>
                  <a:pt x="682930" y="580748"/>
                  <a:pt x="562306" y="571980"/>
                  <a:pt x="520889" y="545981"/>
                </a:cubicBezTo>
                <a:cubicBezTo>
                  <a:pt x="531470" y="545377"/>
                  <a:pt x="541446" y="545981"/>
                  <a:pt x="551120" y="544470"/>
                </a:cubicBezTo>
                <a:cubicBezTo>
                  <a:pt x="580445" y="540237"/>
                  <a:pt x="605840" y="529656"/>
                  <a:pt x="623072" y="504262"/>
                </a:cubicBezTo>
                <a:cubicBezTo>
                  <a:pt x="624583" y="501843"/>
                  <a:pt x="626397" y="501239"/>
                  <a:pt x="629118" y="501541"/>
                </a:cubicBezTo>
                <a:cubicBezTo>
                  <a:pt x="694115" y="506076"/>
                  <a:pt x="741579" y="475542"/>
                  <a:pt x="779671" y="426567"/>
                </a:cubicBezTo>
                <a:cubicBezTo>
                  <a:pt x="783299" y="421730"/>
                  <a:pt x="786624" y="420219"/>
                  <a:pt x="792368" y="421125"/>
                </a:cubicBezTo>
                <a:close/>
                <a:moveTo>
                  <a:pt x="436846" y="186528"/>
                </a:moveTo>
                <a:cubicBezTo>
                  <a:pt x="468589" y="240945"/>
                  <a:pt x="501542" y="293850"/>
                  <a:pt x="517564" y="357034"/>
                </a:cubicBezTo>
                <a:cubicBezTo>
                  <a:pt x="523005" y="347662"/>
                  <a:pt x="527843" y="340406"/>
                  <a:pt x="534191" y="334058"/>
                </a:cubicBezTo>
                <a:cubicBezTo>
                  <a:pt x="550819" y="317128"/>
                  <a:pt x="570772" y="305338"/>
                  <a:pt x="591329" y="294455"/>
                </a:cubicBezTo>
                <a:cubicBezTo>
                  <a:pt x="611584" y="283873"/>
                  <a:pt x="632444" y="275409"/>
                  <a:pt x="654211" y="267851"/>
                </a:cubicBezTo>
                <a:cubicBezTo>
                  <a:pt x="656629" y="266944"/>
                  <a:pt x="659350" y="266339"/>
                  <a:pt x="662071" y="265433"/>
                </a:cubicBezTo>
                <a:cubicBezTo>
                  <a:pt x="661164" y="271479"/>
                  <a:pt x="657234" y="276013"/>
                  <a:pt x="659048" y="282664"/>
                </a:cubicBezTo>
                <a:cubicBezTo>
                  <a:pt x="698349" y="243968"/>
                  <a:pt x="747022" y="224620"/>
                  <a:pt x="798717" y="211923"/>
                </a:cubicBezTo>
                <a:cubicBezTo>
                  <a:pt x="823507" y="205876"/>
                  <a:pt x="848297" y="201644"/>
                  <a:pt x="875505" y="199528"/>
                </a:cubicBezTo>
                <a:cubicBezTo>
                  <a:pt x="867948" y="206783"/>
                  <a:pt x="861599" y="212225"/>
                  <a:pt x="856157" y="218876"/>
                </a:cubicBezTo>
                <a:cubicBezTo>
                  <a:pt x="839228" y="240643"/>
                  <a:pt x="828646" y="265433"/>
                  <a:pt x="821996" y="292036"/>
                </a:cubicBezTo>
                <a:cubicBezTo>
                  <a:pt x="799322" y="379103"/>
                  <a:pt x="743998" y="435938"/>
                  <a:pt x="660861" y="467681"/>
                </a:cubicBezTo>
                <a:cubicBezTo>
                  <a:pt x="648164" y="472518"/>
                  <a:pt x="634862" y="474937"/>
                  <a:pt x="621863" y="479169"/>
                </a:cubicBezTo>
                <a:cubicBezTo>
                  <a:pt x="608561" y="483704"/>
                  <a:pt x="602817" y="497308"/>
                  <a:pt x="591631" y="505471"/>
                </a:cubicBezTo>
                <a:cubicBezTo>
                  <a:pt x="558981" y="528749"/>
                  <a:pt x="523005" y="534493"/>
                  <a:pt x="484309" y="527540"/>
                </a:cubicBezTo>
                <a:cubicBezTo>
                  <a:pt x="480077" y="526633"/>
                  <a:pt x="476752" y="527238"/>
                  <a:pt x="472821" y="529354"/>
                </a:cubicBezTo>
                <a:cubicBezTo>
                  <a:pt x="435032" y="551120"/>
                  <a:pt x="437148" y="550818"/>
                  <a:pt x="399359" y="529656"/>
                </a:cubicBezTo>
                <a:cubicBezTo>
                  <a:pt x="395731" y="527540"/>
                  <a:pt x="393010" y="526935"/>
                  <a:pt x="388778" y="527540"/>
                </a:cubicBezTo>
                <a:cubicBezTo>
                  <a:pt x="337687" y="536004"/>
                  <a:pt x="293851" y="523609"/>
                  <a:pt x="259689" y="483100"/>
                </a:cubicBezTo>
                <a:cubicBezTo>
                  <a:pt x="256364" y="479169"/>
                  <a:pt x="252434" y="478867"/>
                  <a:pt x="248201" y="477960"/>
                </a:cubicBezTo>
                <a:cubicBezTo>
                  <a:pt x="197110" y="465867"/>
                  <a:pt x="151763" y="442892"/>
                  <a:pt x="114578" y="405102"/>
                </a:cubicBezTo>
                <a:cubicBezTo>
                  <a:pt x="84648" y="374568"/>
                  <a:pt x="64091" y="338291"/>
                  <a:pt x="53510" y="296873"/>
                </a:cubicBezTo>
                <a:cubicBezTo>
                  <a:pt x="50789" y="285990"/>
                  <a:pt x="47161" y="275107"/>
                  <a:pt x="42929" y="264525"/>
                </a:cubicBezTo>
                <a:cubicBezTo>
                  <a:pt x="33255" y="240340"/>
                  <a:pt x="20860" y="217969"/>
                  <a:pt x="0" y="200737"/>
                </a:cubicBezTo>
                <a:cubicBezTo>
                  <a:pt x="39301" y="203155"/>
                  <a:pt x="77393" y="210713"/>
                  <a:pt x="114275" y="223410"/>
                </a:cubicBezTo>
                <a:cubicBezTo>
                  <a:pt x="151763" y="236108"/>
                  <a:pt x="186227" y="254247"/>
                  <a:pt x="214946" y="282664"/>
                </a:cubicBezTo>
                <a:cubicBezTo>
                  <a:pt x="216458" y="278734"/>
                  <a:pt x="215551" y="276316"/>
                  <a:pt x="214644" y="273595"/>
                </a:cubicBezTo>
                <a:cubicBezTo>
                  <a:pt x="213737" y="271176"/>
                  <a:pt x="212830" y="268758"/>
                  <a:pt x="211319" y="264223"/>
                </a:cubicBezTo>
                <a:cubicBezTo>
                  <a:pt x="266340" y="285385"/>
                  <a:pt x="319850" y="303524"/>
                  <a:pt x="356430" y="352801"/>
                </a:cubicBezTo>
                <a:cubicBezTo>
                  <a:pt x="372150" y="293548"/>
                  <a:pt x="403289" y="242759"/>
                  <a:pt x="433218" y="191365"/>
                </a:cubicBezTo>
                <a:cubicBezTo>
                  <a:pt x="434125" y="190156"/>
                  <a:pt x="435032" y="188946"/>
                  <a:pt x="436846" y="186528"/>
                </a:cubicBezTo>
                <a:close/>
                <a:moveTo>
                  <a:pt x="434730" y="0"/>
                </a:moveTo>
                <a:cubicBezTo>
                  <a:pt x="435032" y="0"/>
                  <a:pt x="435334" y="0"/>
                  <a:pt x="435939" y="0"/>
                </a:cubicBezTo>
                <a:cubicBezTo>
                  <a:pt x="441683" y="10279"/>
                  <a:pt x="447427" y="20860"/>
                  <a:pt x="453473" y="31139"/>
                </a:cubicBezTo>
                <a:cubicBezTo>
                  <a:pt x="474030" y="67719"/>
                  <a:pt x="495193" y="103997"/>
                  <a:pt x="508192" y="144205"/>
                </a:cubicBezTo>
                <a:cubicBezTo>
                  <a:pt x="510309" y="150553"/>
                  <a:pt x="512727" y="147228"/>
                  <a:pt x="515448" y="144809"/>
                </a:cubicBezTo>
                <a:cubicBezTo>
                  <a:pt x="539633" y="123647"/>
                  <a:pt x="566237" y="106113"/>
                  <a:pt x="595259" y="92206"/>
                </a:cubicBezTo>
                <a:cubicBezTo>
                  <a:pt x="603422" y="88276"/>
                  <a:pt x="611584" y="85253"/>
                  <a:pt x="619747" y="81323"/>
                </a:cubicBezTo>
                <a:cubicBezTo>
                  <a:pt x="626095" y="78300"/>
                  <a:pt x="628816" y="79207"/>
                  <a:pt x="629421" y="86765"/>
                </a:cubicBezTo>
                <a:cubicBezTo>
                  <a:pt x="632142" y="120019"/>
                  <a:pt x="633049" y="153274"/>
                  <a:pt x="626398" y="186226"/>
                </a:cubicBezTo>
                <a:cubicBezTo>
                  <a:pt x="626095" y="187738"/>
                  <a:pt x="625793" y="189250"/>
                  <a:pt x="625491" y="190762"/>
                </a:cubicBezTo>
                <a:cubicBezTo>
                  <a:pt x="627305" y="192575"/>
                  <a:pt x="628816" y="191366"/>
                  <a:pt x="630026" y="190762"/>
                </a:cubicBezTo>
                <a:cubicBezTo>
                  <a:pt x="672954" y="173832"/>
                  <a:pt x="717395" y="162646"/>
                  <a:pt x="761835" y="150251"/>
                </a:cubicBezTo>
                <a:cubicBezTo>
                  <a:pt x="767579" y="148739"/>
                  <a:pt x="769091" y="149647"/>
                  <a:pt x="768184" y="155693"/>
                </a:cubicBezTo>
                <a:cubicBezTo>
                  <a:pt x="766672" y="164762"/>
                  <a:pt x="764254" y="173832"/>
                  <a:pt x="760021" y="181994"/>
                </a:cubicBezTo>
                <a:cubicBezTo>
                  <a:pt x="754579" y="192273"/>
                  <a:pt x="748231" y="198924"/>
                  <a:pt x="734627" y="201040"/>
                </a:cubicBezTo>
                <a:cubicBezTo>
                  <a:pt x="694116" y="207389"/>
                  <a:pt x="656327" y="223714"/>
                  <a:pt x="618840" y="239736"/>
                </a:cubicBezTo>
                <a:cubicBezTo>
                  <a:pt x="584073" y="254550"/>
                  <a:pt x="550517" y="272387"/>
                  <a:pt x="519076" y="293549"/>
                </a:cubicBezTo>
                <a:cubicBezTo>
                  <a:pt x="513634" y="297177"/>
                  <a:pt x="511518" y="296572"/>
                  <a:pt x="509704" y="290526"/>
                </a:cubicBezTo>
                <a:cubicBezTo>
                  <a:pt x="493984" y="238830"/>
                  <a:pt x="465264" y="192877"/>
                  <a:pt x="438357" y="146321"/>
                </a:cubicBezTo>
                <a:cubicBezTo>
                  <a:pt x="435939" y="142088"/>
                  <a:pt x="434125" y="141182"/>
                  <a:pt x="431404" y="146018"/>
                </a:cubicBezTo>
                <a:cubicBezTo>
                  <a:pt x="405708" y="190762"/>
                  <a:pt x="378197" y="234900"/>
                  <a:pt x="361872" y="284177"/>
                </a:cubicBezTo>
                <a:cubicBezTo>
                  <a:pt x="357639" y="297177"/>
                  <a:pt x="357639" y="297177"/>
                  <a:pt x="345849" y="289618"/>
                </a:cubicBezTo>
                <a:cubicBezTo>
                  <a:pt x="288409" y="252434"/>
                  <a:pt x="227039" y="222807"/>
                  <a:pt x="164157" y="196506"/>
                </a:cubicBezTo>
                <a:cubicBezTo>
                  <a:pt x="157506" y="193785"/>
                  <a:pt x="150856" y="191668"/>
                  <a:pt x="143600" y="191971"/>
                </a:cubicBezTo>
                <a:cubicBezTo>
                  <a:pt x="138461" y="192273"/>
                  <a:pt x="135135" y="190157"/>
                  <a:pt x="131810" y="186226"/>
                </a:cubicBezTo>
                <a:cubicBezTo>
                  <a:pt x="124856" y="177459"/>
                  <a:pt x="119717" y="167483"/>
                  <a:pt x="117601" y="156600"/>
                </a:cubicBezTo>
                <a:cubicBezTo>
                  <a:pt x="116392" y="150856"/>
                  <a:pt x="117601" y="148437"/>
                  <a:pt x="124252" y="150553"/>
                </a:cubicBezTo>
                <a:cubicBezTo>
                  <a:pt x="162344" y="161739"/>
                  <a:pt x="200435" y="173529"/>
                  <a:pt x="237318" y="188947"/>
                </a:cubicBezTo>
                <a:cubicBezTo>
                  <a:pt x="239736" y="189854"/>
                  <a:pt x="242759" y="192575"/>
                  <a:pt x="244876" y="191064"/>
                </a:cubicBezTo>
                <a:cubicBezTo>
                  <a:pt x="247597" y="188947"/>
                  <a:pt x="245178" y="185622"/>
                  <a:pt x="244574" y="182901"/>
                </a:cubicBezTo>
                <a:cubicBezTo>
                  <a:pt x="238829" y="150251"/>
                  <a:pt x="239736" y="117601"/>
                  <a:pt x="242759" y="84951"/>
                </a:cubicBezTo>
                <a:cubicBezTo>
                  <a:pt x="243364" y="78300"/>
                  <a:pt x="246387" y="79207"/>
                  <a:pt x="250922" y="81021"/>
                </a:cubicBezTo>
                <a:cubicBezTo>
                  <a:pt x="288409" y="95229"/>
                  <a:pt x="322268" y="116089"/>
                  <a:pt x="352802" y="141786"/>
                </a:cubicBezTo>
                <a:cubicBezTo>
                  <a:pt x="360058" y="148135"/>
                  <a:pt x="360360" y="148135"/>
                  <a:pt x="363383" y="139368"/>
                </a:cubicBezTo>
                <a:cubicBezTo>
                  <a:pt x="380011" y="91602"/>
                  <a:pt x="406312" y="48975"/>
                  <a:pt x="431404" y="5744"/>
                </a:cubicBezTo>
                <a:cubicBezTo>
                  <a:pt x="432613" y="3930"/>
                  <a:pt x="433521" y="2116"/>
                  <a:pt x="434730" y="0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29D7050F-3B83-46F9-87A9-C6F0814BEEEB}"/>
              </a:ext>
            </a:extLst>
          </p:cNvPr>
          <p:cNvSpPr/>
          <p:nvPr/>
        </p:nvSpPr>
        <p:spPr>
          <a:xfrm>
            <a:off x="3879134" y="2345280"/>
            <a:ext cx="1389236" cy="952700"/>
          </a:xfrm>
          <a:custGeom>
            <a:avLst/>
            <a:gdLst>
              <a:gd name="connsiteX0" fmla="*/ 486729 w 875505"/>
              <a:gd name="connsiteY0" fmla="*/ 536269 h 600398"/>
              <a:gd name="connsiteX1" fmla="*/ 489449 w 875505"/>
              <a:gd name="connsiteY1" fmla="*/ 538423 h 600398"/>
              <a:gd name="connsiteX2" fmla="*/ 502751 w 875505"/>
              <a:gd name="connsiteY2" fmla="*/ 566841 h 600398"/>
              <a:gd name="connsiteX3" fmla="*/ 498217 w 875505"/>
              <a:gd name="connsiteY3" fmla="*/ 576817 h 600398"/>
              <a:gd name="connsiteX4" fmla="*/ 452567 w 875505"/>
              <a:gd name="connsiteY4" fmla="*/ 598886 h 600398"/>
              <a:gd name="connsiteX5" fmla="*/ 438055 w 875505"/>
              <a:gd name="connsiteY5" fmla="*/ 600398 h 600398"/>
              <a:gd name="connsiteX6" fmla="*/ 384243 w 875505"/>
              <a:gd name="connsiteY6" fmla="*/ 584980 h 600398"/>
              <a:gd name="connsiteX7" fmla="*/ 375778 w 875505"/>
              <a:gd name="connsiteY7" fmla="*/ 552632 h 600398"/>
              <a:gd name="connsiteX8" fmla="*/ 379104 w 875505"/>
              <a:gd name="connsiteY8" fmla="*/ 545981 h 600398"/>
              <a:gd name="connsiteX9" fmla="*/ 393917 w 875505"/>
              <a:gd name="connsiteY9" fmla="*/ 544167 h 600398"/>
              <a:gd name="connsiteX10" fmla="*/ 450148 w 875505"/>
              <a:gd name="connsiteY10" fmla="*/ 559585 h 600398"/>
              <a:gd name="connsiteX11" fmla="*/ 484007 w 875505"/>
              <a:gd name="connsiteY11" fmla="*/ 538423 h 600398"/>
              <a:gd name="connsiteX12" fmla="*/ 486729 w 875505"/>
              <a:gd name="connsiteY12" fmla="*/ 536269 h 600398"/>
              <a:gd name="connsiteX13" fmla="*/ 89524 w 875505"/>
              <a:gd name="connsiteY13" fmla="*/ 422864 h 600398"/>
              <a:gd name="connsiteX14" fmla="*/ 104602 w 875505"/>
              <a:gd name="connsiteY14" fmla="*/ 434125 h 600398"/>
              <a:gd name="connsiteX15" fmla="*/ 209203 w 875505"/>
              <a:gd name="connsiteY15" fmla="*/ 500029 h 600398"/>
              <a:gd name="connsiteX16" fmla="*/ 247899 w 875505"/>
              <a:gd name="connsiteY16" fmla="*/ 502146 h 600398"/>
              <a:gd name="connsiteX17" fmla="*/ 254852 w 875505"/>
              <a:gd name="connsiteY17" fmla="*/ 504564 h 600398"/>
              <a:gd name="connsiteX18" fmla="*/ 338896 w 875505"/>
              <a:gd name="connsiteY18" fmla="*/ 545981 h 600398"/>
              <a:gd name="connsiteX19" fmla="*/ 356430 w 875505"/>
              <a:gd name="connsiteY19" fmla="*/ 547191 h 600398"/>
              <a:gd name="connsiteX20" fmla="*/ 164460 w 875505"/>
              <a:gd name="connsiteY20" fmla="*/ 561702 h 600398"/>
              <a:gd name="connsiteX21" fmla="*/ 205575 w 875505"/>
              <a:gd name="connsiteY21" fmla="*/ 532377 h 600398"/>
              <a:gd name="connsiteX22" fmla="*/ 200436 w 875505"/>
              <a:gd name="connsiteY22" fmla="*/ 533284 h 600398"/>
              <a:gd name="connsiteX23" fmla="*/ 82835 w 875505"/>
              <a:gd name="connsiteY23" fmla="*/ 534493 h 600398"/>
              <a:gd name="connsiteX24" fmla="*/ 80114 w 875505"/>
              <a:gd name="connsiteY24" fmla="*/ 525122 h 600398"/>
              <a:gd name="connsiteX25" fmla="*/ 99765 w 875505"/>
              <a:gd name="connsiteY25" fmla="*/ 502146 h 600398"/>
              <a:gd name="connsiteX26" fmla="*/ 48673 w 875505"/>
              <a:gd name="connsiteY26" fmla="*/ 498820 h 600398"/>
              <a:gd name="connsiteX27" fmla="*/ 79510 w 875505"/>
              <a:gd name="connsiteY27" fmla="*/ 471309 h 600398"/>
              <a:gd name="connsiteX28" fmla="*/ 53208 w 875505"/>
              <a:gd name="connsiteY28" fmla="*/ 458915 h 600398"/>
              <a:gd name="connsiteX29" fmla="*/ 36581 w 875505"/>
              <a:gd name="connsiteY29" fmla="*/ 447427 h 600398"/>
              <a:gd name="connsiteX30" fmla="*/ 37488 w 875505"/>
              <a:gd name="connsiteY30" fmla="*/ 437148 h 600398"/>
              <a:gd name="connsiteX31" fmla="*/ 71951 w 875505"/>
              <a:gd name="connsiteY31" fmla="*/ 423846 h 600398"/>
              <a:gd name="connsiteX32" fmla="*/ 89524 w 875505"/>
              <a:gd name="connsiteY32" fmla="*/ 422864 h 600398"/>
              <a:gd name="connsiteX33" fmla="*/ 792368 w 875505"/>
              <a:gd name="connsiteY33" fmla="*/ 421125 h 600398"/>
              <a:gd name="connsiteX34" fmla="*/ 839227 w 875505"/>
              <a:gd name="connsiteY34" fmla="*/ 435939 h 600398"/>
              <a:gd name="connsiteX35" fmla="*/ 839831 w 875505"/>
              <a:gd name="connsiteY35" fmla="*/ 448334 h 600398"/>
              <a:gd name="connsiteX36" fmla="*/ 799019 w 875505"/>
              <a:gd name="connsiteY36" fmla="*/ 470403 h 600398"/>
              <a:gd name="connsiteX37" fmla="*/ 829855 w 875505"/>
              <a:gd name="connsiteY37" fmla="*/ 498518 h 600398"/>
              <a:gd name="connsiteX38" fmla="*/ 778764 w 875505"/>
              <a:gd name="connsiteY38" fmla="*/ 501843 h 600398"/>
              <a:gd name="connsiteX39" fmla="*/ 797810 w 875505"/>
              <a:gd name="connsiteY39" fmla="*/ 523912 h 600398"/>
              <a:gd name="connsiteX40" fmla="*/ 793880 w 875505"/>
              <a:gd name="connsiteY40" fmla="*/ 534493 h 600398"/>
              <a:gd name="connsiteX41" fmla="*/ 676279 w 875505"/>
              <a:gd name="connsiteY41" fmla="*/ 532377 h 600398"/>
              <a:gd name="connsiteX42" fmla="*/ 672652 w 875505"/>
              <a:gd name="connsiteY42" fmla="*/ 531470 h 600398"/>
              <a:gd name="connsiteX43" fmla="*/ 714976 w 875505"/>
              <a:gd name="connsiteY43" fmla="*/ 560492 h 600398"/>
              <a:gd name="connsiteX44" fmla="*/ 520889 w 875505"/>
              <a:gd name="connsiteY44" fmla="*/ 545981 h 600398"/>
              <a:gd name="connsiteX45" fmla="*/ 551120 w 875505"/>
              <a:gd name="connsiteY45" fmla="*/ 544470 h 600398"/>
              <a:gd name="connsiteX46" fmla="*/ 623072 w 875505"/>
              <a:gd name="connsiteY46" fmla="*/ 504262 h 600398"/>
              <a:gd name="connsiteX47" fmla="*/ 629118 w 875505"/>
              <a:gd name="connsiteY47" fmla="*/ 501541 h 600398"/>
              <a:gd name="connsiteX48" fmla="*/ 779671 w 875505"/>
              <a:gd name="connsiteY48" fmla="*/ 426567 h 600398"/>
              <a:gd name="connsiteX49" fmla="*/ 792368 w 875505"/>
              <a:gd name="connsiteY49" fmla="*/ 421125 h 600398"/>
              <a:gd name="connsiteX50" fmla="*/ 436846 w 875505"/>
              <a:gd name="connsiteY50" fmla="*/ 186528 h 600398"/>
              <a:gd name="connsiteX51" fmla="*/ 517564 w 875505"/>
              <a:gd name="connsiteY51" fmla="*/ 357034 h 600398"/>
              <a:gd name="connsiteX52" fmla="*/ 534191 w 875505"/>
              <a:gd name="connsiteY52" fmla="*/ 334058 h 600398"/>
              <a:gd name="connsiteX53" fmla="*/ 591329 w 875505"/>
              <a:gd name="connsiteY53" fmla="*/ 294455 h 600398"/>
              <a:gd name="connsiteX54" fmla="*/ 654211 w 875505"/>
              <a:gd name="connsiteY54" fmla="*/ 267851 h 600398"/>
              <a:gd name="connsiteX55" fmla="*/ 662071 w 875505"/>
              <a:gd name="connsiteY55" fmla="*/ 265433 h 600398"/>
              <a:gd name="connsiteX56" fmla="*/ 659048 w 875505"/>
              <a:gd name="connsiteY56" fmla="*/ 282664 h 600398"/>
              <a:gd name="connsiteX57" fmla="*/ 798717 w 875505"/>
              <a:gd name="connsiteY57" fmla="*/ 211923 h 600398"/>
              <a:gd name="connsiteX58" fmla="*/ 875505 w 875505"/>
              <a:gd name="connsiteY58" fmla="*/ 199528 h 600398"/>
              <a:gd name="connsiteX59" fmla="*/ 856157 w 875505"/>
              <a:gd name="connsiteY59" fmla="*/ 218876 h 600398"/>
              <a:gd name="connsiteX60" fmla="*/ 821996 w 875505"/>
              <a:gd name="connsiteY60" fmla="*/ 292036 h 600398"/>
              <a:gd name="connsiteX61" fmla="*/ 660861 w 875505"/>
              <a:gd name="connsiteY61" fmla="*/ 467681 h 600398"/>
              <a:gd name="connsiteX62" fmla="*/ 621863 w 875505"/>
              <a:gd name="connsiteY62" fmla="*/ 479169 h 600398"/>
              <a:gd name="connsiteX63" fmla="*/ 591631 w 875505"/>
              <a:gd name="connsiteY63" fmla="*/ 505471 h 600398"/>
              <a:gd name="connsiteX64" fmla="*/ 484309 w 875505"/>
              <a:gd name="connsiteY64" fmla="*/ 527540 h 600398"/>
              <a:gd name="connsiteX65" fmla="*/ 472821 w 875505"/>
              <a:gd name="connsiteY65" fmla="*/ 529354 h 600398"/>
              <a:gd name="connsiteX66" fmla="*/ 399359 w 875505"/>
              <a:gd name="connsiteY66" fmla="*/ 529656 h 600398"/>
              <a:gd name="connsiteX67" fmla="*/ 388778 w 875505"/>
              <a:gd name="connsiteY67" fmla="*/ 527540 h 600398"/>
              <a:gd name="connsiteX68" fmla="*/ 259689 w 875505"/>
              <a:gd name="connsiteY68" fmla="*/ 483100 h 600398"/>
              <a:gd name="connsiteX69" fmla="*/ 248201 w 875505"/>
              <a:gd name="connsiteY69" fmla="*/ 477960 h 600398"/>
              <a:gd name="connsiteX70" fmla="*/ 114578 w 875505"/>
              <a:gd name="connsiteY70" fmla="*/ 405102 h 600398"/>
              <a:gd name="connsiteX71" fmla="*/ 53510 w 875505"/>
              <a:gd name="connsiteY71" fmla="*/ 296873 h 600398"/>
              <a:gd name="connsiteX72" fmla="*/ 42929 w 875505"/>
              <a:gd name="connsiteY72" fmla="*/ 264525 h 600398"/>
              <a:gd name="connsiteX73" fmla="*/ 0 w 875505"/>
              <a:gd name="connsiteY73" fmla="*/ 200737 h 600398"/>
              <a:gd name="connsiteX74" fmla="*/ 114275 w 875505"/>
              <a:gd name="connsiteY74" fmla="*/ 223410 h 600398"/>
              <a:gd name="connsiteX75" fmla="*/ 214946 w 875505"/>
              <a:gd name="connsiteY75" fmla="*/ 282664 h 600398"/>
              <a:gd name="connsiteX76" fmla="*/ 214644 w 875505"/>
              <a:gd name="connsiteY76" fmla="*/ 273595 h 600398"/>
              <a:gd name="connsiteX77" fmla="*/ 211319 w 875505"/>
              <a:gd name="connsiteY77" fmla="*/ 264223 h 600398"/>
              <a:gd name="connsiteX78" fmla="*/ 356430 w 875505"/>
              <a:gd name="connsiteY78" fmla="*/ 352801 h 600398"/>
              <a:gd name="connsiteX79" fmla="*/ 433218 w 875505"/>
              <a:gd name="connsiteY79" fmla="*/ 191365 h 600398"/>
              <a:gd name="connsiteX80" fmla="*/ 436846 w 875505"/>
              <a:gd name="connsiteY80" fmla="*/ 186528 h 600398"/>
              <a:gd name="connsiteX81" fmla="*/ 434730 w 875505"/>
              <a:gd name="connsiteY81" fmla="*/ 0 h 600398"/>
              <a:gd name="connsiteX82" fmla="*/ 435939 w 875505"/>
              <a:gd name="connsiteY82" fmla="*/ 0 h 600398"/>
              <a:gd name="connsiteX83" fmla="*/ 453473 w 875505"/>
              <a:gd name="connsiteY83" fmla="*/ 31139 h 600398"/>
              <a:gd name="connsiteX84" fmla="*/ 508192 w 875505"/>
              <a:gd name="connsiteY84" fmla="*/ 144205 h 600398"/>
              <a:gd name="connsiteX85" fmla="*/ 515448 w 875505"/>
              <a:gd name="connsiteY85" fmla="*/ 144809 h 600398"/>
              <a:gd name="connsiteX86" fmla="*/ 595259 w 875505"/>
              <a:gd name="connsiteY86" fmla="*/ 92206 h 600398"/>
              <a:gd name="connsiteX87" fmla="*/ 619747 w 875505"/>
              <a:gd name="connsiteY87" fmla="*/ 81323 h 600398"/>
              <a:gd name="connsiteX88" fmla="*/ 629421 w 875505"/>
              <a:gd name="connsiteY88" fmla="*/ 86765 h 600398"/>
              <a:gd name="connsiteX89" fmla="*/ 626398 w 875505"/>
              <a:gd name="connsiteY89" fmla="*/ 186226 h 600398"/>
              <a:gd name="connsiteX90" fmla="*/ 625491 w 875505"/>
              <a:gd name="connsiteY90" fmla="*/ 190762 h 600398"/>
              <a:gd name="connsiteX91" fmla="*/ 630026 w 875505"/>
              <a:gd name="connsiteY91" fmla="*/ 190762 h 600398"/>
              <a:gd name="connsiteX92" fmla="*/ 761835 w 875505"/>
              <a:gd name="connsiteY92" fmla="*/ 150251 h 600398"/>
              <a:gd name="connsiteX93" fmla="*/ 768184 w 875505"/>
              <a:gd name="connsiteY93" fmla="*/ 155693 h 600398"/>
              <a:gd name="connsiteX94" fmla="*/ 760021 w 875505"/>
              <a:gd name="connsiteY94" fmla="*/ 181994 h 600398"/>
              <a:gd name="connsiteX95" fmla="*/ 734627 w 875505"/>
              <a:gd name="connsiteY95" fmla="*/ 201040 h 600398"/>
              <a:gd name="connsiteX96" fmla="*/ 618840 w 875505"/>
              <a:gd name="connsiteY96" fmla="*/ 239736 h 600398"/>
              <a:gd name="connsiteX97" fmla="*/ 519076 w 875505"/>
              <a:gd name="connsiteY97" fmla="*/ 293549 h 600398"/>
              <a:gd name="connsiteX98" fmla="*/ 509704 w 875505"/>
              <a:gd name="connsiteY98" fmla="*/ 290526 h 600398"/>
              <a:gd name="connsiteX99" fmla="*/ 438357 w 875505"/>
              <a:gd name="connsiteY99" fmla="*/ 146321 h 600398"/>
              <a:gd name="connsiteX100" fmla="*/ 431404 w 875505"/>
              <a:gd name="connsiteY100" fmla="*/ 146018 h 600398"/>
              <a:gd name="connsiteX101" fmla="*/ 361872 w 875505"/>
              <a:gd name="connsiteY101" fmla="*/ 284177 h 600398"/>
              <a:gd name="connsiteX102" fmla="*/ 345849 w 875505"/>
              <a:gd name="connsiteY102" fmla="*/ 289618 h 600398"/>
              <a:gd name="connsiteX103" fmla="*/ 164157 w 875505"/>
              <a:gd name="connsiteY103" fmla="*/ 196506 h 600398"/>
              <a:gd name="connsiteX104" fmla="*/ 143600 w 875505"/>
              <a:gd name="connsiteY104" fmla="*/ 191971 h 600398"/>
              <a:gd name="connsiteX105" fmla="*/ 131810 w 875505"/>
              <a:gd name="connsiteY105" fmla="*/ 186226 h 600398"/>
              <a:gd name="connsiteX106" fmla="*/ 117601 w 875505"/>
              <a:gd name="connsiteY106" fmla="*/ 156600 h 600398"/>
              <a:gd name="connsiteX107" fmla="*/ 124252 w 875505"/>
              <a:gd name="connsiteY107" fmla="*/ 150553 h 600398"/>
              <a:gd name="connsiteX108" fmla="*/ 237318 w 875505"/>
              <a:gd name="connsiteY108" fmla="*/ 188947 h 600398"/>
              <a:gd name="connsiteX109" fmla="*/ 244876 w 875505"/>
              <a:gd name="connsiteY109" fmla="*/ 191064 h 600398"/>
              <a:gd name="connsiteX110" fmla="*/ 244574 w 875505"/>
              <a:gd name="connsiteY110" fmla="*/ 182901 h 600398"/>
              <a:gd name="connsiteX111" fmla="*/ 242759 w 875505"/>
              <a:gd name="connsiteY111" fmla="*/ 84951 h 600398"/>
              <a:gd name="connsiteX112" fmla="*/ 250922 w 875505"/>
              <a:gd name="connsiteY112" fmla="*/ 81021 h 600398"/>
              <a:gd name="connsiteX113" fmla="*/ 352802 w 875505"/>
              <a:gd name="connsiteY113" fmla="*/ 141786 h 600398"/>
              <a:gd name="connsiteX114" fmla="*/ 363383 w 875505"/>
              <a:gd name="connsiteY114" fmla="*/ 139368 h 600398"/>
              <a:gd name="connsiteX115" fmla="*/ 431404 w 875505"/>
              <a:gd name="connsiteY115" fmla="*/ 5744 h 600398"/>
              <a:gd name="connsiteX116" fmla="*/ 434730 w 875505"/>
              <a:gd name="connsiteY116" fmla="*/ 0 h 60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875505" h="600398">
                <a:moveTo>
                  <a:pt x="486729" y="536269"/>
                </a:moveTo>
                <a:cubicBezTo>
                  <a:pt x="487635" y="536458"/>
                  <a:pt x="488542" y="537365"/>
                  <a:pt x="489449" y="538423"/>
                </a:cubicBezTo>
                <a:cubicBezTo>
                  <a:pt x="496705" y="546586"/>
                  <a:pt x="500635" y="556260"/>
                  <a:pt x="502751" y="566841"/>
                </a:cubicBezTo>
                <a:cubicBezTo>
                  <a:pt x="503658" y="571073"/>
                  <a:pt x="500635" y="574096"/>
                  <a:pt x="498217" y="576817"/>
                </a:cubicBezTo>
                <a:cubicBezTo>
                  <a:pt x="486426" y="591026"/>
                  <a:pt x="470101" y="596165"/>
                  <a:pt x="452567" y="598886"/>
                </a:cubicBezTo>
                <a:cubicBezTo>
                  <a:pt x="447427" y="600095"/>
                  <a:pt x="442590" y="600095"/>
                  <a:pt x="438055" y="600398"/>
                </a:cubicBezTo>
                <a:cubicBezTo>
                  <a:pt x="418707" y="599793"/>
                  <a:pt x="399964" y="596770"/>
                  <a:pt x="384243" y="584980"/>
                </a:cubicBezTo>
                <a:cubicBezTo>
                  <a:pt x="370337" y="574701"/>
                  <a:pt x="368825" y="568352"/>
                  <a:pt x="375778" y="552632"/>
                </a:cubicBezTo>
                <a:cubicBezTo>
                  <a:pt x="376685" y="550516"/>
                  <a:pt x="377895" y="548097"/>
                  <a:pt x="379104" y="545981"/>
                </a:cubicBezTo>
                <a:cubicBezTo>
                  <a:pt x="385452" y="535400"/>
                  <a:pt x="385755" y="535702"/>
                  <a:pt x="393917" y="544167"/>
                </a:cubicBezTo>
                <a:cubicBezTo>
                  <a:pt x="409638" y="560190"/>
                  <a:pt x="429289" y="562910"/>
                  <a:pt x="450148" y="559585"/>
                </a:cubicBezTo>
                <a:cubicBezTo>
                  <a:pt x="464055" y="557469"/>
                  <a:pt x="476752" y="552027"/>
                  <a:pt x="484007" y="538423"/>
                </a:cubicBezTo>
                <a:cubicBezTo>
                  <a:pt x="484915" y="536609"/>
                  <a:pt x="485822" y="536080"/>
                  <a:pt x="486729" y="536269"/>
                </a:cubicBezTo>
                <a:close/>
                <a:moveTo>
                  <a:pt x="89524" y="422864"/>
                </a:moveTo>
                <a:cubicBezTo>
                  <a:pt x="94776" y="424300"/>
                  <a:pt x="99613" y="427776"/>
                  <a:pt x="104602" y="434125"/>
                </a:cubicBezTo>
                <a:cubicBezTo>
                  <a:pt x="131205" y="467984"/>
                  <a:pt x="165065" y="493076"/>
                  <a:pt x="209203" y="500029"/>
                </a:cubicBezTo>
                <a:cubicBezTo>
                  <a:pt x="222202" y="502146"/>
                  <a:pt x="234900" y="503355"/>
                  <a:pt x="247899" y="502146"/>
                </a:cubicBezTo>
                <a:cubicBezTo>
                  <a:pt x="250620" y="501843"/>
                  <a:pt x="253039" y="501843"/>
                  <a:pt x="254852" y="504564"/>
                </a:cubicBezTo>
                <a:cubicBezTo>
                  <a:pt x="275108" y="534191"/>
                  <a:pt x="305339" y="543563"/>
                  <a:pt x="338896" y="545981"/>
                </a:cubicBezTo>
                <a:cubicBezTo>
                  <a:pt x="344640" y="546284"/>
                  <a:pt x="350686" y="545981"/>
                  <a:pt x="356430" y="547191"/>
                </a:cubicBezTo>
                <a:cubicBezTo>
                  <a:pt x="294456" y="571678"/>
                  <a:pt x="230667" y="580747"/>
                  <a:pt x="164460" y="561702"/>
                </a:cubicBezTo>
                <a:cubicBezTo>
                  <a:pt x="182297" y="557167"/>
                  <a:pt x="196808" y="549005"/>
                  <a:pt x="205575" y="532377"/>
                </a:cubicBezTo>
                <a:cubicBezTo>
                  <a:pt x="203761" y="531168"/>
                  <a:pt x="201947" y="532679"/>
                  <a:pt x="200436" y="533284"/>
                </a:cubicBezTo>
                <a:cubicBezTo>
                  <a:pt x="161437" y="545981"/>
                  <a:pt x="122136" y="544167"/>
                  <a:pt x="82835" y="534493"/>
                </a:cubicBezTo>
                <a:cubicBezTo>
                  <a:pt x="75277" y="532679"/>
                  <a:pt x="75882" y="529959"/>
                  <a:pt x="80114" y="525122"/>
                </a:cubicBezTo>
                <a:cubicBezTo>
                  <a:pt x="86463" y="517866"/>
                  <a:pt x="92811" y="510308"/>
                  <a:pt x="99765" y="502146"/>
                </a:cubicBezTo>
                <a:cubicBezTo>
                  <a:pt x="83137" y="498216"/>
                  <a:pt x="66812" y="498820"/>
                  <a:pt x="48673" y="498820"/>
                </a:cubicBezTo>
                <a:cubicBezTo>
                  <a:pt x="57743" y="487332"/>
                  <a:pt x="68021" y="479472"/>
                  <a:pt x="79510" y="471309"/>
                </a:cubicBezTo>
                <a:cubicBezTo>
                  <a:pt x="70138" y="466775"/>
                  <a:pt x="61068" y="464054"/>
                  <a:pt x="53208" y="458915"/>
                </a:cubicBezTo>
                <a:cubicBezTo>
                  <a:pt x="47464" y="455287"/>
                  <a:pt x="42325" y="451054"/>
                  <a:pt x="36581" y="447427"/>
                </a:cubicBezTo>
                <a:cubicBezTo>
                  <a:pt x="30837" y="443497"/>
                  <a:pt x="32651" y="440474"/>
                  <a:pt x="37488" y="437148"/>
                </a:cubicBezTo>
                <a:cubicBezTo>
                  <a:pt x="48069" y="429893"/>
                  <a:pt x="59859" y="426870"/>
                  <a:pt x="71951" y="423846"/>
                </a:cubicBezTo>
                <a:cubicBezTo>
                  <a:pt x="78603" y="422032"/>
                  <a:pt x="84271" y="421428"/>
                  <a:pt x="89524" y="422864"/>
                </a:cubicBezTo>
                <a:close/>
                <a:moveTo>
                  <a:pt x="792368" y="421125"/>
                </a:moveTo>
                <a:cubicBezTo>
                  <a:pt x="808693" y="423846"/>
                  <a:pt x="825018" y="426869"/>
                  <a:pt x="839227" y="435939"/>
                </a:cubicBezTo>
                <a:cubicBezTo>
                  <a:pt x="847390" y="441078"/>
                  <a:pt x="847390" y="442288"/>
                  <a:pt x="839831" y="448334"/>
                </a:cubicBezTo>
                <a:cubicBezTo>
                  <a:pt x="828344" y="458310"/>
                  <a:pt x="814739" y="464961"/>
                  <a:pt x="799019" y="470403"/>
                </a:cubicBezTo>
                <a:cubicBezTo>
                  <a:pt x="810507" y="479472"/>
                  <a:pt x="821390" y="486728"/>
                  <a:pt x="829855" y="498518"/>
                </a:cubicBezTo>
                <a:cubicBezTo>
                  <a:pt x="812321" y="498518"/>
                  <a:pt x="795693" y="498216"/>
                  <a:pt x="778764" y="501843"/>
                </a:cubicBezTo>
                <a:cubicBezTo>
                  <a:pt x="785717" y="509704"/>
                  <a:pt x="792066" y="516657"/>
                  <a:pt x="797810" y="523912"/>
                </a:cubicBezTo>
                <a:cubicBezTo>
                  <a:pt x="804158" y="531773"/>
                  <a:pt x="804158" y="532075"/>
                  <a:pt x="793880" y="534493"/>
                </a:cubicBezTo>
                <a:cubicBezTo>
                  <a:pt x="754578" y="544470"/>
                  <a:pt x="715278" y="545377"/>
                  <a:pt x="676279" y="532377"/>
                </a:cubicBezTo>
                <a:cubicBezTo>
                  <a:pt x="675372" y="532075"/>
                  <a:pt x="674163" y="531773"/>
                  <a:pt x="672652" y="531470"/>
                </a:cubicBezTo>
                <a:cubicBezTo>
                  <a:pt x="681721" y="549005"/>
                  <a:pt x="696232" y="557167"/>
                  <a:pt x="714976" y="560492"/>
                </a:cubicBezTo>
                <a:cubicBezTo>
                  <a:pt x="682930" y="580748"/>
                  <a:pt x="562306" y="571980"/>
                  <a:pt x="520889" y="545981"/>
                </a:cubicBezTo>
                <a:cubicBezTo>
                  <a:pt x="531470" y="545377"/>
                  <a:pt x="541446" y="545981"/>
                  <a:pt x="551120" y="544470"/>
                </a:cubicBezTo>
                <a:cubicBezTo>
                  <a:pt x="580445" y="540237"/>
                  <a:pt x="605840" y="529656"/>
                  <a:pt x="623072" y="504262"/>
                </a:cubicBezTo>
                <a:cubicBezTo>
                  <a:pt x="624583" y="501843"/>
                  <a:pt x="626397" y="501239"/>
                  <a:pt x="629118" y="501541"/>
                </a:cubicBezTo>
                <a:cubicBezTo>
                  <a:pt x="694115" y="506076"/>
                  <a:pt x="741579" y="475542"/>
                  <a:pt x="779671" y="426567"/>
                </a:cubicBezTo>
                <a:cubicBezTo>
                  <a:pt x="783299" y="421730"/>
                  <a:pt x="786624" y="420219"/>
                  <a:pt x="792368" y="421125"/>
                </a:cubicBezTo>
                <a:close/>
                <a:moveTo>
                  <a:pt x="436846" y="186528"/>
                </a:moveTo>
                <a:cubicBezTo>
                  <a:pt x="468589" y="240945"/>
                  <a:pt x="501542" y="293850"/>
                  <a:pt x="517564" y="357034"/>
                </a:cubicBezTo>
                <a:cubicBezTo>
                  <a:pt x="523005" y="347662"/>
                  <a:pt x="527843" y="340406"/>
                  <a:pt x="534191" y="334058"/>
                </a:cubicBezTo>
                <a:cubicBezTo>
                  <a:pt x="550819" y="317128"/>
                  <a:pt x="570772" y="305338"/>
                  <a:pt x="591329" y="294455"/>
                </a:cubicBezTo>
                <a:cubicBezTo>
                  <a:pt x="611584" y="283873"/>
                  <a:pt x="632444" y="275409"/>
                  <a:pt x="654211" y="267851"/>
                </a:cubicBezTo>
                <a:cubicBezTo>
                  <a:pt x="656629" y="266944"/>
                  <a:pt x="659350" y="266339"/>
                  <a:pt x="662071" y="265433"/>
                </a:cubicBezTo>
                <a:cubicBezTo>
                  <a:pt x="661164" y="271479"/>
                  <a:pt x="657234" y="276013"/>
                  <a:pt x="659048" y="282664"/>
                </a:cubicBezTo>
                <a:cubicBezTo>
                  <a:pt x="698349" y="243968"/>
                  <a:pt x="747022" y="224620"/>
                  <a:pt x="798717" y="211923"/>
                </a:cubicBezTo>
                <a:cubicBezTo>
                  <a:pt x="823507" y="205876"/>
                  <a:pt x="848297" y="201644"/>
                  <a:pt x="875505" y="199528"/>
                </a:cubicBezTo>
                <a:cubicBezTo>
                  <a:pt x="867948" y="206783"/>
                  <a:pt x="861599" y="212225"/>
                  <a:pt x="856157" y="218876"/>
                </a:cubicBezTo>
                <a:cubicBezTo>
                  <a:pt x="839228" y="240643"/>
                  <a:pt x="828646" y="265433"/>
                  <a:pt x="821996" y="292036"/>
                </a:cubicBezTo>
                <a:cubicBezTo>
                  <a:pt x="799322" y="379103"/>
                  <a:pt x="743998" y="435938"/>
                  <a:pt x="660861" y="467681"/>
                </a:cubicBezTo>
                <a:cubicBezTo>
                  <a:pt x="648164" y="472518"/>
                  <a:pt x="634862" y="474937"/>
                  <a:pt x="621863" y="479169"/>
                </a:cubicBezTo>
                <a:cubicBezTo>
                  <a:pt x="608561" y="483704"/>
                  <a:pt x="602817" y="497308"/>
                  <a:pt x="591631" y="505471"/>
                </a:cubicBezTo>
                <a:cubicBezTo>
                  <a:pt x="558981" y="528749"/>
                  <a:pt x="523005" y="534493"/>
                  <a:pt x="484309" y="527540"/>
                </a:cubicBezTo>
                <a:cubicBezTo>
                  <a:pt x="480077" y="526633"/>
                  <a:pt x="476752" y="527238"/>
                  <a:pt x="472821" y="529354"/>
                </a:cubicBezTo>
                <a:cubicBezTo>
                  <a:pt x="435032" y="551120"/>
                  <a:pt x="437148" y="550818"/>
                  <a:pt x="399359" y="529656"/>
                </a:cubicBezTo>
                <a:cubicBezTo>
                  <a:pt x="395731" y="527540"/>
                  <a:pt x="393010" y="526935"/>
                  <a:pt x="388778" y="527540"/>
                </a:cubicBezTo>
                <a:cubicBezTo>
                  <a:pt x="337687" y="536004"/>
                  <a:pt x="293851" y="523609"/>
                  <a:pt x="259689" y="483100"/>
                </a:cubicBezTo>
                <a:cubicBezTo>
                  <a:pt x="256364" y="479169"/>
                  <a:pt x="252434" y="478867"/>
                  <a:pt x="248201" y="477960"/>
                </a:cubicBezTo>
                <a:cubicBezTo>
                  <a:pt x="197110" y="465867"/>
                  <a:pt x="151763" y="442892"/>
                  <a:pt x="114578" y="405102"/>
                </a:cubicBezTo>
                <a:cubicBezTo>
                  <a:pt x="84648" y="374568"/>
                  <a:pt x="64091" y="338291"/>
                  <a:pt x="53510" y="296873"/>
                </a:cubicBezTo>
                <a:cubicBezTo>
                  <a:pt x="50789" y="285990"/>
                  <a:pt x="47161" y="275107"/>
                  <a:pt x="42929" y="264525"/>
                </a:cubicBezTo>
                <a:cubicBezTo>
                  <a:pt x="33255" y="240340"/>
                  <a:pt x="20860" y="217969"/>
                  <a:pt x="0" y="200737"/>
                </a:cubicBezTo>
                <a:cubicBezTo>
                  <a:pt x="39301" y="203155"/>
                  <a:pt x="77393" y="210713"/>
                  <a:pt x="114275" y="223410"/>
                </a:cubicBezTo>
                <a:cubicBezTo>
                  <a:pt x="151763" y="236108"/>
                  <a:pt x="186227" y="254247"/>
                  <a:pt x="214946" y="282664"/>
                </a:cubicBezTo>
                <a:cubicBezTo>
                  <a:pt x="216458" y="278734"/>
                  <a:pt x="215551" y="276316"/>
                  <a:pt x="214644" y="273595"/>
                </a:cubicBezTo>
                <a:cubicBezTo>
                  <a:pt x="213737" y="271176"/>
                  <a:pt x="212830" y="268758"/>
                  <a:pt x="211319" y="264223"/>
                </a:cubicBezTo>
                <a:cubicBezTo>
                  <a:pt x="266340" y="285385"/>
                  <a:pt x="319850" y="303524"/>
                  <a:pt x="356430" y="352801"/>
                </a:cubicBezTo>
                <a:cubicBezTo>
                  <a:pt x="372150" y="293548"/>
                  <a:pt x="403289" y="242759"/>
                  <a:pt x="433218" y="191365"/>
                </a:cubicBezTo>
                <a:cubicBezTo>
                  <a:pt x="434125" y="190156"/>
                  <a:pt x="435032" y="188946"/>
                  <a:pt x="436846" y="186528"/>
                </a:cubicBezTo>
                <a:close/>
                <a:moveTo>
                  <a:pt x="434730" y="0"/>
                </a:moveTo>
                <a:cubicBezTo>
                  <a:pt x="435032" y="0"/>
                  <a:pt x="435334" y="0"/>
                  <a:pt x="435939" y="0"/>
                </a:cubicBezTo>
                <a:cubicBezTo>
                  <a:pt x="441683" y="10279"/>
                  <a:pt x="447427" y="20860"/>
                  <a:pt x="453473" y="31139"/>
                </a:cubicBezTo>
                <a:cubicBezTo>
                  <a:pt x="474030" y="67719"/>
                  <a:pt x="495193" y="103997"/>
                  <a:pt x="508192" y="144205"/>
                </a:cubicBezTo>
                <a:cubicBezTo>
                  <a:pt x="510309" y="150553"/>
                  <a:pt x="512727" y="147228"/>
                  <a:pt x="515448" y="144809"/>
                </a:cubicBezTo>
                <a:cubicBezTo>
                  <a:pt x="539633" y="123647"/>
                  <a:pt x="566237" y="106113"/>
                  <a:pt x="595259" y="92206"/>
                </a:cubicBezTo>
                <a:cubicBezTo>
                  <a:pt x="603422" y="88276"/>
                  <a:pt x="611584" y="85253"/>
                  <a:pt x="619747" y="81323"/>
                </a:cubicBezTo>
                <a:cubicBezTo>
                  <a:pt x="626095" y="78300"/>
                  <a:pt x="628816" y="79207"/>
                  <a:pt x="629421" y="86765"/>
                </a:cubicBezTo>
                <a:cubicBezTo>
                  <a:pt x="632142" y="120019"/>
                  <a:pt x="633049" y="153274"/>
                  <a:pt x="626398" y="186226"/>
                </a:cubicBezTo>
                <a:cubicBezTo>
                  <a:pt x="626095" y="187738"/>
                  <a:pt x="625793" y="189250"/>
                  <a:pt x="625491" y="190762"/>
                </a:cubicBezTo>
                <a:cubicBezTo>
                  <a:pt x="627305" y="192575"/>
                  <a:pt x="628816" y="191366"/>
                  <a:pt x="630026" y="190762"/>
                </a:cubicBezTo>
                <a:cubicBezTo>
                  <a:pt x="672954" y="173832"/>
                  <a:pt x="717395" y="162646"/>
                  <a:pt x="761835" y="150251"/>
                </a:cubicBezTo>
                <a:cubicBezTo>
                  <a:pt x="767579" y="148739"/>
                  <a:pt x="769091" y="149647"/>
                  <a:pt x="768184" y="155693"/>
                </a:cubicBezTo>
                <a:cubicBezTo>
                  <a:pt x="766672" y="164762"/>
                  <a:pt x="764254" y="173832"/>
                  <a:pt x="760021" y="181994"/>
                </a:cubicBezTo>
                <a:cubicBezTo>
                  <a:pt x="754579" y="192273"/>
                  <a:pt x="748231" y="198924"/>
                  <a:pt x="734627" y="201040"/>
                </a:cubicBezTo>
                <a:cubicBezTo>
                  <a:pt x="694116" y="207389"/>
                  <a:pt x="656327" y="223714"/>
                  <a:pt x="618840" y="239736"/>
                </a:cubicBezTo>
                <a:cubicBezTo>
                  <a:pt x="584073" y="254550"/>
                  <a:pt x="550517" y="272387"/>
                  <a:pt x="519076" y="293549"/>
                </a:cubicBezTo>
                <a:cubicBezTo>
                  <a:pt x="513634" y="297177"/>
                  <a:pt x="511518" y="296572"/>
                  <a:pt x="509704" y="290526"/>
                </a:cubicBezTo>
                <a:cubicBezTo>
                  <a:pt x="493984" y="238830"/>
                  <a:pt x="465264" y="192877"/>
                  <a:pt x="438357" y="146321"/>
                </a:cubicBezTo>
                <a:cubicBezTo>
                  <a:pt x="435939" y="142088"/>
                  <a:pt x="434125" y="141182"/>
                  <a:pt x="431404" y="146018"/>
                </a:cubicBezTo>
                <a:cubicBezTo>
                  <a:pt x="405708" y="190762"/>
                  <a:pt x="378197" y="234900"/>
                  <a:pt x="361872" y="284177"/>
                </a:cubicBezTo>
                <a:cubicBezTo>
                  <a:pt x="357639" y="297177"/>
                  <a:pt x="357639" y="297177"/>
                  <a:pt x="345849" y="289618"/>
                </a:cubicBezTo>
                <a:cubicBezTo>
                  <a:pt x="288409" y="252434"/>
                  <a:pt x="227039" y="222807"/>
                  <a:pt x="164157" y="196506"/>
                </a:cubicBezTo>
                <a:cubicBezTo>
                  <a:pt x="157506" y="193785"/>
                  <a:pt x="150856" y="191668"/>
                  <a:pt x="143600" y="191971"/>
                </a:cubicBezTo>
                <a:cubicBezTo>
                  <a:pt x="138461" y="192273"/>
                  <a:pt x="135135" y="190157"/>
                  <a:pt x="131810" y="186226"/>
                </a:cubicBezTo>
                <a:cubicBezTo>
                  <a:pt x="124856" y="177459"/>
                  <a:pt x="119717" y="167483"/>
                  <a:pt x="117601" y="156600"/>
                </a:cubicBezTo>
                <a:cubicBezTo>
                  <a:pt x="116392" y="150856"/>
                  <a:pt x="117601" y="148437"/>
                  <a:pt x="124252" y="150553"/>
                </a:cubicBezTo>
                <a:cubicBezTo>
                  <a:pt x="162344" y="161739"/>
                  <a:pt x="200435" y="173529"/>
                  <a:pt x="237318" y="188947"/>
                </a:cubicBezTo>
                <a:cubicBezTo>
                  <a:pt x="239736" y="189854"/>
                  <a:pt x="242759" y="192575"/>
                  <a:pt x="244876" y="191064"/>
                </a:cubicBezTo>
                <a:cubicBezTo>
                  <a:pt x="247597" y="188947"/>
                  <a:pt x="245178" y="185622"/>
                  <a:pt x="244574" y="182901"/>
                </a:cubicBezTo>
                <a:cubicBezTo>
                  <a:pt x="238829" y="150251"/>
                  <a:pt x="239736" y="117601"/>
                  <a:pt x="242759" y="84951"/>
                </a:cubicBezTo>
                <a:cubicBezTo>
                  <a:pt x="243364" y="78300"/>
                  <a:pt x="246387" y="79207"/>
                  <a:pt x="250922" y="81021"/>
                </a:cubicBezTo>
                <a:cubicBezTo>
                  <a:pt x="288409" y="95229"/>
                  <a:pt x="322268" y="116089"/>
                  <a:pt x="352802" y="141786"/>
                </a:cubicBezTo>
                <a:cubicBezTo>
                  <a:pt x="360058" y="148135"/>
                  <a:pt x="360360" y="148135"/>
                  <a:pt x="363383" y="139368"/>
                </a:cubicBezTo>
                <a:cubicBezTo>
                  <a:pt x="380011" y="91602"/>
                  <a:pt x="406312" y="48975"/>
                  <a:pt x="431404" y="5744"/>
                </a:cubicBezTo>
                <a:cubicBezTo>
                  <a:pt x="432613" y="3930"/>
                  <a:pt x="433521" y="2116"/>
                  <a:pt x="434730" y="0"/>
                </a:cubicBezTo>
                <a:close/>
              </a:path>
            </a:pathLst>
          </a:cu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lt1"/>
              </a:solidFill>
            </a:endParaRPr>
          </a:p>
        </p:txBody>
      </p:sp>
      <p:sp>
        <p:nvSpPr>
          <p:cNvPr id="401" name="Freeform: Shape 400">
            <a:extLst>
              <a:ext uri="{FF2B5EF4-FFF2-40B4-BE49-F238E27FC236}">
                <a16:creationId xmlns:a16="http://schemas.microsoft.com/office/drawing/2014/main" id="{51C50B1C-B67B-4864-886B-7BC8FC8976DA}"/>
              </a:ext>
            </a:extLst>
          </p:cNvPr>
          <p:cNvSpPr/>
          <p:nvPr/>
        </p:nvSpPr>
        <p:spPr>
          <a:xfrm>
            <a:off x="1984740" y="2928248"/>
            <a:ext cx="1473701" cy="1010624"/>
          </a:xfrm>
          <a:custGeom>
            <a:avLst/>
            <a:gdLst>
              <a:gd name="connsiteX0" fmla="*/ 486729 w 875505"/>
              <a:gd name="connsiteY0" fmla="*/ 536269 h 600398"/>
              <a:gd name="connsiteX1" fmla="*/ 489449 w 875505"/>
              <a:gd name="connsiteY1" fmla="*/ 538423 h 600398"/>
              <a:gd name="connsiteX2" fmla="*/ 502751 w 875505"/>
              <a:gd name="connsiteY2" fmla="*/ 566841 h 600398"/>
              <a:gd name="connsiteX3" fmla="*/ 498217 w 875505"/>
              <a:gd name="connsiteY3" fmla="*/ 576817 h 600398"/>
              <a:gd name="connsiteX4" fmla="*/ 452567 w 875505"/>
              <a:gd name="connsiteY4" fmla="*/ 598886 h 600398"/>
              <a:gd name="connsiteX5" fmla="*/ 438055 w 875505"/>
              <a:gd name="connsiteY5" fmla="*/ 600398 h 600398"/>
              <a:gd name="connsiteX6" fmla="*/ 384243 w 875505"/>
              <a:gd name="connsiteY6" fmla="*/ 584980 h 600398"/>
              <a:gd name="connsiteX7" fmla="*/ 375778 w 875505"/>
              <a:gd name="connsiteY7" fmla="*/ 552632 h 600398"/>
              <a:gd name="connsiteX8" fmla="*/ 379104 w 875505"/>
              <a:gd name="connsiteY8" fmla="*/ 545981 h 600398"/>
              <a:gd name="connsiteX9" fmla="*/ 393917 w 875505"/>
              <a:gd name="connsiteY9" fmla="*/ 544167 h 600398"/>
              <a:gd name="connsiteX10" fmla="*/ 450148 w 875505"/>
              <a:gd name="connsiteY10" fmla="*/ 559585 h 600398"/>
              <a:gd name="connsiteX11" fmla="*/ 484007 w 875505"/>
              <a:gd name="connsiteY11" fmla="*/ 538423 h 600398"/>
              <a:gd name="connsiteX12" fmla="*/ 486729 w 875505"/>
              <a:gd name="connsiteY12" fmla="*/ 536269 h 600398"/>
              <a:gd name="connsiteX13" fmla="*/ 89524 w 875505"/>
              <a:gd name="connsiteY13" fmla="*/ 422864 h 600398"/>
              <a:gd name="connsiteX14" fmla="*/ 104602 w 875505"/>
              <a:gd name="connsiteY14" fmla="*/ 434125 h 600398"/>
              <a:gd name="connsiteX15" fmla="*/ 209203 w 875505"/>
              <a:gd name="connsiteY15" fmla="*/ 500029 h 600398"/>
              <a:gd name="connsiteX16" fmla="*/ 247899 w 875505"/>
              <a:gd name="connsiteY16" fmla="*/ 502146 h 600398"/>
              <a:gd name="connsiteX17" fmla="*/ 254852 w 875505"/>
              <a:gd name="connsiteY17" fmla="*/ 504564 h 600398"/>
              <a:gd name="connsiteX18" fmla="*/ 338896 w 875505"/>
              <a:gd name="connsiteY18" fmla="*/ 545981 h 600398"/>
              <a:gd name="connsiteX19" fmla="*/ 356430 w 875505"/>
              <a:gd name="connsiteY19" fmla="*/ 547191 h 600398"/>
              <a:gd name="connsiteX20" fmla="*/ 164460 w 875505"/>
              <a:gd name="connsiteY20" fmla="*/ 561702 h 600398"/>
              <a:gd name="connsiteX21" fmla="*/ 205575 w 875505"/>
              <a:gd name="connsiteY21" fmla="*/ 532377 h 600398"/>
              <a:gd name="connsiteX22" fmla="*/ 200436 w 875505"/>
              <a:gd name="connsiteY22" fmla="*/ 533284 h 600398"/>
              <a:gd name="connsiteX23" fmla="*/ 82835 w 875505"/>
              <a:gd name="connsiteY23" fmla="*/ 534493 h 600398"/>
              <a:gd name="connsiteX24" fmla="*/ 80114 w 875505"/>
              <a:gd name="connsiteY24" fmla="*/ 525122 h 600398"/>
              <a:gd name="connsiteX25" fmla="*/ 99765 w 875505"/>
              <a:gd name="connsiteY25" fmla="*/ 502146 h 600398"/>
              <a:gd name="connsiteX26" fmla="*/ 48673 w 875505"/>
              <a:gd name="connsiteY26" fmla="*/ 498820 h 600398"/>
              <a:gd name="connsiteX27" fmla="*/ 79510 w 875505"/>
              <a:gd name="connsiteY27" fmla="*/ 471309 h 600398"/>
              <a:gd name="connsiteX28" fmla="*/ 53208 w 875505"/>
              <a:gd name="connsiteY28" fmla="*/ 458915 h 600398"/>
              <a:gd name="connsiteX29" fmla="*/ 36581 w 875505"/>
              <a:gd name="connsiteY29" fmla="*/ 447427 h 600398"/>
              <a:gd name="connsiteX30" fmla="*/ 37488 w 875505"/>
              <a:gd name="connsiteY30" fmla="*/ 437148 h 600398"/>
              <a:gd name="connsiteX31" fmla="*/ 71951 w 875505"/>
              <a:gd name="connsiteY31" fmla="*/ 423846 h 600398"/>
              <a:gd name="connsiteX32" fmla="*/ 89524 w 875505"/>
              <a:gd name="connsiteY32" fmla="*/ 422864 h 600398"/>
              <a:gd name="connsiteX33" fmla="*/ 792368 w 875505"/>
              <a:gd name="connsiteY33" fmla="*/ 421125 h 600398"/>
              <a:gd name="connsiteX34" fmla="*/ 839227 w 875505"/>
              <a:gd name="connsiteY34" fmla="*/ 435939 h 600398"/>
              <a:gd name="connsiteX35" fmla="*/ 839831 w 875505"/>
              <a:gd name="connsiteY35" fmla="*/ 448334 h 600398"/>
              <a:gd name="connsiteX36" fmla="*/ 799019 w 875505"/>
              <a:gd name="connsiteY36" fmla="*/ 470403 h 600398"/>
              <a:gd name="connsiteX37" fmla="*/ 829855 w 875505"/>
              <a:gd name="connsiteY37" fmla="*/ 498518 h 600398"/>
              <a:gd name="connsiteX38" fmla="*/ 778764 w 875505"/>
              <a:gd name="connsiteY38" fmla="*/ 501843 h 600398"/>
              <a:gd name="connsiteX39" fmla="*/ 797810 w 875505"/>
              <a:gd name="connsiteY39" fmla="*/ 523912 h 600398"/>
              <a:gd name="connsiteX40" fmla="*/ 793880 w 875505"/>
              <a:gd name="connsiteY40" fmla="*/ 534493 h 600398"/>
              <a:gd name="connsiteX41" fmla="*/ 676279 w 875505"/>
              <a:gd name="connsiteY41" fmla="*/ 532377 h 600398"/>
              <a:gd name="connsiteX42" fmla="*/ 672652 w 875505"/>
              <a:gd name="connsiteY42" fmla="*/ 531470 h 600398"/>
              <a:gd name="connsiteX43" fmla="*/ 714976 w 875505"/>
              <a:gd name="connsiteY43" fmla="*/ 560492 h 600398"/>
              <a:gd name="connsiteX44" fmla="*/ 520889 w 875505"/>
              <a:gd name="connsiteY44" fmla="*/ 545981 h 600398"/>
              <a:gd name="connsiteX45" fmla="*/ 551120 w 875505"/>
              <a:gd name="connsiteY45" fmla="*/ 544470 h 600398"/>
              <a:gd name="connsiteX46" fmla="*/ 623072 w 875505"/>
              <a:gd name="connsiteY46" fmla="*/ 504262 h 600398"/>
              <a:gd name="connsiteX47" fmla="*/ 629118 w 875505"/>
              <a:gd name="connsiteY47" fmla="*/ 501541 h 600398"/>
              <a:gd name="connsiteX48" fmla="*/ 779671 w 875505"/>
              <a:gd name="connsiteY48" fmla="*/ 426567 h 600398"/>
              <a:gd name="connsiteX49" fmla="*/ 792368 w 875505"/>
              <a:gd name="connsiteY49" fmla="*/ 421125 h 600398"/>
              <a:gd name="connsiteX50" fmla="*/ 436846 w 875505"/>
              <a:gd name="connsiteY50" fmla="*/ 186528 h 600398"/>
              <a:gd name="connsiteX51" fmla="*/ 517564 w 875505"/>
              <a:gd name="connsiteY51" fmla="*/ 357034 h 600398"/>
              <a:gd name="connsiteX52" fmla="*/ 534191 w 875505"/>
              <a:gd name="connsiteY52" fmla="*/ 334058 h 600398"/>
              <a:gd name="connsiteX53" fmla="*/ 591329 w 875505"/>
              <a:gd name="connsiteY53" fmla="*/ 294455 h 600398"/>
              <a:gd name="connsiteX54" fmla="*/ 654211 w 875505"/>
              <a:gd name="connsiteY54" fmla="*/ 267851 h 600398"/>
              <a:gd name="connsiteX55" fmla="*/ 662071 w 875505"/>
              <a:gd name="connsiteY55" fmla="*/ 265433 h 600398"/>
              <a:gd name="connsiteX56" fmla="*/ 659048 w 875505"/>
              <a:gd name="connsiteY56" fmla="*/ 282664 h 600398"/>
              <a:gd name="connsiteX57" fmla="*/ 798717 w 875505"/>
              <a:gd name="connsiteY57" fmla="*/ 211923 h 600398"/>
              <a:gd name="connsiteX58" fmla="*/ 875505 w 875505"/>
              <a:gd name="connsiteY58" fmla="*/ 199528 h 600398"/>
              <a:gd name="connsiteX59" fmla="*/ 856157 w 875505"/>
              <a:gd name="connsiteY59" fmla="*/ 218876 h 600398"/>
              <a:gd name="connsiteX60" fmla="*/ 821996 w 875505"/>
              <a:gd name="connsiteY60" fmla="*/ 292036 h 600398"/>
              <a:gd name="connsiteX61" fmla="*/ 660861 w 875505"/>
              <a:gd name="connsiteY61" fmla="*/ 467681 h 600398"/>
              <a:gd name="connsiteX62" fmla="*/ 621863 w 875505"/>
              <a:gd name="connsiteY62" fmla="*/ 479169 h 600398"/>
              <a:gd name="connsiteX63" fmla="*/ 591631 w 875505"/>
              <a:gd name="connsiteY63" fmla="*/ 505471 h 600398"/>
              <a:gd name="connsiteX64" fmla="*/ 484309 w 875505"/>
              <a:gd name="connsiteY64" fmla="*/ 527540 h 600398"/>
              <a:gd name="connsiteX65" fmla="*/ 472821 w 875505"/>
              <a:gd name="connsiteY65" fmla="*/ 529354 h 600398"/>
              <a:gd name="connsiteX66" fmla="*/ 399359 w 875505"/>
              <a:gd name="connsiteY66" fmla="*/ 529656 h 600398"/>
              <a:gd name="connsiteX67" fmla="*/ 388778 w 875505"/>
              <a:gd name="connsiteY67" fmla="*/ 527540 h 600398"/>
              <a:gd name="connsiteX68" fmla="*/ 259689 w 875505"/>
              <a:gd name="connsiteY68" fmla="*/ 483100 h 600398"/>
              <a:gd name="connsiteX69" fmla="*/ 248201 w 875505"/>
              <a:gd name="connsiteY69" fmla="*/ 477960 h 600398"/>
              <a:gd name="connsiteX70" fmla="*/ 114578 w 875505"/>
              <a:gd name="connsiteY70" fmla="*/ 405102 h 600398"/>
              <a:gd name="connsiteX71" fmla="*/ 53510 w 875505"/>
              <a:gd name="connsiteY71" fmla="*/ 296873 h 600398"/>
              <a:gd name="connsiteX72" fmla="*/ 42929 w 875505"/>
              <a:gd name="connsiteY72" fmla="*/ 264525 h 600398"/>
              <a:gd name="connsiteX73" fmla="*/ 0 w 875505"/>
              <a:gd name="connsiteY73" fmla="*/ 200737 h 600398"/>
              <a:gd name="connsiteX74" fmla="*/ 114275 w 875505"/>
              <a:gd name="connsiteY74" fmla="*/ 223410 h 600398"/>
              <a:gd name="connsiteX75" fmla="*/ 214946 w 875505"/>
              <a:gd name="connsiteY75" fmla="*/ 282664 h 600398"/>
              <a:gd name="connsiteX76" fmla="*/ 214644 w 875505"/>
              <a:gd name="connsiteY76" fmla="*/ 273595 h 600398"/>
              <a:gd name="connsiteX77" fmla="*/ 211319 w 875505"/>
              <a:gd name="connsiteY77" fmla="*/ 264223 h 600398"/>
              <a:gd name="connsiteX78" fmla="*/ 356430 w 875505"/>
              <a:gd name="connsiteY78" fmla="*/ 352801 h 600398"/>
              <a:gd name="connsiteX79" fmla="*/ 433218 w 875505"/>
              <a:gd name="connsiteY79" fmla="*/ 191365 h 600398"/>
              <a:gd name="connsiteX80" fmla="*/ 436846 w 875505"/>
              <a:gd name="connsiteY80" fmla="*/ 186528 h 600398"/>
              <a:gd name="connsiteX81" fmla="*/ 434730 w 875505"/>
              <a:gd name="connsiteY81" fmla="*/ 0 h 600398"/>
              <a:gd name="connsiteX82" fmla="*/ 435939 w 875505"/>
              <a:gd name="connsiteY82" fmla="*/ 0 h 600398"/>
              <a:gd name="connsiteX83" fmla="*/ 453473 w 875505"/>
              <a:gd name="connsiteY83" fmla="*/ 31139 h 600398"/>
              <a:gd name="connsiteX84" fmla="*/ 508192 w 875505"/>
              <a:gd name="connsiteY84" fmla="*/ 144205 h 600398"/>
              <a:gd name="connsiteX85" fmla="*/ 515448 w 875505"/>
              <a:gd name="connsiteY85" fmla="*/ 144809 h 600398"/>
              <a:gd name="connsiteX86" fmla="*/ 595259 w 875505"/>
              <a:gd name="connsiteY86" fmla="*/ 92206 h 600398"/>
              <a:gd name="connsiteX87" fmla="*/ 619747 w 875505"/>
              <a:gd name="connsiteY87" fmla="*/ 81323 h 600398"/>
              <a:gd name="connsiteX88" fmla="*/ 629421 w 875505"/>
              <a:gd name="connsiteY88" fmla="*/ 86765 h 600398"/>
              <a:gd name="connsiteX89" fmla="*/ 626398 w 875505"/>
              <a:gd name="connsiteY89" fmla="*/ 186226 h 600398"/>
              <a:gd name="connsiteX90" fmla="*/ 625491 w 875505"/>
              <a:gd name="connsiteY90" fmla="*/ 190762 h 600398"/>
              <a:gd name="connsiteX91" fmla="*/ 630026 w 875505"/>
              <a:gd name="connsiteY91" fmla="*/ 190762 h 600398"/>
              <a:gd name="connsiteX92" fmla="*/ 761835 w 875505"/>
              <a:gd name="connsiteY92" fmla="*/ 150251 h 600398"/>
              <a:gd name="connsiteX93" fmla="*/ 768184 w 875505"/>
              <a:gd name="connsiteY93" fmla="*/ 155693 h 600398"/>
              <a:gd name="connsiteX94" fmla="*/ 760021 w 875505"/>
              <a:gd name="connsiteY94" fmla="*/ 181994 h 600398"/>
              <a:gd name="connsiteX95" fmla="*/ 734627 w 875505"/>
              <a:gd name="connsiteY95" fmla="*/ 201040 h 600398"/>
              <a:gd name="connsiteX96" fmla="*/ 618840 w 875505"/>
              <a:gd name="connsiteY96" fmla="*/ 239736 h 600398"/>
              <a:gd name="connsiteX97" fmla="*/ 519076 w 875505"/>
              <a:gd name="connsiteY97" fmla="*/ 293549 h 600398"/>
              <a:gd name="connsiteX98" fmla="*/ 509704 w 875505"/>
              <a:gd name="connsiteY98" fmla="*/ 290526 h 600398"/>
              <a:gd name="connsiteX99" fmla="*/ 438357 w 875505"/>
              <a:gd name="connsiteY99" fmla="*/ 146321 h 600398"/>
              <a:gd name="connsiteX100" fmla="*/ 431404 w 875505"/>
              <a:gd name="connsiteY100" fmla="*/ 146018 h 600398"/>
              <a:gd name="connsiteX101" fmla="*/ 361872 w 875505"/>
              <a:gd name="connsiteY101" fmla="*/ 284177 h 600398"/>
              <a:gd name="connsiteX102" fmla="*/ 345849 w 875505"/>
              <a:gd name="connsiteY102" fmla="*/ 289618 h 600398"/>
              <a:gd name="connsiteX103" fmla="*/ 164157 w 875505"/>
              <a:gd name="connsiteY103" fmla="*/ 196506 h 600398"/>
              <a:gd name="connsiteX104" fmla="*/ 143600 w 875505"/>
              <a:gd name="connsiteY104" fmla="*/ 191971 h 600398"/>
              <a:gd name="connsiteX105" fmla="*/ 131810 w 875505"/>
              <a:gd name="connsiteY105" fmla="*/ 186226 h 600398"/>
              <a:gd name="connsiteX106" fmla="*/ 117601 w 875505"/>
              <a:gd name="connsiteY106" fmla="*/ 156600 h 600398"/>
              <a:gd name="connsiteX107" fmla="*/ 124252 w 875505"/>
              <a:gd name="connsiteY107" fmla="*/ 150553 h 600398"/>
              <a:gd name="connsiteX108" fmla="*/ 237318 w 875505"/>
              <a:gd name="connsiteY108" fmla="*/ 188947 h 600398"/>
              <a:gd name="connsiteX109" fmla="*/ 244876 w 875505"/>
              <a:gd name="connsiteY109" fmla="*/ 191064 h 600398"/>
              <a:gd name="connsiteX110" fmla="*/ 244574 w 875505"/>
              <a:gd name="connsiteY110" fmla="*/ 182901 h 600398"/>
              <a:gd name="connsiteX111" fmla="*/ 242759 w 875505"/>
              <a:gd name="connsiteY111" fmla="*/ 84951 h 600398"/>
              <a:gd name="connsiteX112" fmla="*/ 250922 w 875505"/>
              <a:gd name="connsiteY112" fmla="*/ 81021 h 600398"/>
              <a:gd name="connsiteX113" fmla="*/ 352802 w 875505"/>
              <a:gd name="connsiteY113" fmla="*/ 141786 h 600398"/>
              <a:gd name="connsiteX114" fmla="*/ 363383 w 875505"/>
              <a:gd name="connsiteY114" fmla="*/ 139368 h 600398"/>
              <a:gd name="connsiteX115" fmla="*/ 431404 w 875505"/>
              <a:gd name="connsiteY115" fmla="*/ 5744 h 600398"/>
              <a:gd name="connsiteX116" fmla="*/ 434730 w 875505"/>
              <a:gd name="connsiteY116" fmla="*/ 0 h 60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875505" h="600398">
                <a:moveTo>
                  <a:pt x="486729" y="536269"/>
                </a:moveTo>
                <a:cubicBezTo>
                  <a:pt x="487635" y="536458"/>
                  <a:pt x="488542" y="537365"/>
                  <a:pt x="489449" y="538423"/>
                </a:cubicBezTo>
                <a:cubicBezTo>
                  <a:pt x="496705" y="546586"/>
                  <a:pt x="500635" y="556260"/>
                  <a:pt x="502751" y="566841"/>
                </a:cubicBezTo>
                <a:cubicBezTo>
                  <a:pt x="503658" y="571073"/>
                  <a:pt x="500635" y="574096"/>
                  <a:pt x="498217" y="576817"/>
                </a:cubicBezTo>
                <a:cubicBezTo>
                  <a:pt x="486426" y="591026"/>
                  <a:pt x="470101" y="596165"/>
                  <a:pt x="452567" y="598886"/>
                </a:cubicBezTo>
                <a:cubicBezTo>
                  <a:pt x="447427" y="600095"/>
                  <a:pt x="442590" y="600095"/>
                  <a:pt x="438055" y="600398"/>
                </a:cubicBezTo>
                <a:cubicBezTo>
                  <a:pt x="418707" y="599793"/>
                  <a:pt x="399964" y="596770"/>
                  <a:pt x="384243" y="584980"/>
                </a:cubicBezTo>
                <a:cubicBezTo>
                  <a:pt x="370337" y="574701"/>
                  <a:pt x="368825" y="568352"/>
                  <a:pt x="375778" y="552632"/>
                </a:cubicBezTo>
                <a:cubicBezTo>
                  <a:pt x="376685" y="550516"/>
                  <a:pt x="377895" y="548097"/>
                  <a:pt x="379104" y="545981"/>
                </a:cubicBezTo>
                <a:cubicBezTo>
                  <a:pt x="385452" y="535400"/>
                  <a:pt x="385755" y="535702"/>
                  <a:pt x="393917" y="544167"/>
                </a:cubicBezTo>
                <a:cubicBezTo>
                  <a:pt x="409638" y="560190"/>
                  <a:pt x="429289" y="562910"/>
                  <a:pt x="450148" y="559585"/>
                </a:cubicBezTo>
                <a:cubicBezTo>
                  <a:pt x="464055" y="557469"/>
                  <a:pt x="476752" y="552027"/>
                  <a:pt x="484007" y="538423"/>
                </a:cubicBezTo>
                <a:cubicBezTo>
                  <a:pt x="484915" y="536609"/>
                  <a:pt x="485822" y="536080"/>
                  <a:pt x="486729" y="536269"/>
                </a:cubicBezTo>
                <a:close/>
                <a:moveTo>
                  <a:pt x="89524" y="422864"/>
                </a:moveTo>
                <a:cubicBezTo>
                  <a:pt x="94776" y="424300"/>
                  <a:pt x="99613" y="427776"/>
                  <a:pt x="104602" y="434125"/>
                </a:cubicBezTo>
                <a:cubicBezTo>
                  <a:pt x="131205" y="467984"/>
                  <a:pt x="165065" y="493076"/>
                  <a:pt x="209203" y="500029"/>
                </a:cubicBezTo>
                <a:cubicBezTo>
                  <a:pt x="222202" y="502146"/>
                  <a:pt x="234900" y="503355"/>
                  <a:pt x="247899" y="502146"/>
                </a:cubicBezTo>
                <a:cubicBezTo>
                  <a:pt x="250620" y="501843"/>
                  <a:pt x="253039" y="501843"/>
                  <a:pt x="254852" y="504564"/>
                </a:cubicBezTo>
                <a:cubicBezTo>
                  <a:pt x="275108" y="534191"/>
                  <a:pt x="305339" y="543563"/>
                  <a:pt x="338896" y="545981"/>
                </a:cubicBezTo>
                <a:cubicBezTo>
                  <a:pt x="344640" y="546284"/>
                  <a:pt x="350686" y="545981"/>
                  <a:pt x="356430" y="547191"/>
                </a:cubicBezTo>
                <a:cubicBezTo>
                  <a:pt x="294456" y="571678"/>
                  <a:pt x="230667" y="580747"/>
                  <a:pt x="164460" y="561702"/>
                </a:cubicBezTo>
                <a:cubicBezTo>
                  <a:pt x="182297" y="557167"/>
                  <a:pt x="196808" y="549005"/>
                  <a:pt x="205575" y="532377"/>
                </a:cubicBezTo>
                <a:cubicBezTo>
                  <a:pt x="203761" y="531168"/>
                  <a:pt x="201947" y="532679"/>
                  <a:pt x="200436" y="533284"/>
                </a:cubicBezTo>
                <a:cubicBezTo>
                  <a:pt x="161437" y="545981"/>
                  <a:pt x="122136" y="544167"/>
                  <a:pt x="82835" y="534493"/>
                </a:cubicBezTo>
                <a:cubicBezTo>
                  <a:pt x="75277" y="532679"/>
                  <a:pt x="75882" y="529959"/>
                  <a:pt x="80114" y="525122"/>
                </a:cubicBezTo>
                <a:cubicBezTo>
                  <a:pt x="86463" y="517866"/>
                  <a:pt x="92811" y="510308"/>
                  <a:pt x="99765" y="502146"/>
                </a:cubicBezTo>
                <a:cubicBezTo>
                  <a:pt x="83137" y="498216"/>
                  <a:pt x="66812" y="498820"/>
                  <a:pt x="48673" y="498820"/>
                </a:cubicBezTo>
                <a:cubicBezTo>
                  <a:pt x="57743" y="487332"/>
                  <a:pt x="68021" y="479472"/>
                  <a:pt x="79510" y="471309"/>
                </a:cubicBezTo>
                <a:cubicBezTo>
                  <a:pt x="70138" y="466775"/>
                  <a:pt x="61068" y="464054"/>
                  <a:pt x="53208" y="458915"/>
                </a:cubicBezTo>
                <a:cubicBezTo>
                  <a:pt x="47464" y="455287"/>
                  <a:pt x="42325" y="451054"/>
                  <a:pt x="36581" y="447427"/>
                </a:cubicBezTo>
                <a:cubicBezTo>
                  <a:pt x="30837" y="443497"/>
                  <a:pt x="32651" y="440474"/>
                  <a:pt x="37488" y="437148"/>
                </a:cubicBezTo>
                <a:cubicBezTo>
                  <a:pt x="48069" y="429893"/>
                  <a:pt x="59859" y="426870"/>
                  <a:pt x="71951" y="423846"/>
                </a:cubicBezTo>
                <a:cubicBezTo>
                  <a:pt x="78603" y="422032"/>
                  <a:pt x="84271" y="421428"/>
                  <a:pt x="89524" y="422864"/>
                </a:cubicBezTo>
                <a:close/>
                <a:moveTo>
                  <a:pt x="792368" y="421125"/>
                </a:moveTo>
                <a:cubicBezTo>
                  <a:pt x="808693" y="423846"/>
                  <a:pt x="825018" y="426869"/>
                  <a:pt x="839227" y="435939"/>
                </a:cubicBezTo>
                <a:cubicBezTo>
                  <a:pt x="847390" y="441078"/>
                  <a:pt x="847390" y="442288"/>
                  <a:pt x="839831" y="448334"/>
                </a:cubicBezTo>
                <a:cubicBezTo>
                  <a:pt x="828344" y="458310"/>
                  <a:pt x="814739" y="464961"/>
                  <a:pt x="799019" y="470403"/>
                </a:cubicBezTo>
                <a:cubicBezTo>
                  <a:pt x="810507" y="479472"/>
                  <a:pt x="821390" y="486728"/>
                  <a:pt x="829855" y="498518"/>
                </a:cubicBezTo>
                <a:cubicBezTo>
                  <a:pt x="812321" y="498518"/>
                  <a:pt x="795693" y="498216"/>
                  <a:pt x="778764" y="501843"/>
                </a:cubicBezTo>
                <a:cubicBezTo>
                  <a:pt x="785717" y="509704"/>
                  <a:pt x="792066" y="516657"/>
                  <a:pt x="797810" y="523912"/>
                </a:cubicBezTo>
                <a:cubicBezTo>
                  <a:pt x="804158" y="531773"/>
                  <a:pt x="804158" y="532075"/>
                  <a:pt x="793880" y="534493"/>
                </a:cubicBezTo>
                <a:cubicBezTo>
                  <a:pt x="754578" y="544470"/>
                  <a:pt x="715278" y="545377"/>
                  <a:pt x="676279" y="532377"/>
                </a:cubicBezTo>
                <a:cubicBezTo>
                  <a:pt x="675372" y="532075"/>
                  <a:pt x="674163" y="531773"/>
                  <a:pt x="672652" y="531470"/>
                </a:cubicBezTo>
                <a:cubicBezTo>
                  <a:pt x="681721" y="549005"/>
                  <a:pt x="696232" y="557167"/>
                  <a:pt x="714976" y="560492"/>
                </a:cubicBezTo>
                <a:cubicBezTo>
                  <a:pt x="682930" y="580748"/>
                  <a:pt x="562306" y="571980"/>
                  <a:pt x="520889" y="545981"/>
                </a:cubicBezTo>
                <a:cubicBezTo>
                  <a:pt x="531470" y="545377"/>
                  <a:pt x="541446" y="545981"/>
                  <a:pt x="551120" y="544470"/>
                </a:cubicBezTo>
                <a:cubicBezTo>
                  <a:pt x="580445" y="540237"/>
                  <a:pt x="605840" y="529656"/>
                  <a:pt x="623072" y="504262"/>
                </a:cubicBezTo>
                <a:cubicBezTo>
                  <a:pt x="624583" y="501843"/>
                  <a:pt x="626397" y="501239"/>
                  <a:pt x="629118" y="501541"/>
                </a:cubicBezTo>
                <a:cubicBezTo>
                  <a:pt x="694115" y="506076"/>
                  <a:pt x="741579" y="475542"/>
                  <a:pt x="779671" y="426567"/>
                </a:cubicBezTo>
                <a:cubicBezTo>
                  <a:pt x="783299" y="421730"/>
                  <a:pt x="786624" y="420219"/>
                  <a:pt x="792368" y="421125"/>
                </a:cubicBezTo>
                <a:close/>
                <a:moveTo>
                  <a:pt x="436846" y="186528"/>
                </a:moveTo>
                <a:cubicBezTo>
                  <a:pt x="468589" y="240945"/>
                  <a:pt x="501542" y="293850"/>
                  <a:pt x="517564" y="357034"/>
                </a:cubicBezTo>
                <a:cubicBezTo>
                  <a:pt x="523005" y="347662"/>
                  <a:pt x="527843" y="340406"/>
                  <a:pt x="534191" y="334058"/>
                </a:cubicBezTo>
                <a:cubicBezTo>
                  <a:pt x="550819" y="317128"/>
                  <a:pt x="570772" y="305338"/>
                  <a:pt x="591329" y="294455"/>
                </a:cubicBezTo>
                <a:cubicBezTo>
                  <a:pt x="611584" y="283873"/>
                  <a:pt x="632444" y="275409"/>
                  <a:pt x="654211" y="267851"/>
                </a:cubicBezTo>
                <a:cubicBezTo>
                  <a:pt x="656629" y="266944"/>
                  <a:pt x="659350" y="266339"/>
                  <a:pt x="662071" y="265433"/>
                </a:cubicBezTo>
                <a:cubicBezTo>
                  <a:pt x="661164" y="271479"/>
                  <a:pt x="657234" y="276013"/>
                  <a:pt x="659048" y="282664"/>
                </a:cubicBezTo>
                <a:cubicBezTo>
                  <a:pt x="698349" y="243968"/>
                  <a:pt x="747022" y="224620"/>
                  <a:pt x="798717" y="211923"/>
                </a:cubicBezTo>
                <a:cubicBezTo>
                  <a:pt x="823507" y="205876"/>
                  <a:pt x="848297" y="201644"/>
                  <a:pt x="875505" y="199528"/>
                </a:cubicBezTo>
                <a:cubicBezTo>
                  <a:pt x="867948" y="206783"/>
                  <a:pt x="861599" y="212225"/>
                  <a:pt x="856157" y="218876"/>
                </a:cubicBezTo>
                <a:cubicBezTo>
                  <a:pt x="839228" y="240643"/>
                  <a:pt x="828646" y="265433"/>
                  <a:pt x="821996" y="292036"/>
                </a:cubicBezTo>
                <a:cubicBezTo>
                  <a:pt x="799322" y="379103"/>
                  <a:pt x="743998" y="435938"/>
                  <a:pt x="660861" y="467681"/>
                </a:cubicBezTo>
                <a:cubicBezTo>
                  <a:pt x="648164" y="472518"/>
                  <a:pt x="634862" y="474937"/>
                  <a:pt x="621863" y="479169"/>
                </a:cubicBezTo>
                <a:cubicBezTo>
                  <a:pt x="608561" y="483704"/>
                  <a:pt x="602817" y="497308"/>
                  <a:pt x="591631" y="505471"/>
                </a:cubicBezTo>
                <a:cubicBezTo>
                  <a:pt x="558981" y="528749"/>
                  <a:pt x="523005" y="534493"/>
                  <a:pt x="484309" y="527540"/>
                </a:cubicBezTo>
                <a:cubicBezTo>
                  <a:pt x="480077" y="526633"/>
                  <a:pt x="476752" y="527238"/>
                  <a:pt x="472821" y="529354"/>
                </a:cubicBezTo>
                <a:cubicBezTo>
                  <a:pt x="435032" y="551120"/>
                  <a:pt x="437148" y="550818"/>
                  <a:pt x="399359" y="529656"/>
                </a:cubicBezTo>
                <a:cubicBezTo>
                  <a:pt x="395731" y="527540"/>
                  <a:pt x="393010" y="526935"/>
                  <a:pt x="388778" y="527540"/>
                </a:cubicBezTo>
                <a:cubicBezTo>
                  <a:pt x="337687" y="536004"/>
                  <a:pt x="293851" y="523609"/>
                  <a:pt x="259689" y="483100"/>
                </a:cubicBezTo>
                <a:cubicBezTo>
                  <a:pt x="256364" y="479169"/>
                  <a:pt x="252434" y="478867"/>
                  <a:pt x="248201" y="477960"/>
                </a:cubicBezTo>
                <a:cubicBezTo>
                  <a:pt x="197110" y="465867"/>
                  <a:pt x="151763" y="442892"/>
                  <a:pt x="114578" y="405102"/>
                </a:cubicBezTo>
                <a:cubicBezTo>
                  <a:pt x="84648" y="374568"/>
                  <a:pt x="64091" y="338291"/>
                  <a:pt x="53510" y="296873"/>
                </a:cubicBezTo>
                <a:cubicBezTo>
                  <a:pt x="50789" y="285990"/>
                  <a:pt x="47161" y="275107"/>
                  <a:pt x="42929" y="264525"/>
                </a:cubicBezTo>
                <a:cubicBezTo>
                  <a:pt x="33255" y="240340"/>
                  <a:pt x="20860" y="217969"/>
                  <a:pt x="0" y="200737"/>
                </a:cubicBezTo>
                <a:cubicBezTo>
                  <a:pt x="39301" y="203155"/>
                  <a:pt x="77393" y="210713"/>
                  <a:pt x="114275" y="223410"/>
                </a:cubicBezTo>
                <a:cubicBezTo>
                  <a:pt x="151763" y="236108"/>
                  <a:pt x="186227" y="254247"/>
                  <a:pt x="214946" y="282664"/>
                </a:cubicBezTo>
                <a:cubicBezTo>
                  <a:pt x="216458" y="278734"/>
                  <a:pt x="215551" y="276316"/>
                  <a:pt x="214644" y="273595"/>
                </a:cubicBezTo>
                <a:cubicBezTo>
                  <a:pt x="213737" y="271176"/>
                  <a:pt x="212830" y="268758"/>
                  <a:pt x="211319" y="264223"/>
                </a:cubicBezTo>
                <a:cubicBezTo>
                  <a:pt x="266340" y="285385"/>
                  <a:pt x="319850" y="303524"/>
                  <a:pt x="356430" y="352801"/>
                </a:cubicBezTo>
                <a:cubicBezTo>
                  <a:pt x="372150" y="293548"/>
                  <a:pt x="403289" y="242759"/>
                  <a:pt x="433218" y="191365"/>
                </a:cubicBezTo>
                <a:cubicBezTo>
                  <a:pt x="434125" y="190156"/>
                  <a:pt x="435032" y="188946"/>
                  <a:pt x="436846" y="186528"/>
                </a:cubicBezTo>
                <a:close/>
                <a:moveTo>
                  <a:pt x="434730" y="0"/>
                </a:moveTo>
                <a:cubicBezTo>
                  <a:pt x="435032" y="0"/>
                  <a:pt x="435334" y="0"/>
                  <a:pt x="435939" y="0"/>
                </a:cubicBezTo>
                <a:cubicBezTo>
                  <a:pt x="441683" y="10279"/>
                  <a:pt x="447427" y="20860"/>
                  <a:pt x="453473" y="31139"/>
                </a:cubicBezTo>
                <a:cubicBezTo>
                  <a:pt x="474030" y="67719"/>
                  <a:pt x="495193" y="103997"/>
                  <a:pt x="508192" y="144205"/>
                </a:cubicBezTo>
                <a:cubicBezTo>
                  <a:pt x="510309" y="150553"/>
                  <a:pt x="512727" y="147228"/>
                  <a:pt x="515448" y="144809"/>
                </a:cubicBezTo>
                <a:cubicBezTo>
                  <a:pt x="539633" y="123647"/>
                  <a:pt x="566237" y="106113"/>
                  <a:pt x="595259" y="92206"/>
                </a:cubicBezTo>
                <a:cubicBezTo>
                  <a:pt x="603422" y="88276"/>
                  <a:pt x="611584" y="85253"/>
                  <a:pt x="619747" y="81323"/>
                </a:cubicBezTo>
                <a:cubicBezTo>
                  <a:pt x="626095" y="78300"/>
                  <a:pt x="628816" y="79207"/>
                  <a:pt x="629421" y="86765"/>
                </a:cubicBezTo>
                <a:cubicBezTo>
                  <a:pt x="632142" y="120019"/>
                  <a:pt x="633049" y="153274"/>
                  <a:pt x="626398" y="186226"/>
                </a:cubicBezTo>
                <a:cubicBezTo>
                  <a:pt x="626095" y="187738"/>
                  <a:pt x="625793" y="189250"/>
                  <a:pt x="625491" y="190762"/>
                </a:cubicBezTo>
                <a:cubicBezTo>
                  <a:pt x="627305" y="192575"/>
                  <a:pt x="628816" y="191366"/>
                  <a:pt x="630026" y="190762"/>
                </a:cubicBezTo>
                <a:cubicBezTo>
                  <a:pt x="672954" y="173832"/>
                  <a:pt x="717395" y="162646"/>
                  <a:pt x="761835" y="150251"/>
                </a:cubicBezTo>
                <a:cubicBezTo>
                  <a:pt x="767579" y="148739"/>
                  <a:pt x="769091" y="149647"/>
                  <a:pt x="768184" y="155693"/>
                </a:cubicBezTo>
                <a:cubicBezTo>
                  <a:pt x="766672" y="164762"/>
                  <a:pt x="764254" y="173832"/>
                  <a:pt x="760021" y="181994"/>
                </a:cubicBezTo>
                <a:cubicBezTo>
                  <a:pt x="754579" y="192273"/>
                  <a:pt x="748231" y="198924"/>
                  <a:pt x="734627" y="201040"/>
                </a:cubicBezTo>
                <a:cubicBezTo>
                  <a:pt x="694116" y="207389"/>
                  <a:pt x="656327" y="223714"/>
                  <a:pt x="618840" y="239736"/>
                </a:cubicBezTo>
                <a:cubicBezTo>
                  <a:pt x="584073" y="254550"/>
                  <a:pt x="550517" y="272387"/>
                  <a:pt x="519076" y="293549"/>
                </a:cubicBezTo>
                <a:cubicBezTo>
                  <a:pt x="513634" y="297177"/>
                  <a:pt x="511518" y="296572"/>
                  <a:pt x="509704" y="290526"/>
                </a:cubicBezTo>
                <a:cubicBezTo>
                  <a:pt x="493984" y="238830"/>
                  <a:pt x="465264" y="192877"/>
                  <a:pt x="438357" y="146321"/>
                </a:cubicBezTo>
                <a:cubicBezTo>
                  <a:pt x="435939" y="142088"/>
                  <a:pt x="434125" y="141182"/>
                  <a:pt x="431404" y="146018"/>
                </a:cubicBezTo>
                <a:cubicBezTo>
                  <a:pt x="405708" y="190762"/>
                  <a:pt x="378197" y="234900"/>
                  <a:pt x="361872" y="284177"/>
                </a:cubicBezTo>
                <a:cubicBezTo>
                  <a:pt x="357639" y="297177"/>
                  <a:pt x="357639" y="297177"/>
                  <a:pt x="345849" y="289618"/>
                </a:cubicBezTo>
                <a:cubicBezTo>
                  <a:pt x="288409" y="252434"/>
                  <a:pt x="227039" y="222807"/>
                  <a:pt x="164157" y="196506"/>
                </a:cubicBezTo>
                <a:cubicBezTo>
                  <a:pt x="157506" y="193785"/>
                  <a:pt x="150856" y="191668"/>
                  <a:pt x="143600" y="191971"/>
                </a:cubicBezTo>
                <a:cubicBezTo>
                  <a:pt x="138461" y="192273"/>
                  <a:pt x="135135" y="190157"/>
                  <a:pt x="131810" y="186226"/>
                </a:cubicBezTo>
                <a:cubicBezTo>
                  <a:pt x="124856" y="177459"/>
                  <a:pt x="119717" y="167483"/>
                  <a:pt x="117601" y="156600"/>
                </a:cubicBezTo>
                <a:cubicBezTo>
                  <a:pt x="116392" y="150856"/>
                  <a:pt x="117601" y="148437"/>
                  <a:pt x="124252" y="150553"/>
                </a:cubicBezTo>
                <a:cubicBezTo>
                  <a:pt x="162344" y="161739"/>
                  <a:pt x="200435" y="173529"/>
                  <a:pt x="237318" y="188947"/>
                </a:cubicBezTo>
                <a:cubicBezTo>
                  <a:pt x="239736" y="189854"/>
                  <a:pt x="242759" y="192575"/>
                  <a:pt x="244876" y="191064"/>
                </a:cubicBezTo>
                <a:cubicBezTo>
                  <a:pt x="247597" y="188947"/>
                  <a:pt x="245178" y="185622"/>
                  <a:pt x="244574" y="182901"/>
                </a:cubicBezTo>
                <a:cubicBezTo>
                  <a:pt x="238829" y="150251"/>
                  <a:pt x="239736" y="117601"/>
                  <a:pt x="242759" y="84951"/>
                </a:cubicBezTo>
                <a:cubicBezTo>
                  <a:pt x="243364" y="78300"/>
                  <a:pt x="246387" y="79207"/>
                  <a:pt x="250922" y="81021"/>
                </a:cubicBezTo>
                <a:cubicBezTo>
                  <a:pt x="288409" y="95229"/>
                  <a:pt x="322268" y="116089"/>
                  <a:pt x="352802" y="141786"/>
                </a:cubicBezTo>
                <a:cubicBezTo>
                  <a:pt x="360058" y="148135"/>
                  <a:pt x="360360" y="148135"/>
                  <a:pt x="363383" y="139368"/>
                </a:cubicBezTo>
                <a:cubicBezTo>
                  <a:pt x="380011" y="91602"/>
                  <a:pt x="406312" y="48975"/>
                  <a:pt x="431404" y="5744"/>
                </a:cubicBezTo>
                <a:cubicBezTo>
                  <a:pt x="432613" y="3930"/>
                  <a:pt x="433521" y="2116"/>
                  <a:pt x="434730" y="0"/>
                </a:cubicBezTo>
                <a:close/>
              </a:path>
            </a:pathLst>
          </a:cu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2" name="Freeform: Shape 401">
            <a:extLst>
              <a:ext uri="{FF2B5EF4-FFF2-40B4-BE49-F238E27FC236}">
                <a16:creationId xmlns:a16="http://schemas.microsoft.com/office/drawing/2014/main" id="{38553CB9-AB89-4E2F-BED5-67810726F3B1}"/>
              </a:ext>
            </a:extLst>
          </p:cNvPr>
          <p:cNvSpPr/>
          <p:nvPr/>
        </p:nvSpPr>
        <p:spPr>
          <a:xfrm>
            <a:off x="5614666" y="1852930"/>
            <a:ext cx="1055821" cy="724054"/>
          </a:xfrm>
          <a:custGeom>
            <a:avLst/>
            <a:gdLst>
              <a:gd name="connsiteX0" fmla="*/ 486729 w 875505"/>
              <a:gd name="connsiteY0" fmla="*/ 536269 h 600398"/>
              <a:gd name="connsiteX1" fmla="*/ 489449 w 875505"/>
              <a:gd name="connsiteY1" fmla="*/ 538423 h 600398"/>
              <a:gd name="connsiteX2" fmla="*/ 502751 w 875505"/>
              <a:gd name="connsiteY2" fmla="*/ 566841 h 600398"/>
              <a:gd name="connsiteX3" fmla="*/ 498217 w 875505"/>
              <a:gd name="connsiteY3" fmla="*/ 576817 h 600398"/>
              <a:gd name="connsiteX4" fmla="*/ 452567 w 875505"/>
              <a:gd name="connsiteY4" fmla="*/ 598886 h 600398"/>
              <a:gd name="connsiteX5" fmla="*/ 438055 w 875505"/>
              <a:gd name="connsiteY5" fmla="*/ 600398 h 600398"/>
              <a:gd name="connsiteX6" fmla="*/ 384243 w 875505"/>
              <a:gd name="connsiteY6" fmla="*/ 584980 h 600398"/>
              <a:gd name="connsiteX7" fmla="*/ 375778 w 875505"/>
              <a:gd name="connsiteY7" fmla="*/ 552632 h 600398"/>
              <a:gd name="connsiteX8" fmla="*/ 379104 w 875505"/>
              <a:gd name="connsiteY8" fmla="*/ 545981 h 600398"/>
              <a:gd name="connsiteX9" fmla="*/ 393917 w 875505"/>
              <a:gd name="connsiteY9" fmla="*/ 544167 h 600398"/>
              <a:gd name="connsiteX10" fmla="*/ 450148 w 875505"/>
              <a:gd name="connsiteY10" fmla="*/ 559585 h 600398"/>
              <a:gd name="connsiteX11" fmla="*/ 484007 w 875505"/>
              <a:gd name="connsiteY11" fmla="*/ 538423 h 600398"/>
              <a:gd name="connsiteX12" fmla="*/ 486729 w 875505"/>
              <a:gd name="connsiteY12" fmla="*/ 536269 h 600398"/>
              <a:gd name="connsiteX13" fmla="*/ 89524 w 875505"/>
              <a:gd name="connsiteY13" fmla="*/ 422864 h 600398"/>
              <a:gd name="connsiteX14" fmla="*/ 104602 w 875505"/>
              <a:gd name="connsiteY14" fmla="*/ 434125 h 600398"/>
              <a:gd name="connsiteX15" fmla="*/ 209203 w 875505"/>
              <a:gd name="connsiteY15" fmla="*/ 500029 h 600398"/>
              <a:gd name="connsiteX16" fmla="*/ 247899 w 875505"/>
              <a:gd name="connsiteY16" fmla="*/ 502146 h 600398"/>
              <a:gd name="connsiteX17" fmla="*/ 254852 w 875505"/>
              <a:gd name="connsiteY17" fmla="*/ 504564 h 600398"/>
              <a:gd name="connsiteX18" fmla="*/ 338896 w 875505"/>
              <a:gd name="connsiteY18" fmla="*/ 545981 h 600398"/>
              <a:gd name="connsiteX19" fmla="*/ 356430 w 875505"/>
              <a:gd name="connsiteY19" fmla="*/ 547191 h 600398"/>
              <a:gd name="connsiteX20" fmla="*/ 164460 w 875505"/>
              <a:gd name="connsiteY20" fmla="*/ 561702 h 600398"/>
              <a:gd name="connsiteX21" fmla="*/ 205575 w 875505"/>
              <a:gd name="connsiteY21" fmla="*/ 532377 h 600398"/>
              <a:gd name="connsiteX22" fmla="*/ 200436 w 875505"/>
              <a:gd name="connsiteY22" fmla="*/ 533284 h 600398"/>
              <a:gd name="connsiteX23" fmla="*/ 82835 w 875505"/>
              <a:gd name="connsiteY23" fmla="*/ 534493 h 600398"/>
              <a:gd name="connsiteX24" fmla="*/ 80114 w 875505"/>
              <a:gd name="connsiteY24" fmla="*/ 525122 h 600398"/>
              <a:gd name="connsiteX25" fmla="*/ 99765 w 875505"/>
              <a:gd name="connsiteY25" fmla="*/ 502146 h 600398"/>
              <a:gd name="connsiteX26" fmla="*/ 48673 w 875505"/>
              <a:gd name="connsiteY26" fmla="*/ 498820 h 600398"/>
              <a:gd name="connsiteX27" fmla="*/ 79510 w 875505"/>
              <a:gd name="connsiteY27" fmla="*/ 471309 h 600398"/>
              <a:gd name="connsiteX28" fmla="*/ 53208 w 875505"/>
              <a:gd name="connsiteY28" fmla="*/ 458915 h 600398"/>
              <a:gd name="connsiteX29" fmla="*/ 36581 w 875505"/>
              <a:gd name="connsiteY29" fmla="*/ 447427 h 600398"/>
              <a:gd name="connsiteX30" fmla="*/ 37488 w 875505"/>
              <a:gd name="connsiteY30" fmla="*/ 437148 h 600398"/>
              <a:gd name="connsiteX31" fmla="*/ 71951 w 875505"/>
              <a:gd name="connsiteY31" fmla="*/ 423846 h 600398"/>
              <a:gd name="connsiteX32" fmla="*/ 89524 w 875505"/>
              <a:gd name="connsiteY32" fmla="*/ 422864 h 600398"/>
              <a:gd name="connsiteX33" fmla="*/ 792368 w 875505"/>
              <a:gd name="connsiteY33" fmla="*/ 421125 h 600398"/>
              <a:gd name="connsiteX34" fmla="*/ 839227 w 875505"/>
              <a:gd name="connsiteY34" fmla="*/ 435939 h 600398"/>
              <a:gd name="connsiteX35" fmla="*/ 839831 w 875505"/>
              <a:gd name="connsiteY35" fmla="*/ 448334 h 600398"/>
              <a:gd name="connsiteX36" fmla="*/ 799019 w 875505"/>
              <a:gd name="connsiteY36" fmla="*/ 470403 h 600398"/>
              <a:gd name="connsiteX37" fmla="*/ 829855 w 875505"/>
              <a:gd name="connsiteY37" fmla="*/ 498518 h 600398"/>
              <a:gd name="connsiteX38" fmla="*/ 778764 w 875505"/>
              <a:gd name="connsiteY38" fmla="*/ 501843 h 600398"/>
              <a:gd name="connsiteX39" fmla="*/ 797810 w 875505"/>
              <a:gd name="connsiteY39" fmla="*/ 523912 h 600398"/>
              <a:gd name="connsiteX40" fmla="*/ 793880 w 875505"/>
              <a:gd name="connsiteY40" fmla="*/ 534493 h 600398"/>
              <a:gd name="connsiteX41" fmla="*/ 676279 w 875505"/>
              <a:gd name="connsiteY41" fmla="*/ 532377 h 600398"/>
              <a:gd name="connsiteX42" fmla="*/ 672652 w 875505"/>
              <a:gd name="connsiteY42" fmla="*/ 531470 h 600398"/>
              <a:gd name="connsiteX43" fmla="*/ 714976 w 875505"/>
              <a:gd name="connsiteY43" fmla="*/ 560492 h 600398"/>
              <a:gd name="connsiteX44" fmla="*/ 520889 w 875505"/>
              <a:gd name="connsiteY44" fmla="*/ 545981 h 600398"/>
              <a:gd name="connsiteX45" fmla="*/ 551120 w 875505"/>
              <a:gd name="connsiteY45" fmla="*/ 544470 h 600398"/>
              <a:gd name="connsiteX46" fmla="*/ 623072 w 875505"/>
              <a:gd name="connsiteY46" fmla="*/ 504262 h 600398"/>
              <a:gd name="connsiteX47" fmla="*/ 629118 w 875505"/>
              <a:gd name="connsiteY47" fmla="*/ 501541 h 600398"/>
              <a:gd name="connsiteX48" fmla="*/ 779671 w 875505"/>
              <a:gd name="connsiteY48" fmla="*/ 426567 h 600398"/>
              <a:gd name="connsiteX49" fmla="*/ 792368 w 875505"/>
              <a:gd name="connsiteY49" fmla="*/ 421125 h 600398"/>
              <a:gd name="connsiteX50" fmla="*/ 436846 w 875505"/>
              <a:gd name="connsiteY50" fmla="*/ 186528 h 600398"/>
              <a:gd name="connsiteX51" fmla="*/ 517564 w 875505"/>
              <a:gd name="connsiteY51" fmla="*/ 357034 h 600398"/>
              <a:gd name="connsiteX52" fmla="*/ 534191 w 875505"/>
              <a:gd name="connsiteY52" fmla="*/ 334058 h 600398"/>
              <a:gd name="connsiteX53" fmla="*/ 591329 w 875505"/>
              <a:gd name="connsiteY53" fmla="*/ 294455 h 600398"/>
              <a:gd name="connsiteX54" fmla="*/ 654211 w 875505"/>
              <a:gd name="connsiteY54" fmla="*/ 267851 h 600398"/>
              <a:gd name="connsiteX55" fmla="*/ 662071 w 875505"/>
              <a:gd name="connsiteY55" fmla="*/ 265433 h 600398"/>
              <a:gd name="connsiteX56" fmla="*/ 659048 w 875505"/>
              <a:gd name="connsiteY56" fmla="*/ 282664 h 600398"/>
              <a:gd name="connsiteX57" fmla="*/ 798717 w 875505"/>
              <a:gd name="connsiteY57" fmla="*/ 211923 h 600398"/>
              <a:gd name="connsiteX58" fmla="*/ 875505 w 875505"/>
              <a:gd name="connsiteY58" fmla="*/ 199528 h 600398"/>
              <a:gd name="connsiteX59" fmla="*/ 856157 w 875505"/>
              <a:gd name="connsiteY59" fmla="*/ 218876 h 600398"/>
              <a:gd name="connsiteX60" fmla="*/ 821996 w 875505"/>
              <a:gd name="connsiteY60" fmla="*/ 292036 h 600398"/>
              <a:gd name="connsiteX61" fmla="*/ 660861 w 875505"/>
              <a:gd name="connsiteY61" fmla="*/ 467681 h 600398"/>
              <a:gd name="connsiteX62" fmla="*/ 621863 w 875505"/>
              <a:gd name="connsiteY62" fmla="*/ 479169 h 600398"/>
              <a:gd name="connsiteX63" fmla="*/ 591631 w 875505"/>
              <a:gd name="connsiteY63" fmla="*/ 505471 h 600398"/>
              <a:gd name="connsiteX64" fmla="*/ 484309 w 875505"/>
              <a:gd name="connsiteY64" fmla="*/ 527540 h 600398"/>
              <a:gd name="connsiteX65" fmla="*/ 472821 w 875505"/>
              <a:gd name="connsiteY65" fmla="*/ 529354 h 600398"/>
              <a:gd name="connsiteX66" fmla="*/ 399359 w 875505"/>
              <a:gd name="connsiteY66" fmla="*/ 529656 h 600398"/>
              <a:gd name="connsiteX67" fmla="*/ 388778 w 875505"/>
              <a:gd name="connsiteY67" fmla="*/ 527540 h 600398"/>
              <a:gd name="connsiteX68" fmla="*/ 259689 w 875505"/>
              <a:gd name="connsiteY68" fmla="*/ 483100 h 600398"/>
              <a:gd name="connsiteX69" fmla="*/ 248201 w 875505"/>
              <a:gd name="connsiteY69" fmla="*/ 477960 h 600398"/>
              <a:gd name="connsiteX70" fmla="*/ 114578 w 875505"/>
              <a:gd name="connsiteY70" fmla="*/ 405102 h 600398"/>
              <a:gd name="connsiteX71" fmla="*/ 53510 w 875505"/>
              <a:gd name="connsiteY71" fmla="*/ 296873 h 600398"/>
              <a:gd name="connsiteX72" fmla="*/ 42929 w 875505"/>
              <a:gd name="connsiteY72" fmla="*/ 264525 h 600398"/>
              <a:gd name="connsiteX73" fmla="*/ 0 w 875505"/>
              <a:gd name="connsiteY73" fmla="*/ 200737 h 600398"/>
              <a:gd name="connsiteX74" fmla="*/ 114275 w 875505"/>
              <a:gd name="connsiteY74" fmla="*/ 223410 h 600398"/>
              <a:gd name="connsiteX75" fmla="*/ 214946 w 875505"/>
              <a:gd name="connsiteY75" fmla="*/ 282664 h 600398"/>
              <a:gd name="connsiteX76" fmla="*/ 214644 w 875505"/>
              <a:gd name="connsiteY76" fmla="*/ 273595 h 600398"/>
              <a:gd name="connsiteX77" fmla="*/ 211319 w 875505"/>
              <a:gd name="connsiteY77" fmla="*/ 264223 h 600398"/>
              <a:gd name="connsiteX78" fmla="*/ 356430 w 875505"/>
              <a:gd name="connsiteY78" fmla="*/ 352801 h 600398"/>
              <a:gd name="connsiteX79" fmla="*/ 433218 w 875505"/>
              <a:gd name="connsiteY79" fmla="*/ 191365 h 600398"/>
              <a:gd name="connsiteX80" fmla="*/ 436846 w 875505"/>
              <a:gd name="connsiteY80" fmla="*/ 186528 h 600398"/>
              <a:gd name="connsiteX81" fmla="*/ 434730 w 875505"/>
              <a:gd name="connsiteY81" fmla="*/ 0 h 600398"/>
              <a:gd name="connsiteX82" fmla="*/ 435939 w 875505"/>
              <a:gd name="connsiteY82" fmla="*/ 0 h 600398"/>
              <a:gd name="connsiteX83" fmla="*/ 453473 w 875505"/>
              <a:gd name="connsiteY83" fmla="*/ 31139 h 600398"/>
              <a:gd name="connsiteX84" fmla="*/ 508192 w 875505"/>
              <a:gd name="connsiteY84" fmla="*/ 144205 h 600398"/>
              <a:gd name="connsiteX85" fmla="*/ 515448 w 875505"/>
              <a:gd name="connsiteY85" fmla="*/ 144809 h 600398"/>
              <a:gd name="connsiteX86" fmla="*/ 595259 w 875505"/>
              <a:gd name="connsiteY86" fmla="*/ 92206 h 600398"/>
              <a:gd name="connsiteX87" fmla="*/ 619747 w 875505"/>
              <a:gd name="connsiteY87" fmla="*/ 81323 h 600398"/>
              <a:gd name="connsiteX88" fmla="*/ 629421 w 875505"/>
              <a:gd name="connsiteY88" fmla="*/ 86765 h 600398"/>
              <a:gd name="connsiteX89" fmla="*/ 626398 w 875505"/>
              <a:gd name="connsiteY89" fmla="*/ 186226 h 600398"/>
              <a:gd name="connsiteX90" fmla="*/ 625491 w 875505"/>
              <a:gd name="connsiteY90" fmla="*/ 190762 h 600398"/>
              <a:gd name="connsiteX91" fmla="*/ 630026 w 875505"/>
              <a:gd name="connsiteY91" fmla="*/ 190762 h 600398"/>
              <a:gd name="connsiteX92" fmla="*/ 761835 w 875505"/>
              <a:gd name="connsiteY92" fmla="*/ 150251 h 600398"/>
              <a:gd name="connsiteX93" fmla="*/ 768184 w 875505"/>
              <a:gd name="connsiteY93" fmla="*/ 155693 h 600398"/>
              <a:gd name="connsiteX94" fmla="*/ 760021 w 875505"/>
              <a:gd name="connsiteY94" fmla="*/ 181994 h 600398"/>
              <a:gd name="connsiteX95" fmla="*/ 734627 w 875505"/>
              <a:gd name="connsiteY95" fmla="*/ 201040 h 600398"/>
              <a:gd name="connsiteX96" fmla="*/ 618840 w 875505"/>
              <a:gd name="connsiteY96" fmla="*/ 239736 h 600398"/>
              <a:gd name="connsiteX97" fmla="*/ 519076 w 875505"/>
              <a:gd name="connsiteY97" fmla="*/ 293549 h 600398"/>
              <a:gd name="connsiteX98" fmla="*/ 509704 w 875505"/>
              <a:gd name="connsiteY98" fmla="*/ 290526 h 600398"/>
              <a:gd name="connsiteX99" fmla="*/ 438357 w 875505"/>
              <a:gd name="connsiteY99" fmla="*/ 146321 h 600398"/>
              <a:gd name="connsiteX100" fmla="*/ 431404 w 875505"/>
              <a:gd name="connsiteY100" fmla="*/ 146018 h 600398"/>
              <a:gd name="connsiteX101" fmla="*/ 361872 w 875505"/>
              <a:gd name="connsiteY101" fmla="*/ 284177 h 600398"/>
              <a:gd name="connsiteX102" fmla="*/ 345849 w 875505"/>
              <a:gd name="connsiteY102" fmla="*/ 289618 h 600398"/>
              <a:gd name="connsiteX103" fmla="*/ 164157 w 875505"/>
              <a:gd name="connsiteY103" fmla="*/ 196506 h 600398"/>
              <a:gd name="connsiteX104" fmla="*/ 143600 w 875505"/>
              <a:gd name="connsiteY104" fmla="*/ 191971 h 600398"/>
              <a:gd name="connsiteX105" fmla="*/ 131810 w 875505"/>
              <a:gd name="connsiteY105" fmla="*/ 186226 h 600398"/>
              <a:gd name="connsiteX106" fmla="*/ 117601 w 875505"/>
              <a:gd name="connsiteY106" fmla="*/ 156600 h 600398"/>
              <a:gd name="connsiteX107" fmla="*/ 124252 w 875505"/>
              <a:gd name="connsiteY107" fmla="*/ 150553 h 600398"/>
              <a:gd name="connsiteX108" fmla="*/ 237318 w 875505"/>
              <a:gd name="connsiteY108" fmla="*/ 188947 h 600398"/>
              <a:gd name="connsiteX109" fmla="*/ 244876 w 875505"/>
              <a:gd name="connsiteY109" fmla="*/ 191064 h 600398"/>
              <a:gd name="connsiteX110" fmla="*/ 244574 w 875505"/>
              <a:gd name="connsiteY110" fmla="*/ 182901 h 600398"/>
              <a:gd name="connsiteX111" fmla="*/ 242759 w 875505"/>
              <a:gd name="connsiteY111" fmla="*/ 84951 h 600398"/>
              <a:gd name="connsiteX112" fmla="*/ 250922 w 875505"/>
              <a:gd name="connsiteY112" fmla="*/ 81021 h 600398"/>
              <a:gd name="connsiteX113" fmla="*/ 352802 w 875505"/>
              <a:gd name="connsiteY113" fmla="*/ 141786 h 600398"/>
              <a:gd name="connsiteX114" fmla="*/ 363383 w 875505"/>
              <a:gd name="connsiteY114" fmla="*/ 139368 h 600398"/>
              <a:gd name="connsiteX115" fmla="*/ 431404 w 875505"/>
              <a:gd name="connsiteY115" fmla="*/ 5744 h 600398"/>
              <a:gd name="connsiteX116" fmla="*/ 434730 w 875505"/>
              <a:gd name="connsiteY116" fmla="*/ 0 h 60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875505" h="600398">
                <a:moveTo>
                  <a:pt x="486729" y="536269"/>
                </a:moveTo>
                <a:cubicBezTo>
                  <a:pt x="487635" y="536458"/>
                  <a:pt x="488542" y="537365"/>
                  <a:pt x="489449" y="538423"/>
                </a:cubicBezTo>
                <a:cubicBezTo>
                  <a:pt x="496705" y="546586"/>
                  <a:pt x="500635" y="556260"/>
                  <a:pt x="502751" y="566841"/>
                </a:cubicBezTo>
                <a:cubicBezTo>
                  <a:pt x="503658" y="571073"/>
                  <a:pt x="500635" y="574096"/>
                  <a:pt x="498217" y="576817"/>
                </a:cubicBezTo>
                <a:cubicBezTo>
                  <a:pt x="486426" y="591026"/>
                  <a:pt x="470101" y="596165"/>
                  <a:pt x="452567" y="598886"/>
                </a:cubicBezTo>
                <a:cubicBezTo>
                  <a:pt x="447427" y="600095"/>
                  <a:pt x="442590" y="600095"/>
                  <a:pt x="438055" y="600398"/>
                </a:cubicBezTo>
                <a:cubicBezTo>
                  <a:pt x="418707" y="599793"/>
                  <a:pt x="399964" y="596770"/>
                  <a:pt x="384243" y="584980"/>
                </a:cubicBezTo>
                <a:cubicBezTo>
                  <a:pt x="370337" y="574701"/>
                  <a:pt x="368825" y="568352"/>
                  <a:pt x="375778" y="552632"/>
                </a:cubicBezTo>
                <a:cubicBezTo>
                  <a:pt x="376685" y="550516"/>
                  <a:pt x="377895" y="548097"/>
                  <a:pt x="379104" y="545981"/>
                </a:cubicBezTo>
                <a:cubicBezTo>
                  <a:pt x="385452" y="535400"/>
                  <a:pt x="385755" y="535702"/>
                  <a:pt x="393917" y="544167"/>
                </a:cubicBezTo>
                <a:cubicBezTo>
                  <a:pt x="409638" y="560190"/>
                  <a:pt x="429289" y="562910"/>
                  <a:pt x="450148" y="559585"/>
                </a:cubicBezTo>
                <a:cubicBezTo>
                  <a:pt x="464055" y="557469"/>
                  <a:pt x="476752" y="552027"/>
                  <a:pt x="484007" y="538423"/>
                </a:cubicBezTo>
                <a:cubicBezTo>
                  <a:pt x="484915" y="536609"/>
                  <a:pt x="485822" y="536080"/>
                  <a:pt x="486729" y="536269"/>
                </a:cubicBezTo>
                <a:close/>
                <a:moveTo>
                  <a:pt x="89524" y="422864"/>
                </a:moveTo>
                <a:cubicBezTo>
                  <a:pt x="94776" y="424300"/>
                  <a:pt x="99613" y="427776"/>
                  <a:pt x="104602" y="434125"/>
                </a:cubicBezTo>
                <a:cubicBezTo>
                  <a:pt x="131205" y="467984"/>
                  <a:pt x="165065" y="493076"/>
                  <a:pt x="209203" y="500029"/>
                </a:cubicBezTo>
                <a:cubicBezTo>
                  <a:pt x="222202" y="502146"/>
                  <a:pt x="234900" y="503355"/>
                  <a:pt x="247899" y="502146"/>
                </a:cubicBezTo>
                <a:cubicBezTo>
                  <a:pt x="250620" y="501843"/>
                  <a:pt x="253039" y="501843"/>
                  <a:pt x="254852" y="504564"/>
                </a:cubicBezTo>
                <a:cubicBezTo>
                  <a:pt x="275108" y="534191"/>
                  <a:pt x="305339" y="543563"/>
                  <a:pt x="338896" y="545981"/>
                </a:cubicBezTo>
                <a:cubicBezTo>
                  <a:pt x="344640" y="546284"/>
                  <a:pt x="350686" y="545981"/>
                  <a:pt x="356430" y="547191"/>
                </a:cubicBezTo>
                <a:cubicBezTo>
                  <a:pt x="294456" y="571678"/>
                  <a:pt x="230667" y="580747"/>
                  <a:pt x="164460" y="561702"/>
                </a:cubicBezTo>
                <a:cubicBezTo>
                  <a:pt x="182297" y="557167"/>
                  <a:pt x="196808" y="549005"/>
                  <a:pt x="205575" y="532377"/>
                </a:cubicBezTo>
                <a:cubicBezTo>
                  <a:pt x="203761" y="531168"/>
                  <a:pt x="201947" y="532679"/>
                  <a:pt x="200436" y="533284"/>
                </a:cubicBezTo>
                <a:cubicBezTo>
                  <a:pt x="161437" y="545981"/>
                  <a:pt x="122136" y="544167"/>
                  <a:pt x="82835" y="534493"/>
                </a:cubicBezTo>
                <a:cubicBezTo>
                  <a:pt x="75277" y="532679"/>
                  <a:pt x="75882" y="529959"/>
                  <a:pt x="80114" y="525122"/>
                </a:cubicBezTo>
                <a:cubicBezTo>
                  <a:pt x="86463" y="517866"/>
                  <a:pt x="92811" y="510308"/>
                  <a:pt x="99765" y="502146"/>
                </a:cubicBezTo>
                <a:cubicBezTo>
                  <a:pt x="83137" y="498216"/>
                  <a:pt x="66812" y="498820"/>
                  <a:pt x="48673" y="498820"/>
                </a:cubicBezTo>
                <a:cubicBezTo>
                  <a:pt x="57743" y="487332"/>
                  <a:pt x="68021" y="479472"/>
                  <a:pt x="79510" y="471309"/>
                </a:cubicBezTo>
                <a:cubicBezTo>
                  <a:pt x="70138" y="466775"/>
                  <a:pt x="61068" y="464054"/>
                  <a:pt x="53208" y="458915"/>
                </a:cubicBezTo>
                <a:cubicBezTo>
                  <a:pt x="47464" y="455287"/>
                  <a:pt x="42325" y="451054"/>
                  <a:pt x="36581" y="447427"/>
                </a:cubicBezTo>
                <a:cubicBezTo>
                  <a:pt x="30837" y="443497"/>
                  <a:pt x="32651" y="440474"/>
                  <a:pt x="37488" y="437148"/>
                </a:cubicBezTo>
                <a:cubicBezTo>
                  <a:pt x="48069" y="429893"/>
                  <a:pt x="59859" y="426870"/>
                  <a:pt x="71951" y="423846"/>
                </a:cubicBezTo>
                <a:cubicBezTo>
                  <a:pt x="78603" y="422032"/>
                  <a:pt x="84271" y="421428"/>
                  <a:pt x="89524" y="422864"/>
                </a:cubicBezTo>
                <a:close/>
                <a:moveTo>
                  <a:pt x="792368" y="421125"/>
                </a:moveTo>
                <a:cubicBezTo>
                  <a:pt x="808693" y="423846"/>
                  <a:pt x="825018" y="426869"/>
                  <a:pt x="839227" y="435939"/>
                </a:cubicBezTo>
                <a:cubicBezTo>
                  <a:pt x="847390" y="441078"/>
                  <a:pt x="847390" y="442288"/>
                  <a:pt x="839831" y="448334"/>
                </a:cubicBezTo>
                <a:cubicBezTo>
                  <a:pt x="828344" y="458310"/>
                  <a:pt x="814739" y="464961"/>
                  <a:pt x="799019" y="470403"/>
                </a:cubicBezTo>
                <a:cubicBezTo>
                  <a:pt x="810507" y="479472"/>
                  <a:pt x="821390" y="486728"/>
                  <a:pt x="829855" y="498518"/>
                </a:cubicBezTo>
                <a:cubicBezTo>
                  <a:pt x="812321" y="498518"/>
                  <a:pt x="795693" y="498216"/>
                  <a:pt x="778764" y="501843"/>
                </a:cubicBezTo>
                <a:cubicBezTo>
                  <a:pt x="785717" y="509704"/>
                  <a:pt x="792066" y="516657"/>
                  <a:pt x="797810" y="523912"/>
                </a:cubicBezTo>
                <a:cubicBezTo>
                  <a:pt x="804158" y="531773"/>
                  <a:pt x="804158" y="532075"/>
                  <a:pt x="793880" y="534493"/>
                </a:cubicBezTo>
                <a:cubicBezTo>
                  <a:pt x="754578" y="544470"/>
                  <a:pt x="715278" y="545377"/>
                  <a:pt x="676279" y="532377"/>
                </a:cubicBezTo>
                <a:cubicBezTo>
                  <a:pt x="675372" y="532075"/>
                  <a:pt x="674163" y="531773"/>
                  <a:pt x="672652" y="531470"/>
                </a:cubicBezTo>
                <a:cubicBezTo>
                  <a:pt x="681721" y="549005"/>
                  <a:pt x="696232" y="557167"/>
                  <a:pt x="714976" y="560492"/>
                </a:cubicBezTo>
                <a:cubicBezTo>
                  <a:pt x="682930" y="580748"/>
                  <a:pt x="562306" y="571980"/>
                  <a:pt x="520889" y="545981"/>
                </a:cubicBezTo>
                <a:cubicBezTo>
                  <a:pt x="531470" y="545377"/>
                  <a:pt x="541446" y="545981"/>
                  <a:pt x="551120" y="544470"/>
                </a:cubicBezTo>
                <a:cubicBezTo>
                  <a:pt x="580445" y="540237"/>
                  <a:pt x="605840" y="529656"/>
                  <a:pt x="623072" y="504262"/>
                </a:cubicBezTo>
                <a:cubicBezTo>
                  <a:pt x="624583" y="501843"/>
                  <a:pt x="626397" y="501239"/>
                  <a:pt x="629118" y="501541"/>
                </a:cubicBezTo>
                <a:cubicBezTo>
                  <a:pt x="694115" y="506076"/>
                  <a:pt x="741579" y="475542"/>
                  <a:pt x="779671" y="426567"/>
                </a:cubicBezTo>
                <a:cubicBezTo>
                  <a:pt x="783299" y="421730"/>
                  <a:pt x="786624" y="420219"/>
                  <a:pt x="792368" y="421125"/>
                </a:cubicBezTo>
                <a:close/>
                <a:moveTo>
                  <a:pt x="436846" y="186528"/>
                </a:moveTo>
                <a:cubicBezTo>
                  <a:pt x="468589" y="240945"/>
                  <a:pt x="501542" y="293850"/>
                  <a:pt x="517564" y="357034"/>
                </a:cubicBezTo>
                <a:cubicBezTo>
                  <a:pt x="523005" y="347662"/>
                  <a:pt x="527843" y="340406"/>
                  <a:pt x="534191" y="334058"/>
                </a:cubicBezTo>
                <a:cubicBezTo>
                  <a:pt x="550819" y="317128"/>
                  <a:pt x="570772" y="305338"/>
                  <a:pt x="591329" y="294455"/>
                </a:cubicBezTo>
                <a:cubicBezTo>
                  <a:pt x="611584" y="283873"/>
                  <a:pt x="632444" y="275409"/>
                  <a:pt x="654211" y="267851"/>
                </a:cubicBezTo>
                <a:cubicBezTo>
                  <a:pt x="656629" y="266944"/>
                  <a:pt x="659350" y="266339"/>
                  <a:pt x="662071" y="265433"/>
                </a:cubicBezTo>
                <a:cubicBezTo>
                  <a:pt x="661164" y="271479"/>
                  <a:pt x="657234" y="276013"/>
                  <a:pt x="659048" y="282664"/>
                </a:cubicBezTo>
                <a:cubicBezTo>
                  <a:pt x="698349" y="243968"/>
                  <a:pt x="747022" y="224620"/>
                  <a:pt x="798717" y="211923"/>
                </a:cubicBezTo>
                <a:cubicBezTo>
                  <a:pt x="823507" y="205876"/>
                  <a:pt x="848297" y="201644"/>
                  <a:pt x="875505" y="199528"/>
                </a:cubicBezTo>
                <a:cubicBezTo>
                  <a:pt x="867948" y="206783"/>
                  <a:pt x="861599" y="212225"/>
                  <a:pt x="856157" y="218876"/>
                </a:cubicBezTo>
                <a:cubicBezTo>
                  <a:pt x="839228" y="240643"/>
                  <a:pt x="828646" y="265433"/>
                  <a:pt x="821996" y="292036"/>
                </a:cubicBezTo>
                <a:cubicBezTo>
                  <a:pt x="799322" y="379103"/>
                  <a:pt x="743998" y="435938"/>
                  <a:pt x="660861" y="467681"/>
                </a:cubicBezTo>
                <a:cubicBezTo>
                  <a:pt x="648164" y="472518"/>
                  <a:pt x="634862" y="474937"/>
                  <a:pt x="621863" y="479169"/>
                </a:cubicBezTo>
                <a:cubicBezTo>
                  <a:pt x="608561" y="483704"/>
                  <a:pt x="602817" y="497308"/>
                  <a:pt x="591631" y="505471"/>
                </a:cubicBezTo>
                <a:cubicBezTo>
                  <a:pt x="558981" y="528749"/>
                  <a:pt x="523005" y="534493"/>
                  <a:pt x="484309" y="527540"/>
                </a:cubicBezTo>
                <a:cubicBezTo>
                  <a:pt x="480077" y="526633"/>
                  <a:pt x="476752" y="527238"/>
                  <a:pt x="472821" y="529354"/>
                </a:cubicBezTo>
                <a:cubicBezTo>
                  <a:pt x="435032" y="551120"/>
                  <a:pt x="437148" y="550818"/>
                  <a:pt x="399359" y="529656"/>
                </a:cubicBezTo>
                <a:cubicBezTo>
                  <a:pt x="395731" y="527540"/>
                  <a:pt x="393010" y="526935"/>
                  <a:pt x="388778" y="527540"/>
                </a:cubicBezTo>
                <a:cubicBezTo>
                  <a:pt x="337687" y="536004"/>
                  <a:pt x="293851" y="523609"/>
                  <a:pt x="259689" y="483100"/>
                </a:cubicBezTo>
                <a:cubicBezTo>
                  <a:pt x="256364" y="479169"/>
                  <a:pt x="252434" y="478867"/>
                  <a:pt x="248201" y="477960"/>
                </a:cubicBezTo>
                <a:cubicBezTo>
                  <a:pt x="197110" y="465867"/>
                  <a:pt x="151763" y="442892"/>
                  <a:pt x="114578" y="405102"/>
                </a:cubicBezTo>
                <a:cubicBezTo>
                  <a:pt x="84648" y="374568"/>
                  <a:pt x="64091" y="338291"/>
                  <a:pt x="53510" y="296873"/>
                </a:cubicBezTo>
                <a:cubicBezTo>
                  <a:pt x="50789" y="285990"/>
                  <a:pt x="47161" y="275107"/>
                  <a:pt x="42929" y="264525"/>
                </a:cubicBezTo>
                <a:cubicBezTo>
                  <a:pt x="33255" y="240340"/>
                  <a:pt x="20860" y="217969"/>
                  <a:pt x="0" y="200737"/>
                </a:cubicBezTo>
                <a:cubicBezTo>
                  <a:pt x="39301" y="203155"/>
                  <a:pt x="77393" y="210713"/>
                  <a:pt x="114275" y="223410"/>
                </a:cubicBezTo>
                <a:cubicBezTo>
                  <a:pt x="151763" y="236108"/>
                  <a:pt x="186227" y="254247"/>
                  <a:pt x="214946" y="282664"/>
                </a:cubicBezTo>
                <a:cubicBezTo>
                  <a:pt x="216458" y="278734"/>
                  <a:pt x="215551" y="276316"/>
                  <a:pt x="214644" y="273595"/>
                </a:cubicBezTo>
                <a:cubicBezTo>
                  <a:pt x="213737" y="271176"/>
                  <a:pt x="212830" y="268758"/>
                  <a:pt x="211319" y="264223"/>
                </a:cubicBezTo>
                <a:cubicBezTo>
                  <a:pt x="266340" y="285385"/>
                  <a:pt x="319850" y="303524"/>
                  <a:pt x="356430" y="352801"/>
                </a:cubicBezTo>
                <a:cubicBezTo>
                  <a:pt x="372150" y="293548"/>
                  <a:pt x="403289" y="242759"/>
                  <a:pt x="433218" y="191365"/>
                </a:cubicBezTo>
                <a:cubicBezTo>
                  <a:pt x="434125" y="190156"/>
                  <a:pt x="435032" y="188946"/>
                  <a:pt x="436846" y="186528"/>
                </a:cubicBezTo>
                <a:close/>
                <a:moveTo>
                  <a:pt x="434730" y="0"/>
                </a:moveTo>
                <a:cubicBezTo>
                  <a:pt x="435032" y="0"/>
                  <a:pt x="435334" y="0"/>
                  <a:pt x="435939" y="0"/>
                </a:cubicBezTo>
                <a:cubicBezTo>
                  <a:pt x="441683" y="10279"/>
                  <a:pt x="447427" y="20860"/>
                  <a:pt x="453473" y="31139"/>
                </a:cubicBezTo>
                <a:cubicBezTo>
                  <a:pt x="474030" y="67719"/>
                  <a:pt x="495193" y="103997"/>
                  <a:pt x="508192" y="144205"/>
                </a:cubicBezTo>
                <a:cubicBezTo>
                  <a:pt x="510309" y="150553"/>
                  <a:pt x="512727" y="147228"/>
                  <a:pt x="515448" y="144809"/>
                </a:cubicBezTo>
                <a:cubicBezTo>
                  <a:pt x="539633" y="123647"/>
                  <a:pt x="566237" y="106113"/>
                  <a:pt x="595259" y="92206"/>
                </a:cubicBezTo>
                <a:cubicBezTo>
                  <a:pt x="603422" y="88276"/>
                  <a:pt x="611584" y="85253"/>
                  <a:pt x="619747" y="81323"/>
                </a:cubicBezTo>
                <a:cubicBezTo>
                  <a:pt x="626095" y="78300"/>
                  <a:pt x="628816" y="79207"/>
                  <a:pt x="629421" y="86765"/>
                </a:cubicBezTo>
                <a:cubicBezTo>
                  <a:pt x="632142" y="120019"/>
                  <a:pt x="633049" y="153274"/>
                  <a:pt x="626398" y="186226"/>
                </a:cubicBezTo>
                <a:cubicBezTo>
                  <a:pt x="626095" y="187738"/>
                  <a:pt x="625793" y="189250"/>
                  <a:pt x="625491" y="190762"/>
                </a:cubicBezTo>
                <a:cubicBezTo>
                  <a:pt x="627305" y="192575"/>
                  <a:pt x="628816" y="191366"/>
                  <a:pt x="630026" y="190762"/>
                </a:cubicBezTo>
                <a:cubicBezTo>
                  <a:pt x="672954" y="173832"/>
                  <a:pt x="717395" y="162646"/>
                  <a:pt x="761835" y="150251"/>
                </a:cubicBezTo>
                <a:cubicBezTo>
                  <a:pt x="767579" y="148739"/>
                  <a:pt x="769091" y="149647"/>
                  <a:pt x="768184" y="155693"/>
                </a:cubicBezTo>
                <a:cubicBezTo>
                  <a:pt x="766672" y="164762"/>
                  <a:pt x="764254" y="173832"/>
                  <a:pt x="760021" y="181994"/>
                </a:cubicBezTo>
                <a:cubicBezTo>
                  <a:pt x="754579" y="192273"/>
                  <a:pt x="748231" y="198924"/>
                  <a:pt x="734627" y="201040"/>
                </a:cubicBezTo>
                <a:cubicBezTo>
                  <a:pt x="694116" y="207389"/>
                  <a:pt x="656327" y="223714"/>
                  <a:pt x="618840" y="239736"/>
                </a:cubicBezTo>
                <a:cubicBezTo>
                  <a:pt x="584073" y="254550"/>
                  <a:pt x="550517" y="272387"/>
                  <a:pt x="519076" y="293549"/>
                </a:cubicBezTo>
                <a:cubicBezTo>
                  <a:pt x="513634" y="297177"/>
                  <a:pt x="511518" y="296572"/>
                  <a:pt x="509704" y="290526"/>
                </a:cubicBezTo>
                <a:cubicBezTo>
                  <a:pt x="493984" y="238830"/>
                  <a:pt x="465264" y="192877"/>
                  <a:pt x="438357" y="146321"/>
                </a:cubicBezTo>
                <a:cubicBezTo>
                  <a:pt x="435939" y="142088"/>
                  <a:pt x="434125" y="141182"/>
                  <a:pt x="431404" y="146018"/>
                </a:cubicBezTo>
                <a:cubicBezTo>
                  <a:pt x="405708" y="190762"/>
                  <a:pt x="378197" y="234900"/>
                  <a:pt x="361872" y="284177"/>
                </a:cubicBezTo>
                <a:cubicBezTo>
                  <a:pt x="357639" y="297177"/>
                  <a:pt x="357639" y="297177"/>
                  <a:pt x="345849" y="289618"/>
                </a:cubicBezTo>
                <a:cubicBezTo>
                  <a:pt x="288409" y="252434"/>
                  <a:pt x="227039" y="222807"/>
                  <a:pt x="164157" y="196506"/>
                </a:cubicBezTo>
                <a:cubicBezTo>
                  <a:pt x="157506" y="193785"/>
                  <a:pt x="150856" y="191668"/>
                  <a:pt x="143600" y="191971"/>
                </a:cubicBezTo>
                <a:cubicBezTo>
                  <a:pt x="138461" y="192273"/>
                  <a:pt x="135135" y="190157"/>
                  <a:pt x="131810" y="186226"/>
                </a:cubicBezTo>
                <a:cubicBezTo>
                  <a:pt x="124856" y="177459"/>
                  <a:pt x="119717" y="167483"/>
                  <a:pt x="117601" y="156600"/>
                </a:cubicBezTo>
                <a:cubicBezTo>
                  <a:pt x="116392" y="150856"/>
                  <a:pt x="117601" y="148437"/>
                  <a:pt x="124252" y="150553"/>
                </a:cubicBezTo>
                <a:cubicBezTo>
                  <a:pt x="162344" y="161739"/>
                  <a:pt x="200435" y="173529"/>
                  <a:pt x="237318" y="188947"/>
                </a:cubicBezTo>
                <a:cubicBezTo>
                  <a:pt x="239736" y="189854"/>
                  <a:pt x="242759" y="192575"/>
                  <a:pt x="244876" y="191064"/>
                </a:cubicBezTo>
                <a:cubicBezTo>
                  <a:pt x="247597" y="188947"/>
                  <a:pt x="245178" y="185622"/>
                  <a:pt x="244574" y="182901"/>
                </a:cubicBezTo>
                <a:cubicBezTo>
                  <a:pt x="238829" y="150251"/>
                  <a:pt x="239736" y="117601"/>
                  <a:pt x="242759" y="84951"/>
                </a:cubicBezTo>
                <a:cubicBezTo>
                  <a:pt x="243364" y="78300"/>
                  <a:pt x="246387" y="79207"/>
                  <a:pt x="250922" y="81021"/>
                </a:cubicBezTo>
                <a:cubicBezTo>
                  <a:pt x="288409" y="95229"/>
                  <a:pt x="322268" y="116089"/>
                  <a:pt x="352802" y="141786"/>
                </a:cubicBezTo>
                <a:cubicBezTo>
                  <a:pt x="360058" y="148135"/>
                  <a:pt x="360360" y="148135"/>
                  <a:pt x="363383" y="139368"/>
                </a:cubicBezTo>
                <a:cubicBezTo>
                  <a:pt x="380011" y="91602"/>
                  <a:pt x="406312" y="48975"/>
                  <a:pt x="431404" y="5744"/>
                </a:cubicBezTo>
                <a:cubicBezTo>
                  <a:pt x="432613" y="3930"/>
                  <a:pt x="433521" y="2116"/>
                  <a:pt x="43473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664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935B3BCF-3944-4649-AAFF-4996D515B712}"/>
              </a:ext>
            </a:extLst>
          </p:cNvPr>
          <p:cNvSpPr txBox="1"/>
          <p:nvPr/>
        </p:nvSpPr>
        <p:spPr>
          <a:xfrm>
            <a:off x="4171304" y="2814229"/>
            <a:ext cx="8172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B75D4CC0-2BF4-48ED-B940-2B51EAECD366}"/>
              </a:ext>
            </a:extLst>
          </p:cNvPr>
          <p:cNvSpPr txBox="1"/>
          <p:nvPr/>
        </p:nvSpPr>
        <p:spPr>
          <a:xfrm>
            <a:off x="2299839" y="3423023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5" name="TextBox 404">
            <a:extLst>
              <a:ext uri="{FF2B5EF4-FFF2-40B4-BE49-F238E27FC236}">
                <a16:creationId xmlns:a16="http://schemas.microsoft.com/office/drawing/2014/main" id="{DE466ABE-CEDB-45BD-A01C-47F28965BEC6}"/>
              </a:ext>
            </a:extLst>
          </p:cNvPr>
          <p:cNvSpPr txBox="1"/>
          <p:nvPr/>
        </p:nvSpPr>
        <p:spPr>
          <a:xfrm>
            <a:off x="4632771" y="4027700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EE789A14-08D9-48A8-8E85-D4F3BCA4299A}"/>
              </a:ext>
            </a:extLst>
          </p:cNvPr>
          <p:cNvSpPr txBox="1"/>
          <p:nvPr/>
        </p:nvSpPr>
        <p:spPr>
          <a:xfrm>
            <a:off x="7030009" y="4631470"/>
            <a:ext cx="10223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7" name="TextBox 406">
            <a:extLst>
              <a:ext uri="{FF2B5EF4-FFF2-40B4-BE49-F238E27FC236}">
                <a16:creationId xmlns:a16="http://schemas.microsoft.com/office/drawing/2014/main" id="{B95EEDEA-60BB-4FD3-A957-7BD70C9366D9}"/>
              </a:ext>
            </a:extLst>
          </p:cNvPr>
          <p:cNvSpPr txBox="1"/>
          <p:nvPr/>
        </p:nvSpPr>
        <p:spPr>
          <a:xfrm>
            <a:off x="9698375" y="5357691"/>
            <a:ext cx="10342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974F0DED-A8D5-4E60-939B-F2D1785A88D1}"/>
              </a:ext>
            </a:extLst>
          </p:cNvPr>
          <p:cNvGrpSpPr/>
          <p:nvPr/>
        </p:nvGrpSpPr>
        <p:grpSpPr>
          <a:xfrm>
            <a:off x="3675140" y="1729972"/>
            <a:ext cx="1898086" cy="671989"/>
            <a:chOff x="3119131" y="4283314"/>
            <a:chExt cx="2510927" cy="671989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2F3EC937-684B-4EFB-972A-5BA2B5ACFA0C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926D6CD6-F34C-41AF-B33A-3542C2159905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1" name="Group 410">
            <a:extLst>
              <a:ext uri="{FF2B5EF4-FFF2-40B4-BE49-F238E27FC236}">
                <a16:creationId xmlns:a16="http://schemas.microsoft.com/office/drawing/2014/main" id="{EE107B18-26CB-4E84-BF38-55D718FB8171}"/>
              </a:ext>
            </a:extLst>
          </p:cNvPr>
          <p:cNvGrpSpPr/>
          <p:nvPr/>
        </p:nvGrpSpPr>
        <p:grpSpPr>
          <a:xfrm>
            <a:off x="9267577" y="3280040"/>
            <a:ext cx="1853466" cy="1268827"/>
            <a:chOff x="200945" y="4307149"/>
            <a:chExt cx="3298762" cy="1268827"/>
          </a:xfrm>
        </p:grpSpPr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3A7F9DF6-4F11-430C-87E1-6BBE1DC82CDC}"/>
                </a:ext>
              </a:extLst>
            </p:cNvPr>
            <p:cNvSpPr txBox="1"/>
            <p:nvPr/>
          </p:nvSpPr>
          <p:spPr>
            <a:xfrm>
              <a:off x="245431" y="4560313"/>
              <a:ext cx="3251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6A9A33A1-4275-42ED-ACF9-BE99963602C2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EE260DF5-ACC1-4036-884B-6670C26258E6}"/>
              </a:ext>
            </a:extLst>
          </p:cNvPr>
          <p:cNvGrpSpPr/>
          <p:nvPr/>
        </p:nvGrpSpPr>
        <p:grpSpPr>
          <a:xfrm>
            <a:off x="1943389" y="2369600"/>
            <a:ext cx="1898086" cy="671989"/>
            <a:chOff x="3119131" y="4283314"/>
            <a:chExt cx="2510927" cy="671989"/>
          </a:xfrm>
        </p:grpSpPr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F8183807-182A-451F-933A-CCDFE33790EC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14889E60-157A-4B27-A87F-4FAADB611B6F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AE3BFA10-C2CC-45D8-9DD3-98F3051B1E7D}"/>
              </a:ext>
            </a:extLst>
          </p:cNvPr>
          <p:cNvGrpSpPr/>
          <p:nvPr/>
        </p:nvGrpSpPr>
        <p:grpSpPr>
          <a:xfrm>
            <a:off x="545341" y="3123534"/>
            <a:ext cx="1392932" cy="856655"/>
            <a:chOff x="3119131" y="4283314"/>
            <a:chExt cx="2510927" cy="856655"/>
          </a:xfrm>
        </p:grpSpPr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2E18276B-2797-4CB4-8BAE-4E0FA9DF36F7}"/>
                </a:ext>
              </a:extLst>
            </p:cNvPr>
            <p:cNvSpPr txBox="1"/>
            <p:nvPr/>
          </p:nvSpPr>
          <p:spPr>
            <a:xfrm>
              <a:off x="3121164" y="4493638"/>
              <a:ext cx="25088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9" name="TextBox 418">
              <a:extLst>
                <a:ext uri="{FF2B5EF4-FFF2-40B4-BE49-F238E27FC236}">
                  <a16:creationId xmlns:a16="http://schemas.microsoft.com/office/drawing/2014/main" id="{8741B38A-7802-45A1-8168-8E344C7A121C}"/>
                </a:ext>
              </a:extLst>
            </p:cNvPr>
            <p:cNvSpPr txBox="1"/>
            <p:nvPr/>
          </p:nvSpPr>
          <p:spPr>
            <a:xfrm>
              <a:off x="3119131" y="4283314"/>
              <a:ext cx="25109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86E5DD77-7A61-4700-9B20-1E82123BDDD0}"/>
              </a:ext>
            </a:extLst>
          </p:cNvPr>
          <p:cNvGrpSpPr/>
          <p:nvPr/>
        </p:nvGrpSpPr>
        <p:grpSpPr>
          <a:xfrm>
            <a:off x="3596760" y="4924512"/>
            <a:ext cx="1898086" cy="671989"/>
            <a:chOff x="3119131" y="4283314"/>
            <a:chExt cx="2510927" cy="671989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6C3CF55E-BCEC-4438-972E-FEE02A236677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0DB91085-3088-4469-B348-504EC0CD2809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48AC3A2D-0564-436D-B248-860CE080C81E}"/>
              </a:ext>
            </a:extLst>
          </p:cNvPr>
          <p:cNvGrpSpPr/>
          <p:nvPr/>
        </p:nvGrpSpPr>
        <p:grpSpPr>
          <a:xfrm>
            <a:off x="6290366" y="5484446"/>
            <a:ext cx="1898086" cy="671989"/>
            <a:chOff x="3119131" y="4283314"/>
            <a:chExt cx="2510927" cy="671989"/>
          </a:xfrm>
        </p:grpSpPr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0D643B15-7CF7-459B-BBDF-2EB78E71E9EE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31A73AF4-BD93-45D8-9C71-CF7A3C7DBF48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6" name="TextBox 425">
            <a:extLst>
              <a:ext uri="{FF2B5EF4-FFF2-40B4-BE49-F238E27FC236}">
                <a16:creationId xmlns:a16="http://schemas.microsoft.com/office/drawing/2014/main" id="{23EF9989-5595-447F-892F-0AA519191288}"/>
              </a:ext>
            </a:extLst>
          </p:cNvPr>
          <p:cNvSpPr txBox="1"/>
          <p:nvPr/>
        </p:nvSpPr>
        <p:spPr>
          <a:xfrm>
            <a:off x="5801825" y="2189423"/>
            <a:ext cx="6714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101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2020-01-06T06:58:39Z</dcterms:modified>
</cp:coreProperties>
</file>