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95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21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78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39953" y="2707055"/>
            <a:ext cx="50040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4139952" y="1482919"/>
            <a:ext cx="500404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4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7092280" y="391765"/>
            <a:ext cx="1296144" cy="307777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57321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588" y="125219"/>
            <a:ext cx="9142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 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186478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25</Words>
  <Application>Microsoft Office PowerPoint</Application>
  <PresentationFormat>On-screen Show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테마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POWERPOINT TEMPLATES DESIGN</dc:title>
  <dc:creator>ALLPPT.com</dc:creator>
  <cp:lastModifiedBy>Registered User</cp:lastModifiedBy>
  <cp:revision>26</cp:revision>
  <dcterms:created xsi:type="dcterms:W3CDTF">2014-02-22T02:13:23Z</dcterms:created>
  <dcterms:modified xsi:type="dcterms:W3CDTF">2014-03-27T11:40:15Z</dcterms:modified>
</cp:coreProperties>
</file>