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91683" y="987574"/>
            <a:ext cx="8400797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02027" y="1664245"/>
            <a:ext cx="8400797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52941" y="1531119"/>
            <a:ext cx="4591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52940" y="555526"/>
            <a:ext cx="45910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476927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2015-10-09T21:34:44Z</dcterms:modified>
</cp:coreProperties>
</file>