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" name="Group 3">
            <a:extLst>
              <a:ext uri="{FF2B5EF4-FFF2-40B4-BE49-F238E27FC236}">
                <a16:creationId xmlns:a16="http://schemas.microsoft.com/office/drawing/2014/main" id="{419CDE36-EA6E-4BED-B7AE-4EF4108DD4DA}"/>
              </a:ext>
            </a:extLst>
          </p:cNvPr>
          <p:cNvGrpSpPr/>
          <p:nvPr/>
        </p:nvGrpSpPr>
        <p:grpSpPr>
          <a:xfrm rot="3510818">
            <a:off x="2870953" y="2092943"/>
            <a:ext cx="2230148" cy="4276991"/>
            <a:chOff x="1346080" y="1679019"/>
            <a:chExt cx="2230148" cy="4276991"/>
          </a:xfrm>
        </p:grpSpPr>
        <p:sp>
          <p:nvSpPr>
            <p:cNvPr id="91" name="Oval 4">
              <a:extLst>
                <a:ext uri="{FF2B5EF4-FFF2-40B4-BE49-F238E27FC236}">
                  <a16:creationId xmlns:a16="http://schemas.microsoft.com/office/drawing/2014/main" id="{632DE6AD-75D7-481C-8A18-BDF65F5F62DF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2" name="Oval 5">
              <a:extLst>
                <a:ext uri="{FF2B5EF4-FFF2-40B4-BE49-F238E27FC236}">
                  <a16:creationId xmlns:a16="http://schemas.microsoft.com/office/drawing/2014/main" id="{AAC1774F-6E97-40C6-9DBD-3C90262C3A6D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3" name="Trapezoid 18">
              <a:extLst>
                <a:ext uri="{FF2B5EF4-FFF2-40B4-BE49-F238E27FC236}">
                  <a16:creationId xmlns:a16="http://schemas.microsoft.com/office/drawing/2014/main" id="{A14712F7-860A-4B80-8587-E2170E568C30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Group 7">
            <a:extLst>
              <a:ext uri="{FF2B5EF4-FFF2-40B4-BE49-F238E27FC236}">
                <a16:creationId xmlns:a16="http://schemas.microsoft.com/office/drawing/2014/main" id="{C985AFA8-1CDD-4762-B344-41DE8BADDF8F}"/>
              </a:ext>
            </a:extLst>
          </p:cNvPr>
          <p:cNvGrpSpPr/>
          <p:nvPr/>
        </p:nvGrpSpPr>
        <p:grpSpPr>
          <a:xfrm rot="14310818">
            <a:off x="7120257" y="1588887"/>
            <a:ext cx="2230148" cy="4276991"/>
            <a:chOff x="1346080" y="1679019"/>
            <a:chExt cx="2230148" cy="4276991"/>
          </a:xfrm>
        </p:grpSpPr>
        <p:sp>
          <p:nvSpPr>
            <p:cNvPr id="95" name="Oval 8">
              <a:extLst>
                <a:ext uri="{FF2B5EF4-FFF2-40B4-BE49-F238E27FC236}">
                  <a16:creationId xmlns:a16="http://schemas.microsoft.com/office/drawing/2014/main" id="{23D29508-98EA-4023-A1BF-808C39050E20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6" name="Oval 9">
              <a:extLst>
                <a:ext uri="{FF2B5EF4-FFF2-40B4-BE49-F238E27FC236}">
                  <a16:creationId xmlns:a16="http://schemas.microsoft.com/office/drawing/2014/main" id="{D03A4C83-337B-4242-B5B4-CF6CC3C126FE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Trapezoid 18">
              <a:extLst>
                <a:ext uri="{FF2B5EF4-FFF2-40B4-BE49-F238E27FC236}">
                  <a16:creationId xmlns:a16="http://schemas.microsoft.com/office/drawing/2014/main" id="{CB8F861B-14A8-47E8-BC89-DB1E13D6D5D5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9A25E106-09D7-4EF9-89B7-7160E699DB43}"/>
              </a:ext>
            </a:extLst>
          </p:cNvPr>
          <p:cNvSpPr txBox="1"/>
          <p:nvPr/>
        </p:nvSpPr>
        <p:spPr>
          <a:xfrm>
            <a:off x="5281506" y="2996482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70318D8-DF2F-4F4A-9EC9-EE20C8131E67}"/>
              </a:ext>
            </a:extLst>
          </p:cNvPr>
          <p:cNvSpPr txBox="1"/>
          <p:nvPr/>
        </p:nvSpPr>
        <p:spPr>
          <a:xfrm>
            <a:off x="6580916" y="4313055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0" name="Group 13">
            <a:extLst>
              <a:ext uri="{FF2B5EF4-FFF2-40B4-BE49-F238E27FC236}">
                <a16:creationId xmlns:a16="http://schemas.microsoft.com/office/drawing/2014/main" id="{6ABA3A6D-BD8B-4561-A56B-B2659D200BA5}"/>
              </a:ext>
            </a:extLst>
          </p:cNvPr>
          <p:cNvGrpSpPr/>
          <p:nvPr/>
        </p:nvGrpSpPr>
        <p:grpSpPr>
          <a:xfrm>
            <a:off x="7956700" y="2860503"/>
            <a:ext cx="2306303" cy="1084161"/>
            <a:chOff x="200945" y="4307149"/>
            <a:chExt cx="3298762" cy="1084161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50F1612-D49F-4B8B-8341-2AA5A6712C06}"/>
                </a:ext>
              </a:extLst>
            </p:cNvPr>
            <p:cNvSpPr txBox="1"/>
            <p:nvPr/>
          </p:nvSpPr>
          <p:spPr>
            <a:xfrm>
              <a:off x="245430" y="4560313"/>
              <a:ext cx="325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23C02990-6FC7-4B9B-A657-07B2EC6AE848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6">
            <a:extLst>
              <a:ext uri="{FF2B5EF4-FFF2-40B4-BE49-F238E27FC236}">
                <a16:creationId xmlns:a16="http://schemas.microsoft.com/office/drawing/2014/main" id="{FA067C82-C722-46F4-AE22-87AE8040293B}"/>
              </a:ext>
            </a:extLst>
          </p:cNvPr>
          <p:cNvGrpSpPr/>
          <p:nvPr/>
        </p:nvGrpSpPr>
        <p:grpSpPr>
          <a:xfrm>
            <a:off x="1960737" y="4513134"/>
            <a:ext cx="2306303" cy="1084161"/>
            <a:chOff x="200945" y="4307149"/>
            <a:chExt cx="3298762" cy="1084161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E5BDC7F-375D-46BE-A024-7523EED38B75}"/>
                </a:ext>
              </a:extLst>
            </p:cNvPr>
            <p:cNvSpPr txBox="1"/>
            <p:nvPr/>
          </p:nvSpPr>
          <p:spPr>
            <a:xfrm>
              <a:off x="245430" y="4560313"/>
              <a:ext cx="325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1FE6AB9-6A40-4A96-9A11-F5ED1D5CE0D3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21">
            <a:extLst>
              <a:ext uri="{FF2B5EF4-FFF2-40B4-BE49-F238E27FC236}">
                <a16:creationId xmlns:a16="http://schemas.microsoft.com/office/drawing/2014/main" id="{CCDD005F-BE44-41F7-B404-0D67184601C9}"/>
              </a:ext>
            </a:extLst>
          </p:cNvPr>
          <p:cNvGrpSpPr/>
          <p:nvPr/>
        </p:nvGrpSpPr>
        <p:grpSpPr>
          <a:xfrm>
            <a:off x="4443533" y="4087031"/>
            <a:ext cx="1727068" cy="678649"/>
            <a:chOff x="3233964" y="1954419"/>
            <a:chExt cx="1410044" cy="67864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2FD1B15-7882-4DBF-B700-304827D9CE6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03B1852-B9AE-4FC5-8328-6C4C588B60F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24">
            <a:extLst>
              <a:ext uri="{FF2B5EF4-FFF2-40B4-BE49-F238E27FC236}">
                <a16:creationId xmlns:a16="http://schemas.microsoft.com/office/drawing/2014/main" id="{9C039C3E-E6B6-4161-AAB8-874757C301EB}"/>
              </a:ext>
            </a:extLst>
          </p:cNvPr>
          <p:cNvGrpSpPr/>
          <p:nvPr/>
        </p:nvGrpSpPr>
        <p:grpSpPr>
          <a:xfrm>
            <a:off x="6050756" y="3252297"/>
            <a:ext cx="1727068" cy="678649"/>
            <a:chOff x="3233964" y="1954419"/>
            <a:chExt cx="1410044" cy="678649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CAB3F08-99D3-413E-B41B-9A518B3F8C0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0A999F9-B14C-4314-80B3-66A063C03AE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27">
            <a:extLst>
              <a:ext uri="{FF2B5EF4-FFF2-40B4-BE49-F238E27FC236}">
                <a16:creationId xmlns:a16="http://schemas.microsoft.com/office/drawing/2014/main" id="{5805A415-137F-4F49-97A2-F11BFC806F4C}"/>
              </a:ext>
            </a:extLst>
          </p:cNvPr>
          <p:cNvGrpSpPr/>
          <p:nvPr/>
        </p:nvGrpSpPr>
        <p:grpSpPr>
          <a:xfrm>
            <a:off x="7899235" y="5228313"/>
            <a:ext cx="3451008" cy="871880"/>
            <a:chOff x="-740680" y="1114177"/>
            <a:chExt cx="4125026" cy="871880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F52B6FE-B5B7-4A2B-BD22-A90DCFDFD802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CE61C33-0A17-465A-8B9E-31096CE7C7B2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15" name="Group 30">
            <a:extLst>
              <a:ext uri="{FF2B5EF4-FFF2-40B4-BE49-F238E27FC236}">
                <a16:creationId xmlns:a16="http://schemas.microsoft.com/office/drawing/2014/main" id="{6BA81DF9-B314-450D-9777-5DC4B9349F1E}"/>
              </a:ext>
            </a:extLst>
          </p:cNvPr>
          <p:cNvGrpSpPr/>
          <p:nvPr/>
        </p:nvGrpSpPr>
        <p:grpSpPr>
          <a:xfrm>
            <a:off x="868920" y="1843937"/>
            <a:ext cx="3451008" cy="871880"/>
            <a:chOff x="-740680" y="1114177"/>
            <a:chExt cx="4125026" cy="87188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7C4CD09-BAC7-4B51-A30C-B40B8EF4F343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79FD4B7-7187-4D10-BDAE-D82FC6D571A5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18" name="Rounded Rectangle 25">
            <a:extLst>
              <a:ext uri="{FF2B5EF4-FFF2-40B4-BE49-F238E27FC236}">
                <a16:creationId xmlns:a16="http://schemas.microsoft.com/office/drawing/2014/main" id="{CABB89CA-B333-4C9B-AA68-6B4E06B9A7E4}"/>
              </a:ext>
            </a:extLst>
          </p:cNvPr>
          <p:cNvSpPr/>
          <p:nvPr/>
        </p:nvSpPr>
        <p:spPr>
          <a:xfrm>
            <a:off x="2871805" y="4028842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9" name="Freeform 53">
            <a:extLst>
              <a:ext uri="{FF2B5EF4-FFF2-40B4-BE49-F238E27FC236}">
                <a16:creationId xmlns:a16="http://schemas.microsoft.com/office/drawing/2014/main" id="{47BF86EA-B38F-4A63-95A3-358F423786FC}"/>
              </a:ext>
            </a:extLst>
          </p:cNvPr>
          <p:cNvSpPr/>
          <p:nvPr/>
        </p:nvSpPr>
        <p:spPr>
          <a:xfrm>
            <a:off x="8938927" y="2332183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128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2018-04-11T02:24:02Z</dcterms:modified>
</cp:coreProperties>
</file>