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7985" y="2839690"/>
            <a:ext cx="42839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427984" y="1864097"/>
            <a:ext cx="428396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415807" y="679797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166031"/>
            <a:ext cx="87119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13</cp:revision>
  <dcterms:created xsi:type="dcterms:W3CDTF">2014-04-01T16:27:38Z</dcterms:created>
  <dcterms:modified xsi:type="dcterms:W3CDTF">2015-11-13T03:26:33Z</dcterms:modified>
</cp:coreProperties>
</file>